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48.xml" ContentType="application/vnd.openxmlformats-officedocument.presentationml.slide+xml"/>
  <Override PartName="/ppt/presentation.xml" ContentType="application/vnd.openxmlformats-officedocument.presentationml.presentation.main+xml"/>
  <Override PartName="/ppt/notesSlides/notesSlide32.xml" ContentType="application/vnd.openxmlformats-officedocument.presentationml.notesSlid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8.xml" ContentType="application/vnd.openxmlformats-officedocument.presentationml.slideMaster+xml"/>
  <Override PartName="/ppt/slideMasters/slideMaster7.xml" ContentType="application/vnd.openxmlformats-officedocument.presentationml.slideMaster+xml"/>
  <Override PartName="/ppt/slideMasters/slideMaster6.xml" ContentType="application/vnd.openxmlformats-officedocument.presentationml.slideMaster+xml"/>
  <Override PartName="/ppt/slideMasters/slideMaster5.xml" ContentType="application/vnd.openxmlformats-officedocument.presentationml.slideMaster+xml"/>
  <Override PartName="/ppt/slideMasters/slideMaster4.xml" ContentType="application/vnd.openxmlformats-officedocument.presentationml.slideMaster+xml"/>
  <Override PartName="/ppt/slideMasters/slideMaster3.xml" ContentType="application/vnd.openxmlformats-officedocument.presentationml.slideMaster+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theme/theme1.xml" ContentType="application/vnd.openxmlformats-officedocument.theme+xml"/>
  <Override PartName="/ppt/authors.xml" ContentType="application/vnd.ms-powerpoint.authors+xml"/>
  <Override PartName="/ppt/theme/theme9.xml" ContentType="application/vnd.openxmlformats-officedocument.theme+xml"/>
  <Override PartName="/ppt/theme/theme8.xml" ContentType="application/vnd.openxmlformats-officedocument.theme+xml"/>
  <Override PartName="/ppt/theme/theme7.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Metadata/LabelInfo.xml" ContentType="application/vnd.ms-office.classificationlabels+xml"/>
  <Override PartName="/docProps/app.xml" ContentType="application/vnd.openxmlformats-officedocument.extended-properties+xml"/>
  <Override PartName="/docProps/core.xml" ContentType="application/vnd.openxmlformats-package.core-properties+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6951" r:id="rId1"/>
    <p:sldMasterId id="2147486899" r:id="rId2"/>
    <p:sldMasterId id="2147486843" r:id="rId3"/>
    <p:sldMasterId id="2147486871" r:id="rId4"/>
    <p:sldMasterId id="2147483660" r:id="rId5"/>
    <p:sldMasterId id="2147486923" r:id="rId6"/>
    <p:sldMasterId id="2147483747" r:id="rId7"/>
    <p:sldMasterId id="2147486975" r:id="rId8"/>
  </p:sldMasterIdLst>
  <p:notesMasterIdLst>
    <p:notesMasterId r:id="rId64"/>
  </p:notesMasterIdLst>
  <p:sldIdLst>
    <p:sldId id="2147481238" r:id="rId9"/>
    <p:sldId id="2147481085" r:id="rId10"/>
    <p:sldId id="2147481290" r:id="rId11"/>
    <p:sldId id="2147481298" r:id="rId12"/>
    <p:sldId id="2147481267" r:id="rId13"/>
    <p:sldId id="2147481296" r:id="rId14"/>
    <p:sldId id="2147481268" r:id="rId15"/>
    <p:sldId id="2147481269" r:id="rId16"/>
    <p:sldId id="2147481270" r:id="rId17"/>
    <p:sldId id="263" r:id="rId18"/>
    <p:sldId id="2147481292" r:id="rId19"/>
    <p:sldId id="2147481229" r:id="rId20"/>
    <p:sldId id="2147480301" r:id="rId21"/>
    <p:sldId id="2147480540" r:id="rId22"/>
    <p:sldId id="2147481251" r:id="rId23"/>
    <p:sldId id="2147481295" r:id="rId24"/>
    <p:sldId id="2147481252" r:id="rId25"/>
    <p:sldId id="2147481253" r:id="rId26"/>
    <p:sldId id="2147481254" r:id="rId27"/>
    <p:sldId id="2147481125" r:id="rId28"/>
    <p:sldId id="2147481294" r:id="rId29"/>
    <p:sldId id="2147481234" r:id="rId30"/>
    <p:sldId id="2147481255" r:id="rId31"/>
    <p:sldId id="2147481257" r:id="rId32"/>
    <p:sldId id="2147481128" r:id="rId33"/>
    <p:sldId id="2147481291" r:id="rId34"/>
    <p:sldId id="2147481258" r:id="rId35"/>
    <p:sldId id="2147481259" r:id="rId36"/>
    <p:sldId id="2147481260" r:id="rId37"/>
    <p:sldId id="2147481133" r:id="rId38"/>
    <p:sldId id="2147481300" r:id="rId39"/>
    <p:sldId id="2147481261" r:id="rId40"/>
    <p:sldId id="2147481262" r:id="rId41"/>
    <p:sldId id="2147481285" r:id="rId42"/>
    <p:sldId id="2147481281" r:id="rId43"/>
    <p:sldId id="2147481297" r:id="rId44"/>
    <p:sldId id="2147481264" r:id="rId45"/>
    <p:sldId id="2147481265" r:id="rId46"/>
    <p:sldId id="2147481266" r:id="rId47"/>
    <p:sldId id="2147481287" r:id="rId48"/>
    <p:sldId id="2147481228" r:id="rId49"/>
    <p:sldId id="2147481271" r:id="rId50"/>
    <p:sldId id="2147481230" r:id="rId51"/>
    <p:sldId id="2147481272" r:id="rId52"/>
    <p:sldId id="2147481273" r:id="rId53"/>
    <p:sldId id="2147481242" r:id="rId54"/>
    <p:sldId id="2147481280" r:id="rId55"/>
    <p:sldId id="2147481245" r:id="rId56"/>
    <p:sldId id="2147481274" r:id="rId57"/>
    <p:sldId id="2147481247" r:id="rId58"/>
    <p:sldId id="2147481275" r:id="rId59"/>
    <p:sldId id="2147481250" r:id="rId60"/>
    <p:sldId id="2147481276" r:id="rId61"/>
    <p:sldId id="2147481277" r:id="rId62"/>
    <p:sldId id="2147480226"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incipal" id="{44514648-AFC2-47EB-AC48-90AE4D1BB2E3}">
          <p14:sldIdLst>
            <p14:sldId id="2147481238"/>
            <p14:sldId id="2147481085"/>
            <p14:sldId id="2147481290"/>
            <p14:sldId id="2147481298"/>
          </p14:sldIdLst>
        </p14:section>
        <p14:section name="L'IA pour les cadres" id="{C0336A8E-E26E-4F1F-A1CA-510F49EFB40B}">
          <p14:sldIdLst>
            <p14:sldId id="2147481267"/>
            <p14:sldId id="2147481296"/>
            <p14:sldId id="2147481268"/>
            <p14:sldId id="2147481269"/>
            <p14:sldId id="2147481270"/>
          </p14:sldIdLst>
        </p14:section>
        <p14:section name="L'IA pour les RH" id="{5C207AC1-04E4-41A8-9213-CA0E06D643AF}">
          <p14:sldIdLst>
            <p14:sldId id="263"/>
            <p14:sldId id="2147481292"/>
            <p14:sldId id="2147481229"/>
            <p14:sldId id="2147480301"/>
            <p14:sldId id="2147480540"/>
          </p14:sldIdLst>
        </p14:section>
        <p14:section name="L'IA pour les opérations" id="{337D356C-7522-43B6-AC19-2EF818BCD895}">
          <p14:sldIdLst>
            <p14:sldId id="2147481251"/>
            <p14:sldId id="2147481295"/>
            <p14:sldId id="2147481252"/>
            <p14:sldId id="2147481253"/>
            <p14:sldId id="2147481254"/>
          </p14:sldIdLst>
        </p14:section>
        <p14:section name="L'IA pour les ventes" id="{D88AD028-F4D9-422F-A0B9-FF6948D617F8}">
          <p14:sldIdLst>
            <p14:sldId id="2147481125"/>
            <p14:sldId id="2147481294"/>
            <p14:sldId id="2147481234"/>
            <p14:sldId id="2147481255"/>
            <p14:sldId id="2147481257"/>
          </p14:sldIdLst>
        </p14:section>
        <p14:section name="L'IA pour le marketing" id="{8D5FE4BF-C205-4B00-911C-733BE6EABD33}">
          <p14:sldIdLst>
            <p14:sldId id="2147481128"/>
            <p14:sldId id="2147481291"/>
            <p14:sldId id="2147481258"/>
            <p14:sldId id="2147481259"/>
            <p14:sldId id="2147481260"/>
          </p14:sldIdLst>
        </p14:section>
        <p14:section name="L'IA pour la finance" id="{6C097A5B-E18B-4ED8-B8C0-9A7ED3A0F021}">
          <p14:sldIdLst>
            <p14:sldId id="2147481133"/>
            <p14:sldId id="2147481300"/>
            <p14:sldId id="2147481261"/>
            <p14:sldId id="2147481262"/>
            <p14:sldId id="2147481285"/>
          </p14:sldIdLst>
        </p14:section>
        <p14:section name="L'IA pour l'informatique" id="{99EE9618-1BCB-498B-BD6F-585A1C408961}">
          <p14:sldIdLst>
            <p14:sldId id="2147481281"/>
            <p14:sldId id="2147481297"/>
            <p14:sldId id="2147481264"/>
            <p14:sldId id="2147481265"/>
            <p14:sldId id="2147481266"/>
          </p14:sldIdLst>
        </p14:section>
        <p14:section name="Utilisation par application" id="{062AD3C5-06C8-4ADC-9E1D-FD8019E26066}">
          <p14:sldIdLst>
            <p14:sldId id="2147481287"/>
            <p14:sldId id="2147481228"/>
            <p14:sldId id="2147481271"/>
            <p14:sldId id="2147481230"/>
            <p14:sldId id="2147481272"/>
            <p14:sldId id="2147481273"/>
            <p14:sldId id="2147481242"/>
            <p14:sldId id="2147481280"/>
            <p14:sldId id="2147481245"/>
            <p14:sldId id="2147481274"/>
            <p14:sldId id="2147481247"/>
            <p14:sldId id="2147481275"/>
            <p14:sldId id="2147481250"/>
            <p14:sldId id="2147481276"/>
            <p14:sldId id="2147481277"/>
            <p14:sldId id="2147480226"/>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9FD0312-86BD-24E5-ACF2-DFD034FB0A24}" name="Steve Halperin (DAVES ASSOCIATES)" initials="SH" userId="S::v-sthalperin@microsoft.com::04a18b7f-2d92-4c69-b378-e604a53cd536" providerId="AD"/>
  <p188:author id="{2B8C641D-87BF-FB0C-AC85-E59E7F0828EE}" name="Melissa Jassir" initials="MJ" userId="S::mejassir@microsoft.com::71a9fc89-e769-447e-9bcd-3dccb50b5b2b" providerId="AD"/>
  <p188:author id="{7065D22C-2D37-1CEA-9BC0-578195C57434}" name="Connie Welsh" initials="CW" userId="S::cowelsh@microsoft.com::fc8995c5-1229-424a-b317-67f5e4b8987d" providerId="AD"/>
  <p188:author id="{46AB482D-5595-1154-43BC-A510D4B1EB8A}" name="Kevin Sherman" initials="KS" userId="S::kesher@microsoft.com::11537481-18d7-46c1-b715-48cd13b95958" providerId="AD"/>
  <p188:author id="{389A7530-B993-F476-BCF9-D93AAE38B9D5}" name="Christine Wollin" initials="CW" userId="S::christine.wollin_unifyconsulting.com#ext#@microsoft.onmicrosoft.com::fdd9009e-bc19-4263-be6b-efe5f099111d" providerId="AD"/>
  <p188:author id="{42827239-A550-492D-1576-CE1DCACE4914}" name="Daryl Schaal" initials="DS" userId="S::v-darsch@microsoft.com::a951ecaa-969a-4477-a8c9-df0dfa026182" providerId="AD"/>
  <p188:author id="{738BA68B-CFE6-56D8-04E4-52398B7D52EB}" name="Christine Wollin (Unify Consulting LLC)" initials="CL" userId="S::v-chwollin@microsoft.com::143ca00e-dd8a-4e0b-a98c-bceb622960bd" providerId="AD"/>
  <p188:author id="{F2709498-A04C-E0B7-6180-202D121EF24A}" name="Mike Bennett" initials="MB" userId="S::mibennet@microsoft.com::5407ebdc-0b12-45bd-bd0c-572d036e4581" providerId="AD"/>
  <p188:author id="{1D6AE3C9-7784-4639-6B30-49D97DB97BFD}" name="Michelle Gilbert (SHE/HER)" initials="M(" userId="S::migilber@microsoft.com::bbb37cf5-0261-4ff8-8945-04e3d1a26849" providerId="AD"/>
  <p188:author id="{69BEC3DF-4BCF-1C02-A4E1-2FCE865F505C}" name="Cynthia Johnson" initials="CJ" userId="S::cyjohnso@microsoft.com::bc2f0021-774b-4fb2-9d55-c3348f4105f5" providerId="AD"/>
  <p188:author id="{FF727BEE-10E8-8830-F3EB-01B2BE234F1C}" name="Staci Mildenberger" initials="SM" userId="S::stmilden@microsoft.com::1e3a07e5-21f3-4446-bfcc-6cb46c33632c" providerId="AD"/>
  <p188:author id="{4B9284EF-ADC3-F952-7A16-9EDB86F88ECC}" name="Stephanie Torres" initials="ST" userId="S::stetorres@microsoft.com::150e178f-6f80-448b-a4ef-17d8d06c026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9EBFA"/>
    <a:srgbClr val="D59ED7"/>
    <a:srgbClr val="8DC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0ECCDA-33FD-4ED5-AD2A-E9246E1CA5AE}" v="1" dt="2023-12-04T10:52:06.234"/>
    <p1510:client id="{D300E983-C737-CCF4-6724-C176C1BBBB20}" v="938" dt="2023-12-04T11:53:39.3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7"/>
    <p:restoredTop sz="94672"/>
  </p:normalViewPr>
  <p:slideViewPr>
    <p:cSldViewPr snapToGrid="0">
      <p:cViewPr varScale="1">
        <p:scale>
          <a:sx n="105" d="100"/>
          <a:sy n="105" d="100"/>
        </p:scale>
        <p:origin x="192" y="3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53.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notesMaster" Target="notesMasters/notesMaster1.xml"/><Relationship Id="rId69" Type="http://schemas.microsoft.com/office/2015/10/relationships/revisionInfo" Target="revisionInfo.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customXml" Target="../customXml/item2.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theme" Target="theme/theme1.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presProps" Target="presProps.xml"/><Relationship Id="rId73" Type="http://schemas.openxmlformats.org/officeDocument/2006/relationships/customXml" Target="../customXml/item3.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 Type="http://schemas.openxmlformats.org/officeDocument/2006/relationships/slideMaster" Target="slideMasters/slideMaster7.xml"/><Relationship Id="rId71"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7C29A3-C04C-42D6-A074-CCA217A9D5AE}" type="datetimeFigureOut">
              <a:t>08/12/2023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C51593-9580-4FDD-9A43-3AD3280ED2DC}" type="slidenum">
              <a:t>‹N°›</a:t>
            </a:fld>
            <a:endParaRPr lang="en-US"/>
          </a:p>
        </p:txBody>
      </p:sp>
    </p:spTree>
    <p:extLst>
      <p:ext uri="{BB962C8B-B14F-4D97-AF65-F5344CB8AC3E}">
        <p14:creationId xmlns:p14="http://schemas.microsoft.com/office/powerpoint/2010/main" val="4124230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fr-FR" sz="1100" b="0" i="0" u="none" strike="noStrike" dirty="0">
                <a:solidFill>
                  <a:srgbClr val="000000"/>
                </a:solidFill>
                <a:effectLst/>
                <a:latin typeface="Calibri" panose="020F0502020204030204" pitchFamily="34" charset="0"/>
              </a:rPr>
              <a:t>D'après nos recherches, 64 % des salariés ne disposent pas de suffisamment de temps ou d'énergie pour faire leur travail. </a:t>
            </a:r>
            <a:r>
              <a:rPr lang="fr-FR" sz="1100" b="0" i="0" dirty="0">
                <a:solidFill>
                  <a:srgbClr val="000000"/>
                </a:solidFill>
                <a:effectLst/>
                <a:latin typeface="Calibri" panose="020F0502020204030204" pitchFamily="34" charset="0"/>
              </a:rPr>
              <a:t>​</a:t>
            </a:r>
          </a:p>
          <a:p>
            <a:pPr algn="l" rtl="0" fontAlgn="base"/>
            <a:endParaRPr lang="en-US" sz="1100" b="0" i="0" dirty="0">
              <a:solidFill>
                <a:srgbClr val="000000"/>
              </a:solidFill>
              <a:effectLst/>
              <a:latin typeface="Calibri" panose="020F0502020204030204" pitchFamily="34" charset="0"/>
            </a:endParaRPr>
          </a:p>
          <a:p>
            <a:r>
              <a:rPr lang="fr-FR" sz="1100" dirty="0"/>
              <a:t>Au cours des dernières années, le rythme et le volume de travail n'ont cessé d'augmenter. Lors d'une journée de travail type, nos utilisateurs les plus intensifs font 18 recherches sur les éléments dont ils ont besoin, reçoivent plus de 250 e-mails dans Outlook et envoient ou lisent près de 150 messages dans Teams.</a:t>
            </a:r>
            <a:br>
              <a:rPr lang="fr-FR" sz="1100" dirty="0">
                <a:cs typeface="+mn-lt"/>
              </a:rPr>
            </a:br>
            <a:r>
              <a:rPr lang="fr-FR" sz="1100" dirty="0"/>
              <a:t>1 Dans le monde, les utilisateurs de Teams organisent trois fois plus de réunions chaque semaine qu'en 2020.</a:t>
            </a:r>
            <a:br>
              <a:rPr lang="fr-FR" sz="1100" dirty="0">
                <a:cs typeface="+mn-lt"/>
              </a:rPr>
            </a:br>
            <a:r>
              <a:rPr lang="fr-FR" sz="1100" dirty="0"/>
              <a:t>2 Et sur Windows, certaines personnes utilisent 11 applications en une seule journée pour effectuer leur travail.</a:t>
            </a:r>
          </a:p>
          <a:p>
            <a:endParaRPr lang="en-US" sz="1100" dirty="0"/>
          </a:p>
          <a:p>
            <a:pPr algn="l"/>
            <a:r>
              <a:rPr lang="fr-FR" sz="1100" b="0" i="0" baseline="30000" dirty="0">
                <a:solidFill>
                  <a:srgbClr val="000000"/>
                </a:solidFill>
                <a:effectLst/>
                <a:latin typeface="Segoe UI" panose="020B0502040204020203" pitchFamily="34" charset="0"/>
              </a:rPr>
              <a:t>1</a:t>
            </a:r>
            <a:r>
              <a:rPr lang="fr-FR" sz="1100" b="0" i="0" dirty="0">
                <a:solidFill>
                  <a:srgbClr val="000000"/>
                </a:solidFill>
                <a:effectLst/>
                <a:latin typeface="Segoe UI" panose="020B0502040204020203" pitchFamily="34" charset="0"/>
              </a:rPr>
              <a:t> </a:t>
            </a:r>
            <a:r>
              <a:rPr lang="fr-FR" sz="1100" b="0" i="1" dirty="0">
                <a:solidFill>
                  <a:srgbClr val="000000"/>
                </a:solidFill>
                <a:effectLst/>
                <a:latin typeface="Segoe UI" panose="020B0502040204020203" pitchFamily="34" charset="0"/>
              </a:rPr>
              <a:t>Ces données représentent les 20 % d'utilisateurs les plus intensifs en volume de recherches sur les services M365, e-mails reçus et messages de chat envoyés et lus dans Teams, respectivement</a:t>
            </a:r>
            <a:r>
              <a:rPr lang="fr-FR" sz="1100" b="0" i="0" dirty="0">
                <a:solidFill>
                  <a:srgbClr val="000000"/>
                </a:solidFill>
                <a:effectLst/>
                <a:latin typeface="Segoe UI" panose="020B0502040204020203" pitchFamily="34" charset="0"/>
              </a:rPr>
              <a:t> </a:t>
            </a:r>
          </a:p>
          <a:p>
            <a:pPr algn="l"/>
            <a:r>
              <a:rPr lang="fr-FR" sz="1100" b="0" i="1" baseline="30000" dirty="0">
                <a:solidFill>
                  <a:srgbClr val="000000"/>
                </a:solidFill>
                <a:effectLst/>
                <a:latin typeface="Segoe UI" panose="020B0502040204020203" pitchFamily="34" charset="0"/>
              </a:rPr>
              <a:t>2</a:t>
            </a:r>
            <a:r>
              <a:rPr lang="fr-FR" sz="1100" b="0" i="1" dirty="0">
                <a:solidFill>
                  <a:srgbClr val="000000"/>
                </a:solidFill>
                <a:effectLst/>
                <a:latin typeface="Segoe UI" panose="020B0502040204020203" pitchFamily="34" charset="0"/>
              </a:rPr>
              <a:t> Rapport annuel Microsoft Work Trend Index 2023</a:t>
            </a:r>
          </a:p>
          <a:p>
            <a:pPr algn="l" rtl="0" fontAlgn="base"/>
            <a:endParaRPr lang="en-US" sz="1100" b="0" i="0" dirty="0">
              <a:solidFill>
                <a:srgbClr val="444444"/>
              </a:solidFill>
              <a:effectLst/>
              <a:latin typeface="Calibri" panose="020F0502020204030204" pitchFamily="34" charset="0"/>
            </a:endParaRPr>
          </a:p>
          <a:p>
            <a:pPr algn="l" rtl="0" fontAlgn="base"/>
            <a:r>
              <a:rPr lang="fr-FR" sz="1100" b="0" i="0" u="none" strike="noStrike" dirty="0">
                <a:solidFill>
                  <a:srgbClr val="000000"/>
                </a:solidFill>
                <a:effectLst/>
                <a:latin typeface="Calibri" panose="020F0502020204030204" pitchFamily="34" charset="0"/>
              </a:rPr>
              <a:t> </a:t>
            </a:r>
            <a:r>
              <a:rPr lang="fr-FR" sz="1100" b="0" i="0" dirty="0">
                <a:solidFill>
                  <a:srgbClr val="000000"/>
                </a:solidFill>
                <a:effectLst/>
                <a:latin typeface="Calibri" panose="020F0502020204030204" pitchFamily="34" charset="0"/>
              </a:rPr>
              <a:t>​</a:t>
            </a:r>
          </a:p>
          <a:p>
            <a:pPr algn="l" rtl="0" fontAlgn="base"/>
            <a:r>
              <a:rPr lang="fr-FR" sz="1100" b="0" i="0" u="none" strike="noStrike" dirty="0">
                <a:solidFill>
                  <a:srgbClr val="000000"/>
                </a:solidFill>
                <a:effectLst/>
                <a:latin typeface="Calibri" panose="020F0502020204030204" pitchFamily="34" charset="0"/>
              </a:rPr>
              <a:t>Et les principales causes de ce manque de temps et d'énergie tiennent à la recherche d'informations et à la participation à des réunions inefficaces. </a:t>
            </a:r>
            <a:r>
              <a:rPr lang="fr-FR" sz="1100" b="0" i="0" dirty="0">
                <a:solidFill>
                  <a:srgbClr val="000000"/>
                </a:solidFill>
                <a:effectLst/>
                <a:latin typeface="Calibri" panose="020F0502020204030204" pitchFamily="34" charset="0"/>
              </a:rPr>
              <a:t>​</a:t>
            </a:r>
          </a:p>
          <a:p>
            <a:pPr algn="l" rtl="0" fontAlgn="base"/>
            <a:r>
              <a:rPr lang="fr-FR" sz="1100" b="0" i="0" u="none" strike="noStrike" dirty="0">
                <a:solidFill>
                  <a:srgbClr val="000000"/>
                </a:solidFill>
                <a:effectLst/>
                <a:latin typeface="Calibri" panose="020F0502020204030204" pitchFamily="34" charset="0"/>
              </a:rPr>
              <a:t>Les employés déclarent consacrer près de 60 % de leur temps à la communication et à la coordination, ce qui laisse seulement 40 % du temps pour la création, la réflexion approfondie et la collaboration. </a:t>
            </a:r>
            <a:r>
              <a:rPr lang="fr-FR" sz="1100" b="0" i="0" dirty="0">
                <a:solidFill>
                  <a:srgbClr val="000000"/>
                </a:solidFill>
                <a:effectLst/>
                <a:latin typeface="Calibri" panose="020F0502020204030204" pitchFamily="34" charset="0"/>
              </a:rPr>
              <a:t>​</a:t>
            </a:r>
          </a:p>
          <a:p>
            <a:pPr algn="l" rtl="0" fontAlgn="base"/>
            <a:r>
              <a:rPr lang="fr-FR" sz="1100" b="0" i="0" u="none" strike="noStrike" dirty="0">
                <a:solidFill>
                  <a:srgbClr val="000000"/>
                </a:solidFill>
                <a:effectLst/>
                <a:latin typeface="Calibri" panose="020F0502020204030204" pitchFamily="34" charset="0"/>
              </a:rPr>
              <a:t> </a:t>
            </a:r>
            <a:r>
              <a:rPr lang="fr-FR" sz="1100" b="0" i="0" dirty="0">
                <a:solidFill>
                  <a:srgbClr val="000000"/>
                </a:solidFill>
                <a:effectLst/>
                <a:latin typeface="Calibri" panose="020F0502020204030204" pitchFamily="34" charset="0"/>
              </a:rPr>
              <a:t>​</a:t>
            </a:r>
          </a:p>
          <a:p>
            <a:pPr algn="l" rtl="0" fontAlgn="base"/>
            <a:r>
              <a:rPr lang="fr-FR" sz="1100" b="0" i="0" u="none" strike="noStrike" dirty="0">
                <a:solidFill>
                  <a:srgbClr val="000000"/>
                </a:solidFill>
                <a:effectLst/>
                <a:latin typeface="Calibri" panose="020F0502020204030204" pitchFamily="34" charset="0"/>
              </a:rPr>
              <a:t>Le volume de données, d'e-mails et de conversations a dépassé notre capacité à tout traiter. Nous appelons cela la dette numérique.</a:t>
            </a:r>
            <a:r>
              <a:rPr lang="fr-FR" sz="1100" b="0" i="0" dirty="0">
                <a:solidFill>
                  <a:srgbClr val="000000"/>
                </a:solidFill>
                <a:effectLst/>
                <a:latin typeface="Calibri" panose="020F0502020204030204" pitchFamily="34" charset="0"/>
              </a:rPr>
              <a:t> </a:t>
            </a:r>
          </a:p>
          <a:p>
            <a:pPr algn="l" rtl="0" fontAlgn="base"/>
            <a:r>
              <a:rPr lang="fr-FR" sz="1100" b="0" i="0" u="none" strike="noStrike" dirty="0">
                <a:solidFill>
                  <a:srgbClr val="000000"/>
                </a:solidFill>
                <a:effectLst/>
                <a:latin typeface="Calibri" panose="020F0502020204030204" pitchFamily="34" charset="0"/>
              </a:rPr>
              <a:t> </a:t>
            </a:r>
            <a:r>
              <a:rPr lang="fr-FR" sz="1100" b="0" i="0" dirty="0">
                <a:solidFill>
                  <a:srgbClr val="000000"/>
                </a:solidFill>
                <a:effectLst/>
                <a:latin typeface="Calibri" panose="020F0502020204030204" pitchFamily="34" charset="0"/>
              </a:rPr>
              <a:t>​</a:t>
            </a:r>
          </a:p>
          <a:p>
            <a:pPr algn="l" rtl="0" fontAlgn="base"/>
            <a:r>
              <a:rPr lang="fr-FR" sz="1100" b="0" i="0" u="none" strike="noStrike" dirty="0">
                <a:solidFill>
                  <a:srgbClr val="000000"/>
                </a:solidFill>
                <a:effectLst/>
                <a:latin typeface="Calibri" panose="020F0502020204030204" pitchFamily="34" charset="0"/>
              </a:rPr>
              <a:t>Chaque minute passée à gérer cette dette numérique n'est pas consacrée au travail créatif. Dans un monde où la créativité est devenue synonyme de productivité, la dette numérique est bien plus qu'un simple désagrément : elle a un impact sur l'activité. </a:t>
            </a:r>
            <a:r>
              <a:rPr lang="fr-FR" sz="1100" b="0" i="0" dirty="0">
                <a:solidFill>
                  <a:srgbClr val="000000"/>
                </a:solidFill>
                <a:effectLst/>
                <a:latin typeface="Calibri" panose="020F0502020204030204" pitchFamily="34" charset="0"/>
              </a:rPr>
              <a:t>​</a:t>
            </a:r>
          </a:p>
          <a:p>
            <a:pPr algn="l" rtl="0" fontAlgn="base"/>
            <a:r>
              <a:rPr lang="fr-FR" sz="1100" b="0" i="0" u="none" strike="noStrike" dirty="0">
                <a:solidFill>
                  <a:srgbClr val="000000"/>
                </a:solidFill>
                <a:effectLst/>
                <a:latin typeface="Calibri" panose="020F0502020204030204" pitchFamily="34" charset="0"/>
              </a:rPr>
              <a:t> </a:t>
            </a:r>
            <a:r>
              <a:rPr lang="fr-FR" sz="1100" b="0" i="0" dirty="0">
                <a:solidFill>
                  <a:srgbClr val="000000"/>
                </a:solidFill>
                <a:effectLst/>
                <a:latin typeface="Calibri" panose="020F0502020204030204" pitchFamily="34" charset="0"/>
              </a:rPr>
              <a:t>​</a:t>
            </a:r>
          </a:p>
          <a:p>
            <a:endParaRPr lang="en-US" dirty="0"/>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83211" marR="0" lvl="0" indent="0" algn="l" defTabSz="932831" rtl="0" eaLnBrk="0" fontAlgn="auto" latinLnBrk="0" hangingPunct="0">
              <a:lnSpc>
                <a:spcPct val="100000"/>
              </a:lnSpc>
              <a:spcBef>
                <a:spcPts val="0"/>
              </a:spcBef>
              <a:spcAft>
                <a:spcPts val="0"/>
              </a:spcAft>
              <a:buClrTx/>
              <a:buSzTx/>
              <a:buFontTx/>
              <a:buNone/>
              <a:tabLst/>
              <a:defRPr/>
            </a:pPr>
            <a:r>
              <a:rPr kumimoji="0" lang="fr-FR" sz="400" b="0" i="0" u="none" strike="noStrike" cap="none"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Tous droits réservés. LES INFORMATIONS CONTENUES DANS CETTE PRÉSENTATION SONT FOURNIES PAR MICROSOFT SANS GARANTIE D'AUCUNE SORTE, EXPLICITE OU IMPLICITE.</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98000082-733C-7745-B6B2-DEBD02307451}"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2023-12-08 11:10 AM</a:t>
            </a:fld>
            <a:endParaRPr kumimoji="0" lang="en-CA"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351325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10"/>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79F000DE-8E5A-4C48-B44D-55996C7A99F0}"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8608916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lvl="0">
              <a:spcBef>
                <a:spcPts val="0"/>
              </a:spcBef>
              <a:spcAft>
                <a:spcPts val="0"/>
              </a:spcAft>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53733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p>
          <a:p>
            <a:pPr marL="0" marR="0" lvl="0" indent="0" algn="l" defTabSz="914400">
              <a:lnSpc>
                <a:spcPct val="100000"/>
              </a:lnSpc>
              <a:spcBef>
                <a:spcPts val="0"/>
              </a:spcBef>
              <a:spcAft>
                <a:spcPts val="0"/>
              </a:spcAft>
              <a:buClrTx/>
              <a:buSzTx/>
              <a:buFontTx/>
              <a:buNone/>
              <a:tabLst/>
              <a:defRPr/>
            </a:pPr>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AA87EF-D186-40FA-ACB5-8F695EB7F8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18696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fontAlgn="base">
              <a:lnSpc>
                <a:spcPct val="107000"/>
              </a:lnSpc>
              <a:spcBef>
                <a:spcPts val="0"/>
              </a:spcBef>
              <a:spcAft>
                <a:spcPts val="0"/>
              </a:spcAft>
              <a:buFont typeface="Symbol" panose="05050102010706020507" pitchFamily="18" charset="2"/>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75160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Symbol" panose="05050102010706020507" pitchFamily="18" charset="2"/>
              <a:buChar char=""/>
            </a:pPr>
            <a:endParaRPr lang="en-US" sz="1800">
              <a:latin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78688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79F000DE-8E5A-4C48-B44D-55996C7A99F0}"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6580682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08240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AA87EF-D186-40FA-ACB5-8F695EB7F8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39541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09822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Symbol" panose="05050102010706020507" pitchFamily="18" charset="2"/>
              <a:buChar cha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4776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C51593-9580-4FDD-9A43-3AD3280ED2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82445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algn="l" rtl="0" fontAlgn="base"/>
            <a:endParaRPr lang="en-US" sz="1800" b="0" i="0">
              <a:solidFill>
                <a:srgbClr val="000000"/>
              </a:solidFill>
              <a:effectLst/>
              <a:latin typeface="Calibri"/>
              <a:cs typeface="Calibri"/>
            </a:endParaRPr>
          </a:p>
          <a:p>
            <a:endParaRPr lang="en-US"/>
          </a:p>
        </p:txBody>
      </p:sp>
      <p:sp>
        <p:nvSpPr>
          <p:cNvPr id="4" name="Slide Number Placeholder 3"/>
          <p:cNvSpPr>
            <a:spLocks noGrp="1"/>
          </p:cNvSpPr>
          <p:nvPr>
            <p:ph type="sldNum" sz="quarter" idx="10"/>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79F000DE-8E5A-4C48-B44D-55996C7A99F0}"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8608916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83583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fr-FR" b="0" i="0">
                <a:solidFill>
                  <a:srgbClr val="000000"/>
                </a:solidFill>
                <a:effectLst/>
                <a:latin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AA87EF-D186-40FA-ACB5-8F695EB7F8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69802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27171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en-US">
              <a:latin typeface="Calibri" panose="020F0502020204030204" pitchFamily="34" charset="0"/>
              <a:ea typeface="Calibri" panose="020F0502020204030204" pitchFamily="34" charset="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67708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endParaRPr lang="en-US" sz="1800">
              <a:cs typeface="Calibri"/>
            </a:endParaRPr>
          </a:p>
        </p:txBody>
      </p:sp>
      <p:sp>
        <p:nvSpPr>
          <p:cNvPr id="4" name="Slide Number Placeholder 3"/>
          <p:cNvSpPr>
            <a:spLocks noGrp="1"/>
          </p:cNvSpPr>
          <p:nvPr>
            <p:ph type="sldNum" sz="quarter" idx="10"/>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79F000DE-8E5A-4C48-B44D-55996C7A99F0}"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9364313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26601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AA87EF-D186-40FA-ACB5-8F695EB7F8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62937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13257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Symbol" panose="05050102010706020507" pitchFamily="18" charset="2"/>
              <a:buChar char=""/>
            </a:pPr>
            <a:endParaRPr lang="en-US" sz="1800">
              <a:latin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86018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fontAlgn="base">
              <a:lnSpc>
                <a:spcPct val="107000"/>
              </a:lnSpc>
              <a:spcBef>
                <a:spcPts val="0"/>
              </a:spcBef>
              <a:spcAft>
                <a:spcPts val="0"/>
              </a:spcAft>
              <a:buFont typeface="Symbol" panose="05050102010706020507" pitchFamily="18" charset="2"/>
              <a:buChar char=""/>
            </a:pPr>
            <a:endParaRPr lang="en-US" sz="180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75160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79F000DE-8E5A-4C48-B44D-55996C7A99F0}"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9678667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fontAlgn="base">
              <a:lnSpc>
                <a:spcPct val="107000"/>
              </a:lnSpc>
              <a:spcBef>
                <a:spcPts val="0"/>
              </a:spcBef>
              <a:spcAft>
                <a:spcPts val="0"/>
              </a:spcAft>
              <a:buFont typeface="Symbol" panose="05050102010706020507" pitchFamily="18" charset="2"/>
              <a:buChar char=""/>
            </a:pPr>
            <a:endParaRPr lang="en-US" sz="180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1487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a:p>
          <a:p>
            <a:pPr algn="l">
              <a:buFont typeface="Arial" panose="020B0604020202020204" pitchFamily="34" charset="0"/>
              <a:buChar char="•"/>
            </a:pPr>
            <a:endParaRPr lang="en-US" sz="180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AA87EF-D186-40FA-ACB5-8F695EB7F8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21674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dirty="0">
              <a:ea typeface="Yu Mincho"/>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70547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nSpc>
                <a:spcPct val="107000"/>
              </a:lnSpc>
              <a:buFont typeface="Symbol" panose="05050102010706020507" pitchFamily="18" charset="2"/>
              <a:buChar char=""/>
            </a:pPr>
            <a:endParaRPr lang="en-US" sz="1800">
              <a:latin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83236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79F000DE-8E5A-4C48-B44D-55996C7A99F0}"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9678667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fontAlgn="base">
              <a:lnSpc>
                <a:spcPct val="107000"/>
              </a:lnSpc>
              <a:spcBef>
                <a:spcPts val="0"/>
              </a:spcBef>
              <a:spcAft>
                <a:spcPts val="0"/>
              </a:spcAft>
              <a:buFont typeface="Symbol" panose="05050102010706020507" pitchFamily="18" charset="2"/>
              <a:buChar char=""/>
            </a:pPr>
            <a:endParaRPr lang="en-US" sz="180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1487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AA87EF-D186-40FA-ACB5-8F695EB7F8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90339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C51593-9580-4FDD-9A43-3AD3280ED2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86795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87646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pPr>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0573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57952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C51593-9580-4FDD-9A43-3AD3280ED2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215323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42880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84321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C51593-9580-4FDD-9A43-3AD3280ED2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847199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247316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865615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071867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C51593-9580-4FDD-9A43-3AD3280ED2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545067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2470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79F000DE-8E5A-4C48-B44D-55996C7A99F0}"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65806829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C51593-9580-4FDD-9A43-3AD3280ED2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656760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459061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896690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16899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fontAlgn="base">
              <a:lnSpc>
                <a:spcPct val="107000"/>
              </a:lnSpc>
              <a:spcBef>
                <a:spcPts val="0"/>
              </a:spcBef>
              <a:spcAft>
                <a:spcPts val="0"/>
              </a:spcAft>
              <a:buFont typeface="Symbol" panose="05050102010706020507" pitchFamily="18" charset="2"/>
              <a:buChar char=""/>
            </a:pPr>
            <a:endParaRPr lang="en-US" sz="1800"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08240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cs typeface="Calibri"/>
            </a:endParaRPr>
          </a:p>
          <a:p>
            <a:pPr defTabSz="942289">
              <a:defRPr/>
            </a:pPr>
            <a:endParaRPr lang="en-US">
              <a:cs typeface="Calibri"/>
            </a:endParaRPr>
          </a:p>
          <a:p>
            <a:pPr defTabSz="942289">
              <a:defRPr/>
            </a:pP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AA87EF-D186-40FA-ACB5-8F695EB7F8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39541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fontAlgn="base">
              <a:lnSpc>
                <a:spcPct val="107000"/>
              </a:lnSpc>
              <a:spcBef>
                <a:spcPts val="0"/>
              </a:spcBef>
              <a:spcAft>
                <a:spcPts val="0"/>
              </a:spcAft>
              <a:buFont typeface="Symbol" panose="05050102010706020507" pitchFamily="18" charset="2"/>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91942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a:ea typeface="Yu Mincho"/>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501081-E19D-419D-B0AB-F3E6317950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31176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7.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emf"/><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9.png"/><Relationship Id="rId1" Type="http://schemas.openxmlformats.org/officeDocument/2006/relationships/slideMaster" Target="../slideMasters/slideMaster5.xml"/><Relationship Id="rId4" Type="http://schemas.openxmlformats.org/officeDocument/2006/relationships/image" Target="../media/image37.e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Master" Target="../slideMasters/slideMaster1.xml"/><Relationship Id="rId6" Type="http://schemas.microsoft.com/office/2007/relationships/hdphoto" Target="../media/hdphoto5.wdp"/><Relationship Id="rId5" Type="http://schemas.microsoft.com/office/2007/relationships/hdphoto" Target="../media/hdphoto4.wdp"/><Relationship Id="rId4" Type="http://schemas.microsoft.com/office/2007/relationships/hdphoto" Target="../media/hdphoto3.wdp"/></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Master" Target="../slideMasters/slideMaster1.xml"/><Relationship Id="rId6" Type="http://schemas.microsoft.com/office/2007/relationships/hdphoto" Target="../media/hdphoto5.wdp"/><Relationship Id="rId5" Type="http://schemas.microsoft.com/office/2007/relationships/hdphoto" Target="../media/hdphoto4.wdp"/><Relationship Id="rId4" Type="http://schemas.microsoft.com/office/2007/relationships/hdphoto" Target="../media/hdphoto3.wdp"/></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0.png"/><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1.png"/><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5.xml"/><Relationship Id="rId4" Type="http://schemas.openxmlformats.org/officeDocument/2006/relationships/image" Target="../media/image12.jpeg"/></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5.xml"/><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Master" Target="../slideMasters/slideMaster5.xml"/><Relationship Id="rId4" Type="http://schemas.openxmlformats.org/officeDocument/2006/relationships/image" Target="../media/image50.jpeg"/></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Master" Target="../slideMasters/slideMaster5.xml"/><Relationship Id="rId5" Type="http://schemas.openxmlformats.org/officeDocument/2006/relationships/image" Target="../media/image54.jpeg"/><Relationship Id="rId4" Type="http://schemas.openxmlformats.org/officeDocument/2006/relationships/image" Target="../media/image53.jpe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5.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5.xml"/><Relationship Id="rId4" Type="http://schemas.openxmlformats.org/officeDocument/2006/relationships/image" Target="../media/image12.jpe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5.xml"/><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Master" Target="../slideMasters/slideMaster5.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Master" Target="../slideMasters/slideMaster1.xml"/><Relationship Id="rId4" Type="http://schemas.microsoft.com/office/2007/relationships/hdphoto" Target="../media/hdphoto6.wdp"/></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Master" Target="../slideMasters/slideMaster1.xml"/><Relationship Id="rId4" Type="http://schemas.microsoft.com/office/2007/relationships/hdphoto" Target="../media/hdphoto6.wdp"/></Relationships>
</file>

<file path=ppt/slideLayouts/_rels/slideLayout16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2.emf"/></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6.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16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6.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8.jpeg"/><Relationship Id="rId3" Type="http://schemas.microsoft.com/office/2007/relationships/hdphoto" Target="../media/hdphoto2.wdp"/><Relationship Id="rId7" Type="http://schemas.openxmlformats.org/officeDocument/2006/relationships/image" Target="../media/image7.jpeg"/><Relationship Id="rId2" Type="http://schemas.openxmlformats.org/officeDocument/2006/relationships/image" Target="../media/image9.png"/><Relationship Id="rId1" Type="http://schemas.openxmlformats.org/officeDocument/2006/relationships/slideMaster" Target="../slideMasters/slideMaster6.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16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Master" Target="../slideMasters/slideMaster6.xml"/><Relationship Id="rId6" Type="http://schemas.microsoft.com/office/2007/relationships/hdphoto" Target="../media/hdphoto5.wdp"/><Relationship Id="rId5" Type="http://schemas.microsoft.com/office/2007/relationships/hdphoto" Target="../media/hdphoto4.wdp"/><Relationship Id="rId4" Type="http://schemas.microsoft.com/office/2007/relationships/hdphoto" Target="../media/hdphoto3.wdp"/></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Master" Target="../slideMasters/slideMaster6.xml"/><Relationship Id="rId6" Type="http://schemas.microsoft.com/office/2007/relationships/hdphoto" Target="../media/hdphoto5.wdp"/><Relationship Id="rId5" Type="http://schemas.microsoft.com/office/2007/relationships/hdphoto" Target="../media/hdphoto4.wdp"/><Relationship Id="rId4" Type="http://schemas.microsoft.com/office/2007/relationships/hdphoto" Target="../media/hdphoto3.wdp"/></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Master" Target="../slideMasters/slideMaster6.xml"/><Relationship Id="rId4" Type="http://schemas.microsoft.com/office/2007/relationships/hdphoto" Target="../media/hdphoto6.wdp"/></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Master" Target="../slideMasters/slideMaster6.xml"/><Relationship Id="rId4" Type="http://schemas.microsoft.com/office/2007/relationships/hdphoto" Target="../media/hdphoto6.wdp"/></Relationships>
</file>

<file path=ppt/slideLayouts/_rels/slideLayout17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6.xml"/></Relationships>
</file>

<file path=ppt/slideLayouts/_rels/slideLayout18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8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8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17.png"/></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Master" Target="../slideMasters/slideMaster7.xml"/></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0.png"/><Relationship Id="rId1" Type="http://schemas.openxmlformats.org/officeDocument/2006/relationships/slideMaster" Target="../slideMasters/slideMaster7.xml"/></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Master" Target="../slideMasters/slideMaster7.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Master" Target="../slideMasters/slideMaster7.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Master" Target="../slideMasters/slideMaster7.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Master" Target="../slideMasters/slideMaster7.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7.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7.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7.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Master" Target="../slideMasters/slideMaster7.xml"/></Relationships>
</file>

<file path=ppt/slideLayouts/_rels/slideLayout214.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Master" Target="../slideMasters/slideMaster7.xml"/></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Master" Target="../slideMasters/slideMaster7.xml"/></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7.xml"/><Relationship Id="rId4" Type="http://schemas.openxmlformats.org/officeDocument/2006/relationships/image" Target="../media/image12.jpeg"/></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7.xml"/><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Master" Target="../slideMasters/slideMaster7.xml"/></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Master" Target="../slideMasters/slideMaster7.xml"/><Relationship Id="rId4" Type="http://schemas.openxmlformats.org/officeDocument/2006/relationships/image" Target="../media/image50.jpeg"/></Relationships>
</file>

<file path=ppt/slideLayouts/_rels/slideLayout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Master" Target="../slideMasters/slideMaster7.xml"/><Relationship Id="rId5" Type="http://schemas.openxmlformats.org/officeDocument/2006/relationships/image" Target="../media/image54.jpeg"/><Relationship Id="rId4" Type="http://schemas.openxmlformats.org/officeDocument/2006/relationships/image" Target="../media/image53.jpeg"/></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7.xml"/><Relationship Id="rId4" Type="http://schemas.openxmlformats.org/officeDocument/2006/relationships/image" Target="../media/image12.jpeg"/></Relationships>
</file>

<file path=ppt/slideLayouts/_rels/slideLayout2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7.xml"/><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2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Master" Target="../slideMasters/slideMaster7.xml"/></Relationships>
</file>

<file path=ppt/slideLayouts/_rels/slideLayout23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Master" Target="../slideMasters/slideMaster7.xml"/></Relationships>
</file>

<file path=ppt/slideLayouts/_rels/slideLayout23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Master" Target="../slideMasters/slideMaster7.xml"/></Relationships>
</file>

<file path=ppt/slideLayouts/_rels/slideLayout23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24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Master" Target="../slideMasters/slideMaster7.xml"/></Relationships>
</file>

<file path=ppt/slideLayouts/_rels/slideLayout24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Master" Target="../slideMasters/slideMaster7.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8.xml"/></Relationships>
</file>

<file path=ppt/slideLayouts/_rels/slideLayout2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2.emf"/></Relationships>
</file>

<file path=ppt/slideLayouts/_rels/slideLayout24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8.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25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25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254.xml.rels><?xml version="1.0" encoding="UTF-8" standalone="yes"?>
<Relationships xmlns="http://schemas.openxmlformats.org/package/2006/relationships"><Relationship Id="rId8" Type="http://schemas.openxmlformats.org/officeDocument/2006/relationships/image" Target="../media/image8.jpeg"/><Relationship Id="rId3" Type="http://schemas.microsoft.com/office/2007/relationships/hdphoto" Target="../media/hdphoto2.wdp"/><Relationship Id="rId7" Type="http://schemas.openxmlformats.org/officeDocument/2006/relationships/image" Target="../media/image7.jpeg"/><Relationship Id="rId2" Type="http://schemas.openxmlformats.org/officeDocument/2006/relationships/image" Target="../media/image9.png"/><Relationship Id="rId1" Type="http://schemas.openxmlformats.org/officeDocument/2006/relationships/slideMaster" Target="../slideMasters/slideMaster8.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25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25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2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Master" Target="../slideMasters/slideMaster8.xml"/><Relationship Id="rId6" Type="http://schemas.microsoft.com/office/2007/relationships/hdphoto" Target="../media/hdphoto5.wdp"/><Relationship Id="rId5" Type="http://schemas.microsoft.com/office/2007/relationships/hdphoto" Target="../media/hdphoto4.wdp"/><Relationship Id="rId4" Type="http://schemas.microsoft.com/office/2007/relationships/hdphoto" Target="../media/hdphoto3.wdp"/></Relationships>
</file>

<file path=ppt/slideLayouts/_rels/slideLayout25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Master" Target="../slideMasters/slideMaster8.xml"/><Relationship Id="rId6" Type="http://schemas.microsoft.com/office/2007/relationships/hdphoto" Target="../media/hdphoto5.wdp"/><Relationship Id="rId5" Type="http://schemas.microsoft.com/office/2007/relationships/hdphoto" Target="../media/hdphoto4.wdp"/><Relationship Id="rId4" Type="http://schemas.microsoft.com/office/2007/relationships/hdphoto" Target="../media/hdphoto3.wdp"/></Relationships>
</file>

<file path=ppt/slideLayouts/_rels/slideLayout25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26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Master" Target="../slideMasters/slideMaster8.xml"/><Relationship Id="rId4" Type="http://schemas.microsoft.com/office/2007/relationships/hdphoto" Target="../media/hdphoto6.wdp"/></Relationships>
</file>

<file path=ppt/slideLayouts/_rels/slideLayout26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Master" Target="../slideMasters/slideMaster8.xml"/><Relationship Id="rId4" Type="http://schemas.microsoft.com/office/2007/relationships/hdphoto" Target="../media/hdphoto6.wdp"/></Relationships>
</file>

<file path=ppt/slideLayouts/_rels/slideLayout26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26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26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8.xml"/></Relationships>
</file>

<file path=ppt/slideLayouts/_rels/slideLayout26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26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27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17.png"/></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2.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4.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5.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6.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Master" Target="../slideMasters/slideMaster2.xml"/><Relationship Id="rId4" Type="http://schemas.openxmlformats.org/officeDocument/2006/relationships/image" Target="../media/image30.jpe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Master" Target="../slideMasters/slideMaster2.xml"/><Relationship Id="rId4" Type="http://schemas.openxmlformats.org/officeDocument/2006/relationships/image" Target="../media/image2.emf"/></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2.emf"/></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3.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3.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8.jpeg"/><Relationship Id="rId3" Type="http://schemas.microsoft.com/office/2007/relationships/hdphoto" Target="../media/hdphoto2.wdp"/><Relationship Id="rId7" Type="http://schemas.openxmlformats.org/officeDocument/2006/relationships/image" Target="../media/image7.jpeg"/><Relationship Id="rId2" Type="http://schemas.openxmlformats.org/officeDocument/2006/relationships/image" Target="../media/image9.png"/><Relationship Id="rId1" Type="http://schemas.openxmlformats.org/officeDocument/2006/relationships/slideMaster" Target="../slideMasters/slideMaster3.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6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Master" Target="../slideMasters/slideMaster3.xml"/><Relationship Id="rId6" Type="http://schemas.microsoft.com/office/2007/relationships/hdphoto" Target="../media/hdphoto5.wdp"/><Relationship Id="rId5" Type="http://schemas.microsoft.com/office/2007/relationships/hdphoto" Target="../media/hdphoto4.wdp"/><Relationship Id="rId4" Type="http://schemas.microsoft.com/office/2007/relationships/hdphoto" Target="../media/hdphoto3.wdp"/></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Master" Target="../slideMasters/slideMaster3.xml"/><Relationship Id="rId6" Type="http://schemas.microsoft.com/office/2007/relationships/hdphoto" Target="../media/hdphoto5.wdp"/><Relationship Id="rId5" Type="http://schemas.microsoft.com/office/2007/relationships/hdphoto" Target="../media/hdphoto4.wdp"/><Relationship Id="rId4" Type="http://schemas.microsoft.com/office/2007/relationships/hdphoto" Target="../media/hdphoto3.wdp"/></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Master" Target="../slideMasters/slideMaster3.xml"/><Relationship Id="rId4" Type="http://schemas.microsoft.com/office/2007/relationships/hdphoto" Target="../media/hdphoto6.wdp"/></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Master" Target="../slideMasters/slideMaster3.xml"/><Relationship Id="rId4" Type="http://schemas.microsoft.com/office/2007/relationships/hdphoto" Target="../media/hdphoto6.wdp"/></Relationships>
</file>

<file path=ppt/slideLayouts/_rels/slideLayout7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17.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8.jpeg"/><Relationship Id="rId3" Type="http://schemas.microsoft.com/office/2007/relationships/hdphoto" Target="../media/hdphoto2.wdp"/><Relationship Id="rId7" Type="http://schemas.openxmlformats.org/officeDocument/2006/relationships/image" Target="../media/image7.jpe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2.emf"/></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4.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4.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8.jpeg"/><Relationship Id="rId3" Type="http://schemas.microsoft.com/office/2007/relationships/hdphoto" Target="../media/hdphoto2.wdp"/><Relationship Id="rId7" Type="http://schemas.openxmlformats.org/officeDocument/2006/relationships/image" Target="../media/image7.jpeg"/><Relationship Id="rId2" Type="http://schemas.openxmlformats.org/officeDocument/2006/relationships/image" Target="../media/image9.png"/><Relationship Id="rId1" Type="http://schemas.openxmlformats.org/officeDocument/2006/relationships/slideMaster" Target="../slideMasters/slideMaster4.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8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Master" Target="../slideMasters/slideMaster4.xml"/><Relationship Id="rId6" Type="http://schemas.microsoft.com/office/2007/relationships/hdphoto" Target="../media/hdphoto5.wdp"/><Relationship Id="rId5" Type="http://schemas.microsoft.com/office/2007/relationships/hdphoto" Target="../media/hdphoto4.wdp"/><Relationship Id="rId4" Type="http://schemas.microsoft.com/office/2007/relationships/hdphoto" Target="../media/hdphoto3.wdp"/></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Master" Target="../slideMasters/slideMaster4.xml"/><Relationship Id="rId6" Type="http://schemas.microsoft.com/office/2007/relationships/hdphoto" Target="../media/hdphoto5.wdp"/><Relationship Id="rId5" Type="http://schemas.microsoft.com/office/2007/relationships/hdphoto" Target="../media/hdphoto4.wdp"/><Relationship Id="rId4" Type="http://schemas.microsoft.com/office/2007/relationships/hdphoto" Target="../media/hdphoto3.wdp"/></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Master" Target="../slideMasters/slideMaster4.xml"/><Relationship Id="rId4" Type="http://schemas.microsoft.com/office/2007/relationships/hdphoto" Target="../media/hdphoto6.wdp"/></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Master" Target="../slideMasters/slideMaster4.xml"/><Relationship Id="rId4" Type="http://schemas.microsoft.com/office/2007/relationships/hdphoto" Target="../media/hdphoto6.wdp"/></Relationships>
</file>

<file path=ppt/slideLayouts/_rels/slideLayout9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chemeClr val="tx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425781"/>
            <a:ext cx="5090459" cy="1107996"/>
          </a:xfrm>
        </p:spPr>
        <p:txBody>
          <a:bodyPr wrap="square" lIns="0" tIns="0" rIns="0" bIns="0" anchor="b" anchorCtr="0">
            <a:spAutoFit/>
          </a:bodyPr>
          <a:lstStyle>
            <a:lvl1pPr>
              <a:defRPr lang="en-US" sz="3600" b="0" kern="1200" cap="none" spc="-50" baseline="0" dirty="0">
                <a:ln w="3175">
                  <a:noFill/>
                </a:ln>
                <a:gradFill flip="none" rotWithShape="1">
                  <a:gsLst>
                    <a:gs pos="50000">
                      <a:srgbClr val="8661C5"/>
                    </a:gs>
                    <a:gs pos="0">
                      <a:srgbClr val="3E76D4"/>
                    </a:gs>
                    <a:gs pos="100000">
                      <a:srgbClr val="C73ECC"/>
                    </a:gs>
                  </a:gsLst>
                  <a:lin ang="2700000" scaled="1"/>
                  <a:tileRect/>
                </a:gradFill>
                <a:effectLst/>
                <a:latin typeface="+mj-lt"/>
                <a:ea typeface="+mn-ea"/>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bg1">
                    <a:lumMod val="75000"/>
                    <a:lumOff val="25000"/>
                  </a:schemeClr>
                </a:solidFill>
                <a:latin typeface="+mn-lt"/>
                <a:cs typeface="Segoe UI" panose="020B0502040204020203" pitchFamily="34" charset="0"/>
              </a:defRPr>
            </a:lvl1pPr>
          </a:lstStyle>
          <a:p>
            <a:pPr lvl="0"/>
            <a:r>
              <a:rPr lang="en-US"/>
              <a:t>Speaker name or subtitle text</a:t>
            </a:r>
          </a:p>
        </p:txBody>
      </p:sp>
      <p:pic>
        <p:nvPicPr>
          <p:cNvPr id="2" name="MS logo gray - EMF" descr="Microsoft logo, gray text version">
            <a:extLst>
              <a:ext uri="{FF2B5EF4-FFF2-40B4-BE49-F238E27FC236}">
                <a16:creationId xmlns:a16="http://schemas.microsoft.com/office/drawing/2014/main" id="{4439E22E-73DB-26AF-C8BB-7E5DC2D9D97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34938741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12 Colum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4AF883-6E59-FF46-831D-542A3FE0C23A}"/>
              </a:ext>
              <a:ext uri="{C183D7F6-B498-43B3-948B-1728B52AA6E4}">
                <adec:decorative xmlns:adec="http://schemas.microsoft.com/office/drawing/2017/decorative" val="1"/>
              </a:ext>
            </a:extLst>
          </p:cNvPr>
          <p:cNvPicPr>
            <a:picLocks noChangeAspect="1"/>
          </p:cNvPicPr>
          <p:nvPr userDrawn="1"/>
        </p:nvPicPr>
        <p:blipFill rotWithShape="1">
          <a:blip r:embed="rId2"/>
          <a:srcRect t="36534" r="885" b="13108"/>
          <a:stretch/>
        </p:blipFill>
        <p:spPr>
          <a:xfrm>
            <a:off x="0" y="4128656"/>
            <a:ext cx="12192000" cy="2729344"/>
          </a:xfrm>
          <a:prstGeom prst="rect">
            <a:avLst/>
          </a:prstGeom>
        </p:spPr>
      </p:pic>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spTree>
    <p:extLst>
      <p:ext uri="{BB962C8B-B14F-4D97-AF65-F5344CB8AC3E}">
        <p14:creationId xmlns:p14="http://schemas.microsoft.com/office/powerpoint/2010/main" val="339978139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12186080"/>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88263" y="457200"/>
            <a:ext cx="3861817" cy="553998"/>
          </a:xfrm>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5511800"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a:extLst>
              <a:ext uri="{FF2B5EF4-FFF2-40B4-BE49-F238E27FC236}">
                <a16:creationId xmlns:a16="http://schemas.microsoft.com/office/drawing/2014/main" id="{736E7A61-8431-E173-56BE-4DDCEB8B413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34000" y="0"/>
            <a:ext cx="6858000" cy="6858000"/>
          </a:xfrm>
          <a:prstGeom prst="rect">
            <a:avLst/>
          </a:prstGeom>
        </p:spPr>
      </p:pic>
    </p:spTree>
    <p:extLst>
      <p:ext uri="{BB962C8B-B14F-4D97-AF65-F5344CB8AC3E}">
        <p14:creationId xmlns:p14="http://schemas.microsoft.com/office/powerpoint/2010/main" val="2749844673"/>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Screenshot_Insight">
    <p:bg>
      <p:bgPr>
        <a:solidFill>
          <a:srgbClr val="F2F2F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82DDB0-BD3A-0403-AF25-006B129ECEB7}"/>
              </a:ext>
              <a:ext uri="{C183D7F6-B498-43B3-948B-1728B52AA6E4}">
                <adec:decorative xmlns:adec="http://schemas.microsoft.com/office/drawing/2017/decorative" val="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harpenSoften amount="100000"/>
                    </a14:imgEffect>
                  </a14:imgLayer>
                </a14:imgProps>
              </a:ext>
            </a:extLst>
          </a:blip>
          <a:srcRect l="3678" r="19088" b="1398"/>
          <a:stretch/>
        </p:blipFill>
        <p:spPr>
          <a:xfrm>
            <a:off x="0" y="0"/>
            <a:ext cx="12191999" cy="6858000"/>
          </a:xfrm>
          <a:prstGeom prst="rect">
            <a:avLst/>
          </a:prstGeom>
        </p:spPr>
      </p:pic>
      <p:sp>
        <p:nvSpPr>
          <p:cNvPr id="5" name="Rectangle 4">
            <a:extLst>
              <a:ext uri="{FF2B5EF4-FFF2-40B4-BE49-F238E27FC236}">
                <a16:creationId xmlns:a16="http://schemas.microsoft.com/office/drawing/2014/main" id="{75365163-5C90-AB9D-06C9-A99C5161623B}"/>
              </a:ext>
              <a:ext uri="{C183D7F6-B498-43B3-948B-1728B52AA6E4}">
                <adec:decorative xmlns:adec="http://schemas.microsoft.com/office/drawing/2017/decorative" val="1"/>
              </a:ext>
            </a:extLst>
          </p:cNvPr>
          <p:cNvSpPr/>
          <p:nvPr userDrawn="1"/>
        </p:nvSpPr>
        <p:spPr bwMode="auto">
          <a:xfrm>
            <a:off x="-1" y="0"/>
            <a:ext cx="8534401"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6" name="Title 1">
            <a:extLst>
              <a:ext uri="{FF2B5EF4-FFF2-40B4-BE49-F238E27FC236}">
                <a16:creationId xmlns:a16="http://schemas.microsoft.com/office/drawing/2014/main" id="{D028FD1C-AA20-4E6B-68EB-4D7169A32110}"/>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3493619721"/>
      </p:ext>
    </p:extLst>
  </p:cSld>
  <p:clrMapOvr>
    <a:masterClrMapping/>
  </p:clrMapOvr>
  <p:transition>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3_Screenshot_Insight">
    <p:bg>
      <p:bgPr>
        <a:solidFill>
          <a:srgbClr val="F2F2F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82DDB0-BD3A-0403-AF25-006B129ECEB7}"/>
              </a:ext>
              <a:ext uri="{C183D7F6-B498-43B3-948B-1728B52AA6E4}">
                <adec:decorative xmlns:adec="http://schemas.microsoft.com/office/drawing/2017/decorative" val="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harpenSoften amount="100000"/>
                    </a14:imgEffect>
                  </a14:imgLayer>
                </a14:imgProps>
              </a:ext>
            </a:extLst>
          </a:blip>
          <a:srcRect l="3678" r="19088" b="1398"/>
          <a:stretch/>
        </p:blipFill>
        <p:spPr>
          <a:xfrm>
            <a:off x="0" y="0"/>
            <a:ext cx="12191999" cy="6858000"/>
          </a:xfrm>
          <a:prstGeom prst="rect">
            <a:avLst/>
          </a:prstGeom>
        </p:spPr>
      </p:pic>
      <p:sp>
        <p:nvSpPr>
          <p:cNvPr id="6" name="Title 1">
            <a:extLst>
              <a:ext uri="{FF2B5EF4-FFF2-40B4-BE49-F238E27FC236}">
                <a16:creationId xmlns:a16="http://schemas.microsoft.com/office/drawing/2014/main" id="{D028FD1C-AA20-4E6B-68EB-4D7169A32110}"/>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659583254"/>
      </p:ext>
    </p:extLst>
  </p:cSld>
  <p:clrMapOvr>
    <a:masterClrMapping/>
  </p:clrMapOvr>
  <p:transition>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0CED5C-09CE-086B-058F-E86642850C00}"/>
              </a:ext>
              <a:ext uri="{C183D7F6-B498-43B3-948B-1728B52AA6E4}">
                <adec:decorative xmlns:adec="http://schemas.microsoft.com/office/drawing/2017/decorative" val="1"/>
              </a:ext>
            </a:extLst>
          </p:cNvPr>
          <p:cNvPicPr>
            <a:picLocks noChangeAspect="1"/>
          </p:cNvPicPr>
          <p:nvPr userDrawn="1"/>
        </p:nvPicPr>
        <p:blipFill rotWithShape="1">
          <a:blip r:embed="rId2"/>
          <a:srcRect l="10595" t="987" r="10595"/>
          <a:stretch/>
        </p:blipFill>
        <p:spPr>
          <a:xfrm>
            <a:off x="0" y="0"/>
            <a:ext cx="12192000" cy="6858000"/>
          </a:xfrm>
          <a:prstGeom prst="rect">
            <a:avLst/>
          </a:prstGeom>
        </p:spPr>
      </p:pic>
    </p:spTree>
    <p:extLst>
      <p:ext uri="{BB962C8B-B14F-4D97-AF65-F5344CB8AC3E}">
        <p14:creationId xmlns:p14="http://schemas.microsoft.com/office/powerpoint/2010/main" val="389074075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4CBA3F-08E4-AB1F-EA00-6B3890996385}"/>
              </a:ext>
              <a:ext uri="{C183D7F6-B498-43B3-948B-1728B52AA6E4}">
                <adec:decorative xmlns:adec="http://schemas.microsoft.com/office/drawing/2017/decorative" val="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harpenSoften amount="100000"/>
                    </a14:imgEffect>
                  </a14:imgLayer>
                </a14:imgProps>
              </a:ext>
            </a:extLst>
          </a:blip>
          <a:srcRect l="3678" r="19088" b="1398"/>
          <a:stretch/>
        </p:blipFill>
        <p:spPr>
          <a:xfrm>
            <a:off x="0" y="0"/>
            <a:ext cx="12191999" cy="6858000"/>
          </a:xfrm>
          <a:prstGeom prst="rect">
            <a:avLst/>
          </a:prstGeom>
        </p:spPr>
      </p:pic>
      <p:sp>
        <p:nvSpPr>
          <p:cNvPr id="7" name="Rectangle 6">
            <a:extLst>
              <a:ext uri="{FF2B5EF4-FFF2-40B4-BE49-F238E27FC236}">
                <a16:creationId xmlns:a16="http://schemas.microsoft.com/office/drawing/2014/main" id="{DF0D88F4-8129-CBEE-AFE8-9405F71FE511}"/>
              </a:ext>
              <a:ext uri="{C183D7F6-B498-43B3-948B-1728B52AA6E4}">
                <adec:decorative xmlns:adec="http://schemas.microsoft.com/office/drawing/2017/decorative" val="1"/>
              </a:ext>
            </a:extLst>
          </p:cNvPr>
          <p:cNvSpPr/>
          <p:nvPr userDrawn="1"/>
        </p:nvSpPr>
        <p:spPr bwMode="auto">
          <a:xfrm>
            <a:off x="0" y="0"/>
            <a:ext cx="6505303"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4" name="Picture 3" descr="Microsoft 365 logo">
            <a:extLst>
              <a:ext uri="{FF2B5EF4-FFF2-40B4-BE49-F238E27FC236}">
                <a16:creationId xmlns:a16="http://schemas.microsoft.com/office/drawing/2014/main" id="{7059E299-2C05-6EA1-F301-86F5036DB8E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87949" y="2776969"/>
            <a:ext cx="3548088" cy="1304061"/>
          </a:xfrm>
          <a:prstGeom prst="rect">
            <a:avLst/>
          </a:prstGeom>
        </p:spPr>
      </p:pic>
      <p:sp>
        <p:nvSpPr>
          <p:cNvPr id="5" name="Title 32">
            <a:extLst>
              <a:ext uri="{FF2B5EF4-FFF2-40B4-BE49-F238E27FC236}">
                <a16:creationId xmlns:a16="http://schemas.microsoft.com/office/drawing/2014/main" id="{B3F41084-D2B3-24A3-FE91-0DC1A0DAF10D}"/>
              </a:ext>
            </a:extLst>
          </p:cNvPr>
          <p:cNvSpPr txBox="1">
            <a:spLocks noGrp="1"/>
          </p:cNvSpPr>
          <p:nvPr>
            <p:ph type="title" idx="4294967295"/>
          </p:nvPr>
        </p:nvSpPr>
        <p:spPr>
          <a:xfrm>
            <a:off x="4719629" y="2813446"/>
            <a:ext cx="5206536" cy="12311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algn="l" defTabSz="932742" rtl="0" eaLnBrk="1" latinLnBrk="0" hangingPunct="1">
              <a:lnSpc>
                <a:spcPct val="100000"/>
              </a:lnSpc>
              <a:spcBef>
                <a:spcPct val="0"/>
              </a:spcBef>
              <a:buNone/>
              <a:defRPr lang="en-US" sz="2400" b="0" kern="1200" cap="none" spc="-50" baseline="0">
                <a:ln w="3175">
                  <a:noFill/>
                </a:ln>
                <a:gradFill>
                  <a:gsLst>
                    <a:gs pos="0">
                      <a:srgbClr val="FFFFFF"/>
                    </a:gs>
                    <a:gs pos="100000">
                      <a:srgbClr val="FFFFFF"/>
                    </a:gs>
                  </a:gsLst>
                  <a:lin ang="5400000" scaled="1"/>
                </a:gradFill>
                <a:effectLst/>
                <a:latin typeface="+mj-lt"/>
                <a:ea typeface="+mj-lt"/>
                <a:cs typeface="Segoe UI Semibold"/>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8000" b="0" i="0" u="none" strike="noStrike" kern="1200" cap="none" spc="-50" normalizeH="0" baseline="0" noProof="0">
                <a:ln w="3175">
                  <a:noFill/>
                </a:ln>
                <a:gradFill flip="none" rotWithShape="1">
                  <a:gsLst>
                    <a:gs pos="50000">
                      <a:srgbClr val="8661C5"/>
                    </a:gs>
                    <a:gs pos="0">
                      <a:srgbClr val="3E76D4"/>
                    </a:gs>
                    <a:gs pos="100000">
                      <a:srgbClr val="C73ECC"/>
                    </a:gs>
                  </a:gsLst>
                  <a:lin ang="2700000" scaled="1"/>
                  <a:tileRect/>
                </a:gradFill>
                <a:effectLst/>
                <a:uLnTx/>
                <a:uFillTx/>
                <a:latin typeface="+mj-lt"/>
                <a:ea typeface="+mj-lt"/>
                <a:cs typeface="Segoe UI" pitchFamily="34" charset="0"/>
              </a:rPr>
              <a:t>Thank</a:t>
            </a:r>
            <a:r>
              <a:rPr kumimoji="0" lang="en-US" sz="8000" b="0" i="0" u="none" strike="noStrike" kern="1200" cap="none" spc="-50" normalizeH="0" baseline="0" noProof="0">
                <a:ln w="3175">
                  <a:noFill/>
                </a:ln>
                <a:gradFill flip="none" rotWithShape="1">
                  <a:gsLst>
                    <a:gs pos="50000">
                      <a:srgbClr val="8661C5"/>
                    </a:gs>
                    <a:gs pos="0">
                      <a:srgbClr val="3E76D4"/>
                    </a:gs>
                    <a:gs pos="100000">
                      <a:srgbClr val="C73ECC"/>
                    </a:gs>
                  </a:gsLst>
                  <a:lin ang="2700000" scaled="1"/>
                  <a:tileRect/>
                </a:gradFill>
                <a:effectLst/>
                <a:uLnTx/>
                <a:uFillTx/>
                <a:latin typeface="+mj-lt"/>
                <a:ea typeface="+mj-lt"/>
                <a:cs typeface="Segoe UI" pitchFamily="34" charset="0"/>
              </a:rPr>
              <a:t> You!</a:t>
            </a:r>
          </a:p>
        </p:txBody>
      </p:sp>
      <p:cxnSp>
        <p:nvCxnSpPr>
          <p:cNvPr id="6" name="Straight Connector 5">
            <a:extLst>
              <a:ext uri="{FF2B5EF4-FFF2-40B4-BE49-F238E27FC236}">
                <a16:creationId xmlns:a16="http://schemas.microsoft.com/office/drawing/2014/main" id="{6FC3A8B7-12FC-6855-F77D-7B3E890EA0B6}"/>
              </a:ext>
              <a:ext uri="{C183D7F6-B498-43B3-948B-1728B52AA6E4}">
                <adec:decorative xmlns:adec="http://schemas.microsoft.com/office/drawing/2017/decorative" val="1"/>
              </a:ext>
            </a:extLst>
          </p:cNvPr>
          <p:cNvCxnSpPr>
            <a:cxnSpLocks/>
          </p:cNvCxnSpPr>
          <p:nvPr userDrawn="1"/>
        </p:nvCxnSpPr>
        <p:spPr>
          <a:xfrm>
            <a:off x="4168827" y="2776969"/>
            <a:ext cx="0" cy="1304061"/>
          </a:xfrm>
          <a:prstGeom prst="line">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spTree>
    <p:extLst>
      <p:ext uri="{BB962C8B-B14F-4D97-AF65-F5344CB8AC3E}">
        <p14:creationId xmlns:p14="http://schemas.microsoft.com/office/powerpoint/2010/main" val="17938772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42" presetClass="path" presetSubtype="0" decel="100000" fill="hold" nodeType="withEffect">
                                  <p:stCondLst>
                                    <p:cond delay="0"/>
                                  </p:stCondLst>
                                  <p:childTnLst>
                                    <p:animMotion origin="layout" path="M 3.33333E-6 -3.7037E-7 L 3.33333E-6 0.01968 " pathEditMode="relative" rAng="0" ptsTypes="AA">
                                      <p:cBhvr>
                                        <p:cTn id="9" dur="500" spd="-100000" fill="hold"/>
                                        <p:tgtEl>
                                          <p:spTgt spid="4"/>
                                        </p:tgtEl>
                                        <p:attrNameLst>
                                          <p:attrName>ppt_x</p:attrName>
                                          <p:attrName>ppt_y</p:attrName>
                                        </p:attrNameLst>
                                      </p:cBhvr>
                                      <p:rCtr x="0" y="972"/>
                                    </p:animMotion>
                                  </p:childTnLst>
                                </p:cTn>
                              </p:par>
                              <p:par>
                                <p:cTn id="10" presetID="16" presetClass="entr" presetSubtype="42"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outHorizontal)">
                                      <p:cBhvr>
                                        <p:cTn id="12" dur="500"/>
                                        <p:tgtEl>
                                          <p:spTgt spid="6"/>
                                        </p:tgtEl>
                                      </p:cBhvr>
                                    </p:animEffect>
                                  </p:childTnLst>
                                </p:cTn>
                              </p:par>
                              <p:par>
                                <p:cTn id="13" presetID="10" presetClass="entr" presetSubtype="0" fill="hold" grpId="0" nodeType="withEffect">
                                  <p:stCondLst>
                                    <p:cond delay="10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42" presetClass="path" presetSubtype="0" decel="100000" fill="hold" grpId="1" nodeType="withEffect">
                                  <p:stCondLst>
                                    <p:cond delay="100"/>
                                  </p:stCondLst>
                                  <p:childTnLst>
                                    <p:animMotion origin="layout" path="M 4.16667E-6 -3.7037E-7 L 4.16667E-6 0.01968 " pathEditMode="relative" rAng="0" ptsTypes="AA">
                                      <p:cBhvr>
                                        <p:cTn id="17" dur="500" spd="-100000" fill="hold"/>
                                        <p:tgtEl>
                                          <p:spTgt spid="5"/>
                                        </p:tgtEl>
                                        <p:attrNameLst>
                                          <p:attrName>ppt_x</p:attrName>
                                          <p:attrName>ppt_y</p:attrName>
                                        </p:attrNameLst>
                                      </p:cBhvr>
                                      <p:rCtr x="0" y="97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userDrawn="1">
  <p:cSld name="Title Only (Center)">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31026A-4A74-439D-A8F5-DB82A03E713C}"/>
              </a:ext>
            </a:extLst>
          </p:cNvPr>
          <p:cNvSpPr>
            <a:spLocks noGrp="1"/>
          </p:cNvSpPr>
          <p:nvPr>
            <p:ph type="title"/>
          </p:nvPr>
        </p:nvSpPr>
        <p:spPr>
          <a:xfrm>
            <a:off x="588263" y="457200"/>
            <a:ext cx="11018520" cy="492443"/>
          </a:xfrm>
        </p:spPr>
        <p:txBody>
          <a:bodyPr/>
          <a:lstStyle>
            <a:lvl1pPr algn="ctr">
              <a:defRPr sz="3200">
                <a:solidFill>
                  <a:schemeClr val="tx1"/>
                </a:solidFill>
              </a:defRPr>
            </a:lvl1pPr>
          </a:lstStyle>
          <a:p>
            <a:r>
              <a:rPr lang="en-US"/>
              <a:t>Click to edit Master title style</a:t>
            </a:r>
          </a:p>
        </p:txBody>
      </p:sp>
      <p:sp>
        <p:nvSpPr>
          <p:cNvPr id="5" name="Slide Number Placeholder 3">
            <a:extLst>
              <a:ext uri="{FF2B5EF4-FFF2-40B4-BE49-F238E27FC236}">
                <a16:creationId xmlns:a16="http://schemas.microsoft.com/office/drawing/2014/main" id="{AA8C008A-4A35-47D6-979A-8BAB0AFA3487}"/>
              </a:ext>
            </a:extLst>
          </p:cNvPr>
          <p:cNvSpPr>
            <a:spLocks noGrp="1"/>
          </p:cNvSpPr>
          <p:nvPr>
            <p:ph type="sldNum" sz="quarter" idx="11"/>
          </p:nvPr>
        </p:nvSpPr>
        <p:spPr>
          <a:xfrm>
            <a:off x="11681492" y="6565391"/>
            <a:ext cx="459708" cy="246221"/>
          </a:xfrm>
          <a:prstGeom prst="rect">
            <a:avLst/>
          </a:prstGeom>
        </p:spPr>
        <p:txBody>
          <a:bodyPr/>
          <a:lstStyle>
            <a:lvl1pPr>
              <a:defRPr sz="1100">
                <a:solidFill>
                  <a:schemeClr val="bg1">
                    <a:lumMod val="50000"/>
                  </a:schemeClr>
                </a:solidFill>
              </a:defRPr>
            </a:lvl1pPr>
          </a:lstStyle>
          <a:p>
            <a:fld id="{EAA0DCFB-5E65-472C-A423-BA3AA87976EA}" type="slidenum">
              <a:rPr lang="en-IN" smtClean="0"/>
              <a:pPr/>
              <a:t>‹N°›</a:t>
            </a:fld>
            <a:endParaRPr lang="en-IN"/>
          </a:p>
        </p:txBody>
      </p:sp>
    </p:spTree>
    <p:extLst>
      <p:ext uri="{BB962C8B-B14F-4D97-AF65-F5344CB8AC3E}">
        <p14:creationId xmlns:p14="http://schemas.microsoft.com/office/powerpoint/2010/main" val="311512090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6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Title square photo">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302431"/>
            <a:ext cx="4167887" cy="1231106"/>
          </a:xfrm>
        </p:spPr>
        <p:txBody>
          <a:bodyPr anchor="b" anchorCtr="0">
            <a:spAutoFit/>
          </a:bodyPr>
          <a:lstStyle>
            <a:lvl1pPr>
              <a:defRPr sz="4000">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pic>
        <p:nvPicPr>
          <p:cNvPr id="7" name="MS logo white - EMF" descr="Microsoft logo white text version">
            <a:extLst>
              <a:ext uri="{FF2B5EF4-FFF2-40B4-BE49-F238E27FC236}">
                <a16:creationId xmlns:a16="http://schemas.microsoft.com/office/drawing/2014/main" id="{B75A0920-A5C0-44B4-805C-2A21395BDE6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pic>
        <p:nvPicPr>
          <p:cNvPr id="3" name="Picture 2" descr="Woman with Surface Studio">
            <a:extLst>
              <a:ext uri="{FF2B5EF4-FFF2-40B4-BE49-F238E27FC236}">
                <a16:creationId xmlns:a16="http://schemas.microsoft.com/office/drawing/2014/main" id="{DF420509-B374-8484-B263-30454C986927}"/>
              </a:ext>
            </a:extLst>
          </p:cNvPr>
          <p:cNvPicPr>
            <a:picLocks/>
          </p:cNvPicPr>
          <p:nvPr/>
        </p:nvPicPr>
        <p:blipFill rotWithShape="1">
          <a:blip r:embed="rId3" cstate="print">
            <a:extLst>
              <a:ext uri="{28A0092B-C50C-407E-A947-70E740481C1C}">
                <a14:useLocalDpi xmlns:a14="http://schemas.microsoft.com/office/drawing/2010/main"/>
              </a:ext>
            </a:extLst>
          </a:blip>
          <a:srcRect/>
          <a:stretch/>
        </p:blipFill>
        <p:spPr bwMode="ltGray">
          <a:xfrm>
            <a:off x="5334000" y="0"/>
            <a:ext cx="6858000" cy="6858000"/>
          </a:xfrm>
          <a:prstGeom prst="rect">
            <a:avLst/>
          </a:prstGeom>
        </p:spPr>
      </p:pic>
    </p:spTree>
    <p:extLst>
      <p:ext uri="{BB962C8B-B14F-4D97-AF65-F5344CB8AC3E}">
        <p14:creationId xmlns:p14="http://schemas.microsoft.com/office/powerpoint/2010/main" val="63444303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Title square photo 2">
    <p:bg>
      <p:bgPr>
        <a:solidFill>
          <a:srgbClr val="E8E6D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302431"/>
            <a:ext cx="4167887" cy="1231106"/>
          </a:xfrm>
        </p:spPr>
        <p:txBody>
          <a:bodyPr anchor="b" anchorCtr="0">
            <a:spAutoFit/>
          </a:bodyPr>
          <a:lstStyle>
            <a:lvl1pPr>
              <a:defRPr sz="4000">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pic>
        <p:nvPicPr>
          <p:cNvPr id="7" name="MS logo gray - EMF" descr="Microsoft logo, gray text version">
            <a:extLst>
              <a:ext uri="{FF2B5EF4-FFF2-40B4-BE49-F238E27FC236}">
                <a16:creationId xmlns:a16="http://schemas.microsoft.com/office/drawing/2014/main" id="{D4D1E6E7-6980-34C8-5B50-9BC3D2B8E20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pic>
        <p:nvPicPr>
          <p:cNvPr id="3" name="Picture 2" descr="Woman with Surface Studio">
            <a:extLst>
              <a:ext uri="{FF2B5EF4-FFF2-40B4-BE49-F238E27FC236}">
                <a16:creationId xmlns:a16="http://schemas.microsoft.com/office/drawing/2014/main" id="{E3C22DE9-6C06-CD7D-B666-8E7B013109AB}"/>
              </a:ext>
            </a:extLst>
          </p:cNvPr>
          <p:cNvPicPr>
            <a:picLocks/>
          </p:cNvPicPr>
          <p:nvPr userDrawn="1"/>
        </p:nvPicPr>
        <p:blipFill rotWithShape="1">
          <a:blip r:embed="rId3" cstate="print">
            <a:extLst>
              <a:ext uri="{28A0092B-C50C-407E-A947-70E740481C1C}">
                <a14:useLocalDpi xmlns:a14="http://schemas.microsoft.com/office/drawing/2010/main"/>
              </a:ext>
            </a:extLst>
          </a:blip>
          <a:srcRect/>
          <a:stretch/>
        </p:blipFill>
        <p:spPr bwMode="ltGray">
          <a:xfrm>
            <a:off x="5334000" y="0"/>
            <a:ext cx="6858000" cy="6858000"/>
          </a:xfrm>
          <a:prstGeom prst="rect">
            <a:avLst/>
          </a:prstGeom>
        </p:spPr>
      </p:pic>
    </p:spTree>
    <p:extLst>
      <p:ext uri="{BB962C8B-B14F-4D97-AF65-F5344CB8AC3E}">
        <p14:creationId xmlns:p14="http://schemas.microsoft.com/office/powerpoint/2010/main" val="343313993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Title Slide">
    <p:bg>
      <p:bgRef idx="1001">
        <a:schemeClr val="bg2"/>
      </p:bgRef>
    </p:bg>
    <p:spTree>
      <p:nvGrpSpPr>
        <p:cNvPr id="1" name=""/>
        <p:cNvGrpSpPr/>
        <p:nvPr/>
      </p:nvGrpSpPr>
      <p:grpSpPr>
        <a:xfrm>
          <a:off x="0" y="0"/>
          <a:ext cx="0" cy="0"/>
          <a:chOff x="0" y="0"/>
          <a:chExt cx="0" cy="0"/>
        </a:xfrm>
      </p:grpSpPr>
      <p:pic>
        <p:nvPicPr>
          <p:cNvPr id="2" name="Picture 1" descr="Blurred colorful background event walk-in slide.">
            <a:extLst>
              <a:ext uri="{FF2B5EF4-FFF2-40B4-BE49-F238E27FC236}">
                <a16:creationId xmlns:a16="http://schemas.microsoft.com/office/drawing/2014/main" id="{4399D1A5-C9CE-ABF9-9162-DCBA64CF751B}"/>
              </a:ext>
            </a:extLst>
          </p:cNvPr>
          <p:cNvPicPr>
            <a:picLocks/>
          </p:cNvPicPr>
          <p:nvPr userDrawn="1"/>
        </p:nvPicPr>
        <p:blipFill rotWithShape="1">
          <a:blip r:embed="rId2" cstate="print">
            <a:alphaModFix amt="85000"/>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l="12026" t="3222" r="15224" b="5597"/>
          <a:stretch/>
        </p:blipFill>
        <p:spPr bwMode="ltGray">
          <a:xfrm rot="16200000" flipH="1">
            <a:off x="2668524" y="-2665476"/>
            <a:ext cx="6858000" cy="12188952"/>
          </a:xfrm>
          <a:prstGeom prst="rect">
            <a:avLst/>
          </a:prstGeom>
        </p:spPr>
      </p:pic>
      <p:sp>
        <p:nvSpPr>
          <p:cNvPr id="9" name="Title 1"/>
          <p:cNvSpPr>
            <a:spLocks noGrp="1"/>
          </p:cNvSpPr>
          <p:nvPr>
            <p:ph type="title" hasCustomPrompt="1"/>
          </p:nvPr>
        </p:nvSpPr>
        <p:spPr>
          <a:xfrm>
            <a:off x="584200" y="2918223"/>
            <a:ext cx="9144000" cy="615553"/>
          </a:xfrm>
          <a:noFill/>
        </p:spPr>
        <p:txBody>
          <a:bodyPr lIns="0" tIns="0" rIns="0" bIns="0" anchor="b" anchorCtr="0">
            <a:spAutoFit/>
          </a:bodyPr>
          <a:lstStyle>
            <a:lvl1pPr>
              <a:defRPr sz="40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234453470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44">
          <p15:clr>
            <a:srgbClr val="5ACBF0"/>
          </p15:clr>
        </p15:guide>
        <p15:guide id="4" orient="horz" pos="216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lank 12 Colum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4AF883-6E59-FF46-831D-542A3FE0C23A}"/>
              </a:ext>
              <a:ext uri="{C183D7F6-B498-43B3-948B-1728B52AA6E4}">
                <adec:decorative xmlns:adec="http://schemas.microsoft.com/office/drawing/2017/decorative" val="1"/>
              </a:ext>
            </a:extLst>
          </p:cNvPr>
          <p:cNvPicPr>
            <a:picLocks noChangeAspect="1"/>
          </p:cNvPicPr>
          <p:nvPr userDrawn="1"/>
        </p:nvPicPr>
        <p:blipFill rotWithShape="1">
          <a:blip r:embed="rId2"/>
          <a:srcRect t="36534" r="885" b="13108"/>
          <a:stretch/>
        </p:blipFill>
        <p:spPr>
          <a:xfrm>
            <a:off x="0" y="4128656"/>
            <a:ext cx="12192000" cy="2729344"/>
          </a:xfrm>
          <a:prstGeom prst="rect">
            <a:avLst/>
          </a:prstGeom>
        </p:spPr>
      </p:pic>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pic>
        <p:nvPicPr>
          <p:cNvPr id="6" name="Picture 5">
            <a:extLst>
              <a:ext uri="{FF2B5EF4-FFF2-40B4-BE49-F238E27FC236}">
                <a16:creationId xmlns:a16="http://schemas.microsoft.com/office/drawing/2014/main" id="{F64C9833-1166-F7F6-B3E5-98FCB1C49719}"/>
              </a:ext>
            </a:extLst>
          </p:cNvPr>
          <p:cNvPicPr>
            <a:picLocks noChangeAspect="1"/>
          </p:cNvPicPr>
          <p:nvPr/>
        </p:nvPicPr>
        <p:blipFill rotWithShape="1">
          <a:blip r:embed="rId3">
            <a:alphaModFix amt="50000"/>
            <a:extLst>
              <a:ext uri="{BEBA8EAE-BF5A-486C-A8C5-ECC9F3942E4B}">
                <a14:imgProps xmlns:a14="http://schemas.microsoft.com/office/drawing/2010/main">
                  <a14:imgLayer r:embed="rId4">
                    <a14:imgEffect>
                      <a14:sharpenSoften amount="-100000"/>
                    </a14:imgEffect>
                  </a14:imgLayer>
                </a14:imgProps>
              </a:ext>
            </a:extLst>
          </a:blip>
          <a:srcRect l="8009" t="9069" r="64919" b="28065"/>
          <a:stretch/>
        </p:blipFill>
        <p:spPr>
          <a:xfrm>
            <a:off x="985173" y="2325329"/>
            <a:ext cx="3330084" cy="3716243"/>
          </a:xfrm>
          <a:prstGeom prst="roundRect">
            <a:avLst>
              <a:gd name="adj" fmla="val 1849"/>
            </a:avLst>
          </a:prstGeom>
          <a:solidFill>
            <a:schemeClr val="bg1"/>
          </a:solidFill>
          <a:ln>
            <a:solidFill>
              <a:schemeClr val="bg1"/>
            </a:solidFill>
          </a:ln>
          <a:effectLst>
            <a:outerShdw blurRad="223661" dist="140295" dir="2700000" algn="tl" rotWithShape="0">
              <a:schemeClr val="accent1">
                <a:alpha val="15000"/>
              </a:schemeClr>
            </a:outerShdw>
          </a:effectLst>
        </p:spPr>
      </p:pic>
      <p:pic>
        <p:nvPicPr>
          <p:cNvPr id="8" name="Picture 7">
            <a:extLst>
              <a:ext uri="{FF2B5EF4-FFF2-40B4-BE49-F238E27FC236}">
                <a16:creationId xmlns:a16="http://schemas.microsoft.com/office/drawing/2014/main" id="{B4DCDFF9-BFAC-7E73-7CBA-8CA1A0F6870A}"/>
              </a:ext>
              <a:ext uri="{C183D7F6-B498-43B3-948B-1728B52AA6E4}">
                <adec:decorative xmlns:adec="http://schemas.microsoft.com/office/drawing/2017/decorative" val="1"/>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r:embed="rId5">
                    <a14:imgEffect>
                      <a14:sharpenSoften amount="-100000"/>
                    </a14:imgEffect>
                  </a14:imgLayer>
                </a14:imgProps>
              </a:ext>
            </a:extLst>
          </a:blip>
          <a:srcRect l="37646" t="9069" r="35281" b="28065"/>
          <a:stretch/>
        </p:blipFill>
        <p:spPr>
          <a:xfrm>
            <a:off x="4523725" y="2325328"/>
            <a:ext cx="3330084" cy="3716243"/>
          </a:xfrm>
          <a:prstGeom prst="roundRect">
            <a:avLst>
              <a:gd name="adj" fmla="val 1748"/>
            </a:avLst>
          </a:prstGeom>
          <a:solidFill>
            <a:schemeClr val="bg1"/>
          </a:solidFill>
          <a:ln>
            <a:solidFill>
              <a:schemeClr val="bg1"/>
            </a:solidFill>
          </a:ln>
          <a:effectLst>
            <a:outerShdw blurRad="223661" dist="140295" dir="2700000" algn="tl" rotWithShape="0">
              <a:srgbClr val="6B2929">
                <a:alpha val="15000"/>
              </a:srgbClr>
            </a:outerShdw>
          </a:effectLst>
        </p:spPr>
      </p:pic>
      <p:pic>
        <p:nvPicPr>
          <p:cNvPr id="9" name="Picture 8">
            <a:extLst>
              <a:ext uri="{FF2B5EF4-FFF2-40B4-BE49-F238E27FC236}">
                <a16:creationId xmlns:a16="http://schemas.microsoft.com/office/drawing/2014/main" id="{F887D106-E959-F759-88C9-5D7F34436CEE}"/>
              </a:ext>
              <a:ext uri="{C183D7F6-B498-43B3-948B-1728B52AA6E4}">
                <adec:decorative xmlns:adec="http://schemas.microsoft.com/office/drawing/2017/decorative" val="1"/>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r:embed="rId6">
                    <a14:imgEffect>
                      <a14:sharpenSoften amount="-100000"/>
                    </a14:imgEffect>
                  </a14:imgLayer>
                </a14:imgProps>
              </a:ext>
            </a:extLst>
          </a:blip>
          <a:srcRect l="66342" t="9069" r="6537" b="28065"/>
          <a:stretch/>
        </p:blipFill>
        <p:spPr>
          <a:xfrm>
            <a:off x="8053459" y="2325328"/>
            <a:ext cx="3336028" cy="3716243"/>
          </a:xfrm>
          <a:prstGeom prst="roundRect">
            <a:avLst>
              <a:gd name="adj" fmla="val 1939"/>
            </a:avLst>
          </a:prstGeom>
          <a:solidFill>
            <a:schemeClr val="bg1"/>
          </a:solidFill>
          <a:ln>
            <a:solidFill>
              <a:schemeClr val="bg1"/>
            </a:solidFill>
          </a:ln>
          <a:effectLst>
            <a:outerShdw blurRad="223661" dist="140295" dir="2700000" algn="tl" rotWithShape="0">
              <a:srgbClr val="054B16">
                <a:alpha val="15000"/>
              </a:srgbClr>
            </a:outerShdw>
          </a:effectLst>
        </p:spPr>
      </p:pic>
    </p:spTree>
    <p:extLst>
      <p:ext uri="{BB962C8B-B14F-4D97-AF65-F5344CB8AC3E}">
        <p14:creationId xmlns:p14="http://schemas.microsoft.com/office/powerpoint/2010/main" val="26363567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42" presetClass="path" presetSubtype="0" decel="100000" fill="hold" nodeType="withEffect">
                                  <p:stCondLst>
                                    <p:cond delay="0"/>
                                  </p:stCondLst>
                                  <p:childTnLst>
                                    <p:animMotion origin="layout" path="M 2.29167E-6 -3.7037E-6 L 2.29167E-6 0.03542 " pathEditMode="relative" rAng="0" ptsTypes="AA">
                                      <p:cBhvr>
                                        <p:cTn id="9" dur="700" spd="-100000" fill="hold"/>
                                        <p:tgtEl>
                                          <p:spTgt spid="8"/>
                                        </p:tgtEl>
                                        <p:attrNameLst>
                                          <p:attrName>ppt_x</p:attrName>
                                          <p:attrName>ppt_y</p:attrName>
                                        </p:attrNameLst>
                                      </p:cBhvr>
                                      <p:rCtr x="0" y="1759"/>
                                    </p:animMotion>
                                  </p:childTnLst>
                                </p:cTn>
                              </p:par>
                              <p:par>
                                <p:cTn id="10" presetID="10" presetClass="entr" presetSubtype="0" fill="hold" nodeType="withEffect">
                                  <p:stCondLst>
                                    <p:cond delay="20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42" presetClass="path" presetSubtype="0" decel="100000" fill="hold" nodeType="withEffect">
                                  <p:stCondLst>
                                    <p:cond delay="200"/>
                                  </p:stCondLst>
                                  <p:childTnLst>
                                    <p:animMotion origin="layout" path="M 2.29167E-6 -3.7037E-6 L 2.29167E-6 0.03542 " pathEditMode="relative" rAng="0" ptsTypes="AA">
                                      <p:cBhvr>
                                        <p:cTn id="14" dur="700" spd="-100000" fill="hold"/>
                                        <p:tgtEl>
                                          <p:spTgt spid="9"/>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Title Slide 2">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18223"/>
            <a:ext cx="9144000" cy="615553"/>
          </a:xfrm>
          <a:noFill/>
        </p:spPr>
        <p:txBody>
          <a:bodyPr lIns="0" tIns="0" rIns="0" bIns="0" anchor="b" anchorCtr="0">
            <a:spAutoFit/>
          </a:bodyPr>
          <a:lstStyle>
            <a:lvl1pPr>
              <a:defRPr sz="40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6" name="MS logo gray - EMF" descr="Microsoft logo, gray text version">
            <a:extLst>
              <a:ext uri="{FF2B5EF4-FFF2-40B4-BE49-F238E27FC236}">
                <a16:creationId xmlns:a16="http://schemas.microsoft.com/office/drawing/2014/main" id="{3B0D12AE-ADCF-1091-117F-BB03F7EC506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72053815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644290562"/>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383943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67378679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4563686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85800" indent="-136525">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391473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CFADFBB8-E1C1-D5AB-8154-CBA2D9EFB6B9}"/>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61567318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59133464"/>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08777618"/>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5672679"/>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lank 12 Colum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9FB44A3-1893-A49C-65F4-1284CBAA521B}"/>
              </a:ext>
              <a:ext uri="{C183D7F6-B498-43B3-948B-1728B52AA6E4}">
                <adec:decorative xmlns:adec="http://schemas.microsoft.com/office/drawing/2017/decorative" val="1"/>
              </a:ext>
            </a:extLst>
          </p:cNvPr>
          <p:cNvSpPr/>
          <p:nvPr userDrawn="1"/>
        </p:nvSpPr>
        <p:spPr bwMode="auto">
          <a:xfrm rot="5400000">
            <a:off x="5451347" y="-4471843"/>
            <a:ext cx="1289306" cy="12192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 name="Picture 2">
            <a:extLst>
              <a:ext uri="{FF2B5EF4-FFF2-40B4-BE49-F238E27FC236}">
                <a16:creationId xmlns:a16="http://schemas.microsoft.com/office/drawing/2014/main" id="{784AF883-6E59-FF46-831D-542A3FE0C23A}"/>
              </a:ext>
              <a:ext uri="{C183D7F6-B498-43B3-948B-1728B52AA6E4}">
                <adec:decorative xmlns:adec="http://schemas.microsoft.com/office/drawing/2017/decorative" val="1"/>
              </a:ext>
            </a:extLst>
          </p:cNvPr>
          <p:cNvPicPr>
            <a:picLocks noChangeAspect="1"/>
          </p:cNvPicPr>
          <p:nvPr userDrawn="1"/>
        </p:nvPicPr>
        <p:blipFill rotWithShape="1">
          <a:blip r:embed="rId2"/>
          <a:srcRect t="11598" r="885" b="3730"/>
          <a:stretch/>
        </p:blipFill>
        <p:spPr>
          <a:xfrm>
            <a:off x="0" y="2268811"/>
            <a:ext cx="12192000" cy="4589189"/>
          </a:xfrm>
          <a:prstGeom prst="rect">
            <a:avLst/>
          </a:prstGeom>
        </p:spPr>
      </p:pic>
      <p:sp>
        <p:nvSpPr>
          <p:cNvPr id="5" name="Rectangle 4">
            <a:extLst>
              <a:ext uri="{FF2B5EF4-FFF2-40B4-BE49-F238E27FC236}">
                <a16:creationId xmlns:a16="http://schemas.microsoft.com/office/drawing/2014/main" id="{3893CE38-5D24-2256-0441-2C5A9585B6E4}"/>
              </a:ext>
              <a:ext uri="{C183D7F6-B498-43B3-948B-1728B52AA6E4}">
                <adec:decorative xmlns:adec="http://schemas.microsoft.com/office/drawing/2017/decorative" val="1"/>
              </a:ext>
            </a:extLst>
          </p:cNvPr>
          <p:cNvSpPr/>
          <p:nvPr userDrawn="1"/>
        </p:nvSpPr>
        <p:spPr bwMode="auto">
          <a:xfrm rot="5400000">
            <a:off x="5451348" y="-3462521"/>
            <a:ext cx="1289306" cy="12192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pic>
        <p:nvPicPr>
          <p:cNvPr id="6" name="Picture 5">
            <a:extLst>
              <a:ext uri="{FF2B5EF4-FFF2-40B4-BE49-F238E27FC236}">
                <a16:creationId xmlns:a16="http://schemas.microsoft.com/office/drawing/2014/main" id="{F64C9833-1166-F7F6-B3E5-98FCB1C49719}"/>
              </a:ext>
            </a:extLst>
          </p:cNvPr>
          <p:cNvPicPr>
            <a:picLocks noChangeAspect="1"/>
          </p:cNvPicPr>
          <p:nvPr/>
        </p:nvPicPr>
        <p:blipFill rotWithShape="1">
          <a:blip r:embed="rId3">
            <a:alphaModFix amt="50000"/>
            <a:extLst>
              <a:ext uri="{BEBA8EAE-BF5A-486C-A8C5-ECC9F3942E4B}">
                <a14:imgProps xmlns:a14="http://schemas.microsoft.com/office/drawing/2010/main">
                  <a14:imgLayer r:embed="rId4">
                    <a14:imgEffect>
                      <a14:sharpenSoften amount="-100000"/>
                    </a14:imgEffect>
                  </a14:imgLayer>
                </a14:imgProps>
              </a:ext>
            </a:extLst>
          </a:blip>
          <a:srcRect l="8009" t="9069" r="64919" b="28065"/>
          <a:stretch/>
        </p:blipFill>
        <p:spPr>
          <a:xfrm>
            <a:off x="985173" y="1817051"/>
            <a:ext cx="3330084" cy="3716243"/>
          </a:xfrm>
          <a:prstGeom prst="roundRect">
            <a:avLst>
              <a:gd name="adj" fmla="val 1849"/>
            </a:avLst>
          </a:prstGeom>
          <a:solidFill>
            <a:schemeClr val="bg1"/>
          </a:solidFill>
          <a:ln>
            <a:solidFill>
              <a:schemeClr val="bg1"/>
            </a:solidFill>
          </a:ln>
          <a:effectLst>
            <a:outerShdw blurRad="223661" dist="140295" dir="2700000" algn="tl" rotWithShape="0">
              <a:schemeClr val="accent1">
                <a:alpha val="15000"/>
              </a:schemeClr>
            </a:outerShdw>
          </a:effectLst>
        </p:spPr>
      </p:pic>
      <p:pic>
        <p:nvPicPr>
          <p:cNvPr id="8" name="Picture 7">
            <a:extLst>
              <a:ext uri="{FF2B5EF4-FFF2-40B4-BE49-F238E27FC236}">
                <a16:creationId xmlns:a16="http://schemas.microsoft.com/office/drawing/2014/main" id="{B4DCDFF9-BFAC-7E73-7CBA-8CA1A0F6870A}"/>
              </a:ext>
              <a:ext uri="{C183D7F6-B498-43B3-948B-1728B52AA6E4}">
                <adec:decorative xmlns:adec="http://schemas.microsoft.com/office/drawing/2017/decorative" val="1"/>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r:embed="rId5">
                    <a14:imgEffect>
                      <a14:sharpenSoften amount="-100000"/>
                    </a14:imgEffect>
                  </a14:imgLayer>
                </a14:imgProps>
              </a:ext>
            </a:extLst>
          </a:blip>
          <a:srcRect l="37646" t="9069" r="35281" b="28065"/>
          <a:stretch/>
        </p:blipFill>
        <p:spPr>
          <a:xfrm>
            <a:off x="4523725" y="1817050"/>
            <a:ext cx="3330084" cy="3716243"/>
          </a:xfrm>
          <a:prstGeom prst="roundRect">
            <a:avLst>
              <a:gd name="adj" fmla="val 1748"/>
            </a:avLst>
          </a:prstGeom>
          <a:solidFill>
            <a:schemeClr val="bg1"/>
          </a:solidFill>
          <a:ln>
            <a:solidFill>
              <a:schemeClr val="bg1"/>
            </a:solidFill>
          </a:ln>
          <a:effectLst>
            <a:outerShdw blurRad="223661" dist="140295" dir="2700000" algn="tl" rotWithShape="0">
              <a:srgbClr val="6B2929">
                <a:alpha val="15000"/>
              </a:srgbClr>
            </a:outerShdw>
          </a:effectLst>
        </p:spPr>
      </p:pic>
      <p:pic>
        <p:nvPicPr>
          <p:cNvPr id="9" name="Picture 8">
            <a:extLst>
              <a:ext uri="{FF2B5EF4-FFF2-40B4-BE49-F238E27FC236}">
                <a16:creationId xmlns:a16="http://schemas.microsoft.com/office/drawing/2014/main" id="{F887D106-E959-F759-88C9-5D7F34436CEE}"/>
              </a:ext>
              <a:ext uri="{C183D7F6-B498-43B3-948B-1728B52AA6E4}">
                <adec:decorative xmlns:adec="http://schemas.microsoft.com/office/drawing/2017/decorative" val="1"/>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r:embed="rId6">
                    <a14:imgEffect>
                      <a14:sharpenSoften amount="-100000"/>
                    </a14:imgEffect>
                  </a14:imgLayer>
                </a14:imgProps>
              </a:ext>
            </a:extLst>
          </a:blip>
          <a:srcRect l="66342" t="9069" r="6537" b="28065"/>
          <a:stretch/>
        </p:blipFill>
        <p:spPr>
          <a:xfrm>
            <a:off x="8053459" y="1817050"/>
            <a:ext cx="3336028" cy="3716243"/>
          </a:xfrm>
          <a:prstGeom prst="roundRect">
            <a:avLst>
              <a:gd name="adj" fmla="val 1939"/>
            </a:avLst>
          </a:prstGeom>
          <a:solidFill>
            <a:schemeClr val="bg1"/>
          </a:solidFill>
          <a:ln>
            <a:solidFill>
              <a:schemeClr val="bg1"/>
            </a:solidFill>
          </a:ln>
          <a:effectLst>
            <a:outerShdw blurRad="223661" dist="140295" dir="2700000" algn="tl" rotWithShape="0">
              <a:srgbClr val="054B16">
                <a:alpha val="15000"/>
              </a:srgbClr>
            </a:outerShdw>
          </a:effectLst>
        </p:spPr>
      </p:pic>
    </p:spTree>
    <p:extLst>
      <p:ext uri="{BB962C8B-B14F-4D97-AF65-F5344CB8AC3E}">
        <p14:creationId xmlns:p14="http://schemas.microsoft.com/office/powerpoint/2010/main" val="10371458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42" presetClass="path" presetSubtype="0" decel="100000" fill="hold" nodeType="withEffect">
                                  <p:stCondLst>
                                    <p:cond delay="0"/>
                                  </p:stCondLst>
                                  <p:childTnLst>
                                    <p:animMotion origin="layout" path="M -2.08333E-6 3.7037E-7 L -2.08333E-6 0.03542 " pathEditMode="relative" rAng="0" ptsTypes="AA">
                                      <p:cBhvr>
                                        <p:cTn id="9" dur="700" spd="-100000" fill="hold"/>
                                        <p:tgtEl>
                                          <p:spTgt spid="8"/>
                                        </p:tgtEl>
                                        <p:attrNameLst>
                                          <p:attrName>ppt_x</p:attrName>
                                          <p:attrName>ppt_y</p:attrName>
                                        </p:attrNameLst>
                                      </p:cBhvr>
                                      <p:rCtr x="0" y="1759"/>
                                    </p:animMotion>
                                  </p:childTnLst>
                                </p:cTn>
                              </p:par>
                              <p:par>
                                <p:cTn id="10" presetID="10" presetClass="entr" presetSubtype="0" fill="hold" nodeType="withEffect">
                                  <p:stCondLst>
                                    <p:cond delay="20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42" presetClass="path" presetSubtype="0" decel="100000" fill="hold" nodeType="withEffect">
                                  <p:stCondLst>
                                    <p:cond delay="200"/>
                                  </p:stCondLst>
                                  <p:childTnLst>
                                    <p:animMotion origin="layout" path="M 4.375E-6 3.7037E-7 L 4.375E-6 0.03542 " pathEditMode="relative" rAng="0" ptsTypes="AA">
                                      <p:cBhvr>
                                        <p:cTn id="14" dur="700" spd="-100000" fill="hold"/>
                                        <p:tgtEl>
                                          <p:spTgt spid="9"/>
                                        </p:tgtEl>
                                        <p:attrNameLst>
                                          <p:attrName>ppt_x</p:attrName>
                                          <p:attrName>ppt_y</p:attrName>
                                        </p:attrNameLst>
                                      </p:cBhvr>
                                      <p:rCtr x="0" y="1759"/>
                                    </p:animMotion>
                                  </p:childTnLst>
                                </p:cTn>
                              </p:par>
                              <p:par>
                                <p:cTn id="15" presetID="10"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42" presetClass="path" presetSubtype="0" decel="100000" fill="hold" nodeType="withEffect">
                                  <p:stCondLst>
                                    <p:cond delay="0"/>
                                  </p:stCondLst>
                                  <p:childTnLst>
                                    <p:animMotion origin="layout" path="M -2.08333E-6 3.7037E-7 L -2.08333E-6 0.03542 " pathEditMode="relative" rAng="0" ptsTypes="AA">
                                      <p:cBhvr>
                                        <p:cTn id="19" dur="700" spd="-100000" fill="hold"/>
                                        <p:tgtEl>
                                          <p:spTgt spid="6"/>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6647367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5905215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823DB3A-52AD-5804-E6F5-4DE010B8448A}"/>
              </a:ext>
            </a:extLst>
          </p:cNvPr>
          <p:cNvPicPr>
            <a:picLocks noChangeAspect="1"/>
          </p:cNvPicPr>
          <p:nvPr userDrawn="1"/>
        </p:nvPicPr>
        <p:blipFill rotWithShape="1">
          <a:blip r:embed="rId3">
            <a:alphaModFix amt="46000"/>
          </a:blip>
          <a:srcRect l="10595" t="987" r="10595"/>
          <a:stretch/>
        </p:blipFill>
        <p:spPr>
          <a:xfrm>
            <a:off x="0" y="0"/>
            <a:ext cx="12192000" cy="6858000"/>
          </a:xfrm>
          <a:prstGeom prst="rect">
            <a:avLst/>
          </a:prstGeom>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5799440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2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D88A8B-7381-2287-CF94-E2B0F2018AA5}"/>
              </a:ext>
            </a:extLst>
          </p:cNvPr>
          <p:cNvPicPr>
            <a:picLocks noChangeAspect="1"/>
          </p:cNvPicPr>
          <p:nvPr userDrawn="1"/>
        </p:nvPicPr>
        <p:blipFill rotWithShape="1">
          <a:blip r:embed="rId3"/>
          <a:srcRect l="10595" t="987" r="10595"/>
          <a:stretch/>
        </p:blipFill>
        <p:spPr>
          <a:xfrm>
            <a:off x="0" y="0"/>
            <a:ext cx="12192000" cy="6858000"/>
          </a:xfrm>
          <a:prstGeom prst="rect">
            <a:avLst/>
          </a:prstGeom>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1495665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196317698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80920331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630288419"/>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274363143"/>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973961066"/>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Photo full bleed low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600608598"/>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Blank 12 Colum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4AF883-6E59-FF46-831D-542A3FE0C23A}"/>
              </a:ext>
              <a:ext uri="{C183D7F6-B498-43B3-948B-1728B52AA6E4}">
                <adec:decorative xmlns:adec="http://schemas.microsoft.com/office/drawing/2017/decorative" val="1"/>
              </a:ext>
            </a:extLst>
          </p:cNvPr>
          <p:cNvPicPr>
            <a:picLocks noChangeAspect="1"/>
          </p:cNvPicPr>
          <p:nvPr userDrawn="1"/>
        </p:nvPicPr>
        <p:blipFill rotWithShape="1">
          <a:blip r:embed="rId2"/>
          <a:srcRect t="9285" r="885" b="13108"/>
          <a:stretch/>
        </p:blipFill>
        <p:spPr>
          <a:xfrm>
            <a:off x="0" y="2651761"/>
            <a:ext cx="12192000" cy="4206240"/>
          </a:xfrm>
          <a:prstGeom prst="rect">
            <a:avLst/>
          </a:prstGeom>
        </p:spPr>
      </p:pic>
      <p:sp>
        <p:nvSpPr>
          <p:cNvPr id="5" name="Rectangle 4">
            <a:extLst>
              <a:ext uri="{FF2B5EF4-FFF2-40B4-BE49-F238E27FC236}">
                <a16:creationId xmlns:a16="http://schemas.microsoft.com/office/drawing/2014/main" id="{3893CE38-5D24-2256-0441-2C5A9585B6E4}"/>
              </a:ext>
              <a:ext uri="{C183D7F6-B498-43B3-948B-1728B52AA6E4}">
                <adec:decorative xmlns:adec="http://schemas.microsoft.com/office/drawing/2017/decorative" val="1"/>
              </a:ext>
            </a:extLst>
          </p:cNvPr>
          <p:cNvSpPr/>
          <p:nvPr userDrawn="1"/>
        </p:nvSpPr>
        <p:spPr bwMode="auto">
          <a:xfrm rot="5400000">
            <a:off x="5385054" y="-2733293"/>
            <a:ext cx="1421893" cy="12192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spTree>
    <p:extLst>
      <p:ext uri="{BB962C8B-B14F-4D97-AF65-F5344CB8AC3E}">
        <p14:creationId xmlns:p14="http://schemas.microsoft.com/office/powerpoint/2010/main" val="95634759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1D4894F6-B50F-43E1-83FC-4F2200B2FA6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67806394"/>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Photo full bleed righ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6522720" y="0"/>
            <a:ext cx="5669280" cy="6858000"/>
          </a:xfrm>
          <a:gradFill flip="none" rotWithShape="1">
            <a:gsLst>
              <a:gs pos="50000">
                <a:srgbClr val="000000">
                  <a:alpha val="70000"/>
                </a:srgbClr>
              </a:gs>
              <a:gs pos="100000">
                <a:srgbClr val="000000">
                  <a:alpha val="0"/>
                </a:srgbClr>
              </a:gs>
            </a:gsLst>
            <a:lin ang="10800000" scaled="1"/>
            <a:tileRect/>
          </a:gradFill>
          <a:ln>
            <a:noFill/>
          </a:ln>
        </p:spPr>
        <p:txBody>
          <a:bodyPr lIns="585216" tIns="585216" rIns="585216" bIns="585216" anchor="ctr">
            <a:noAutofit/>
          </a:bodyPr>
          <a:lstStyle>
            <a:lvl1pPr algn="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A629011D-E3B4-416F-9D7F-7A99AE49F65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604138761"/>
      </p:ext>
    </p:extLst>
  </p:cSld>
  <p:clrMapOvr>
    <a:masterClrMapping/>
  </p:clrMapOvr>
  <p:transition>
    <p:fade/>
  </p:transition>
  <p:extLst>
    <p:ext uri="{DCECCB84-F9BA-43D5-87BE-67443E8EF086}">
      <p15:sldGuideLst xmlns:p15="http://schemas.microsoft.com/office/powerpoint/2012/main">
        <p15:guide id="7" pos="4105">
          <p15:clr>
            <a:srgbClr val="5ACBF0"/>
          </p15:clr>
        </p15:guide>
        <p15:guide id="8" orient="horz" pos="2160">
          <p15:clr>
            <a:srgbClr val="5ACBF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28016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041781743"/>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37160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831709176"/>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3"/>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737745233"/>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3"/>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4"/>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181655157"/>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p15:clr>
            <a:srgbClr val="5ACBF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3895" y="2025650"/>
            <a:ext cx="2532888" cy="2532888"/>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79884411"/>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p15:clr>
            <a:srgbClr val="5ACBF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Two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5334000"/>
            <a:ext cx="4892040" cy="9350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6062472" cy="2807208"/>
          </a:xfrm>
          <a:blipFill>
            <a:blip r:embed="rId2"/>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6714744" y="5334000"/>
            <a:ext cx="4892040" cy="938212"/>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6129528" y="2286000"/>
            <a:ext cx="6062472" cy="2807208"/>
          </a:xfrm>
          <a:blipFill>
            <a:blip r:embed="rId3"/>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4" name="TextBox 3">
            <a:extLst>
              <a:ext uri="{FF2B5EF4-FFF2-40B4-BE49-F238E27FC236}">
                <a16:creationId xmlns:a16="http://schemas.microsoft.com/office/drawing/2014/main" id="{6AAE597A-BE1E-6B1F-960D-A90DC95443A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051187944"/>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Thre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7"/>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285292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4023360"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669536" y="4799409"/>
            <a:ext cx="285292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084320" y="2286000"/>
            <a:ext cx="4023360"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8753856" y="4799410"/>
            <a:ext cx="285292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8168640" y="2286000"/>
            <a:ext cx="4023360"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089705949"/>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Four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1828800"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999232"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649472" y="4799409"/>
            <a:ext cx="1828800"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4256" y="2286000"/>
            <a:ext cx="2999232"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713728" y="4799410"/>
            <a:ext cx="1828800"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8512" y="2286000"/>
            <a:ext cx="2999232"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9777984" y="4799409"/>
            <a:ext cx="1828800"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9192768" y="2286000"/>
            <a:ext cx="2999232"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342685414"/>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p15:clr>
            <a:srgbClr val="5ACBF0"/>
          </p15:clr>
        </p15:guide>
        <p15:guide id="16" pos="1524">
          <p15:clr>
            <a:srgbClr val="5ACBF0"/>
          </p15:clr>
        </p15:guide>
        <p15:guide id="17" pos="2298">
          <p15:clr>
            <a:srgbClr val="5ACBF0"/>
          </p15:clr>
        </p15:guide>
        <p15:guide id="18" pos="3450">
          <p15:clr>
            <a:srgbClr val="5ACBF0"/>
          </p15:clr>
        </p15:guide>
        <p15:guide id="19" pos="4230">
          <p15:clr>
            <a:srgbClr val="5ACBF0"/>
          </p15:clr>
        </p15:guide>
        <p15:guide id="20" pos="5380">
          <p15:clr>
            <a:srgbClr val="5ACBF0"/>
          </p15:clr>
        </p15:guide>
        <p15:guide id="21" pos="6156">
          <p15:clr>
            <a:srgbClr val="5ACBF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0CED5C-09CE-086B-058F-E86642850C00}"/>
              </a:ext>
              <a:ext uri="{C183D7F6-B498-43B3-948B-1728B52AA6E4}">
                <adec:decorative xmlns:adec="http://schemas.microsoft.com/office/drawing/2017/decorative" val="1"/>
              </a:ext>
            </a:extLst>
          </p:cNvPr>
          <p:cNvPicPr>
            <a:picLocks noChangeAspect="1"/>
          </p:cNvPicPr>
          <p:nvPr userDrawn="1"/>
        </p:nvPicPr>
        <p:blipFill rotWithShape="1">
          <a:blip r:embed="rId2"/>
          <a:srcRect l="10595" t="987" r="10595"/>
          <a:stretch/>
        </p:blipFill>
        <p:spPr>
          <a:xfrm>
            <a:off x="0" y="0"/>
            <a:ext cx="12192000" cy="6858000"/>
          </a:xfrm>
          <a:prstGeom prst="rect">
            <a:avLst/>
          </a:prstGeom>
        </p:spPr>
      </p:pic>
      <p:sp>
        <p:nvSpPr>
          <p:cNvPr id="4" name="Rectangle 3">
            <a:extLst>
              <a:ext uri="{FF2B5EF4-FFF2-40B4-BE49-F238E27FC236}">
                <a16:creationId xmlns:a16="http://schemas.microsoft.com/office/drawing/2014/main" id="{7EADC449-E006-2BF9-CAC5-11C2B170B2D9}"/>
              </a:ext>
              <a:ext uri="{C183D7F6-B498-43B3-948B-1728B52AA6E4}">
                <adec:decorative xmlns:adec="http://schemas.microsoft.com/office/drawing/2017/decorative" val="1"/>
              </a:ext>
            </a:extLst>
          </p:cNvPr>
          <p:cNvSpPr/>
          <p:nvPr userDrawn="1"/>
        </p:nvSpPr>
        <p:spPr bwMode="auto">
          <a:xfrm rot="5400000">
            <a:off x="4897820" y="-4897821"/>
            <a:ext cx="2396359" cy="12192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3" name="Title 1">
            <a:extLst>
              <a:ext uri="{FF2B5EF4-FFF2-40B4-BE49-F238E27FC236}">
                <a16:creationId xmlns:a16="http://schemas.microsoft.com/office/drawing/2014/main" id="{4242D82A-9DB1-584C-2E16-3D8B4469A143}"/>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5" name="Content Placeholder 3">
            <a:extLst>
              <a:ext uri="{FF2B5EF4-FFF2-40B4-BE49-F238E27FC236}">
                <a16:creationId xmlns:a16="http://schemas.microsoft.com/office/drawing/2014/main" id="{E6965A68-D388-7DD3-A305-B934A332BC28}"/>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4847098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Fiv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41118413"/>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8962"/>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2037906"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2037906"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4939284"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4939284"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7840663"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7840663"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693003164"/>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p15:clr>
            <a:srgbClr val="5ACBF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487250"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48725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6390300"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63903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9293351" y="2286000"/>
            <a:ext cx="2313432" cy="2313432"/>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9293351"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15718672"/>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p15:clr>
            <a:srgbClr val="5ACBF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1737360" cy="1737360"/>
          </a:xfrm>
          <a:prstGeom prst="ellipse">
            <a:avLst/>
          </a:prstGeom>
          <a:blipFill>
            <a:blip r:embed="rId2"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905506" y="2286000"/>
            <a:ext cx="1737360" cy="1737360"/>
          </a:xfrm>
          <a:prstGeom prst="ellipse">
            <a:avLst/>
          </a:prstGeom>
          <a:blipFill>
            <a:blip r:embed="rId3"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905506"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227320" y="2286000"/>
            <a:ext cx="1737360" cy="1737360"/>
          </a:xfrm>
          <a:prstGeom prst="ellipse">
            <a:avLst/>
          </a:prstGeom>
          <a:blipFill>
            <a:blip r:embed="rId4"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227320" y="4235451"/>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7548118" y="2286000"/>
            <a:ext cx="1737360" cy="1737360"/>
          </a:xfrm>
          <a:prstGeom prst="ellipse">
            <a:avLst/>
          </a:prstGeom>
          <a:blipFill>
            <a:blip r:embed="rId5"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7548118"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9869423" y="2286000"/>
            <a:ext cx="1737360" cy="1737360"/>
          </a:xfrm>
          <a:prstGeom prst="ellipse">
            <a:avLst/>
          </a:prstGeom>
          <a:blipFill>
            <a:blip r:embed="rId6"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9869423"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50710480"/>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6216">
          <p15:clr>
            <a:srgbClr val="5ACBF0"/>
          </p15:clr>
        </p15:guide>
        <p15:guide id="5" pos="5850">
          <p15:clr>
            <a:srgbClr val="5ACBF0"/>
          </p15:clr>
        </p15:guide>
        <p15:guide id="7" pos="4392">
          <p15:clr>
            <a:srgbClr val="5ACBF0"/>
          </p15:clr>
        </p15:guide>
        <p15:guide id="8" pos="3292">
          <p15:clr>
            <a:srgbClr val="5ACBF0"/>
          </p15:clr>
        </p15:guide>
        <p15:guide id="10" pos="2926">
          <p15:clr>
            <a:srgbClr val="5ACBF0"/>
          </p15:clr>
        </p15:guide>
        <p15:guide id="11" pos="4754">
          <p15:clr>
            <a:srgbClr val="5ACBF0"/>
          </p15:clr>
        </p15:guide>
        <p15:guide id="13" pos="1464">
          <p15:clr>
            <a:srgbClr val="5ACBF0"/>
          </p15:clr>
        </p15:guide>
        <p15:guide id="14" orient="horz" pos="1440">
          <p15:clr>
            <a:srgbClr val="5ACBF0"/>
          </p15:clr>
        </p15:guide>
        <p15:guide id="15" pos="1830">
          <p15:clr>
            <a:srgbClr val="5ACBF0"/>
          </p15:clr>
        </p15:guide>
        <p15:guide id="16" orient="horz" pos="2533">
          <p15:clr>
            <a:srgbClr val="5ACBF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2309812"/>
            <a:ext cx="7253288" cy="3959223"/>
          </a:xfrm>
        </p:spPr>
        <p:txBody>
          <a:bodyPr anchor="t"/>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2803069"/>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217126021"/>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Developer Code Layout">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p:txBody>
          <a:bodyPr anchor="ctr"/>
          <a:lstStyle/>
          <a:p>
            <a:r>
              <a:rPr lang="en-US"/>
              <a:t>Click to edit Master title style</a:t>
            </a:r>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p:nvSpPr>
        <p:spPr bwMode="auto">
          <a:xfrm>
            <a:off x="0" y="1436688"/>
            <a:ext cx="12192000" cy="542131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143668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2099310"/>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2942291586"/>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Code Bottom">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86390" y="1230681"/>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2827138"/>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282713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3491219"/>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1190955695"/>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Code Top">
    <p:bg>
      <p:bgPr>
        <a:solidFill>
          <a:schemeClr val="bg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0"/>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588263" y="4224580"/>
            <a:ext cx="11018520" cy="492443"/>
          </a:xfrm>
        </p:spPr>
        <p:txBody>
          <a:bodyPr/>
          <a:lstStyle>
            <a:lvl1pPr>
              <a:defRPr sz="3200">
                <a:solidFill>
                  <a:schemeClr val="tx1"/>
                </a:solidFill>
              </a:defRPr>
            </a:lvl1pPr>
          </a:lstStyle>
          <a:p>
            <a:r>
              <a:rPr lang="en-US"/>
              <a:t>Click to edit Master title style</a:t>
            </a: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660508"/>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91152" y="4996505"/>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3868762331"/>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Code Right sid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588263" y="457200"/>
            <a:ext cx="4040887" cy="492443"/>
          </a:xfrm>
        </p:spPr>
        <p:txBody>
          <a:bodyPr/>
          <a:lstStyle>
            <a:lvl1pPr>
              <a:defRPr sz="3200">
                <a:solidFill>
                  <a:schemeClr val="tx1"/>
                </a:solidFill>
              </a:defRPr>
            </a:lvl1pPr>
          </a:lstStyle>
          <a:p>
            <a:r>
              <a:rPr lang="en-US"/>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588965" y="1338139"/>
            <a:ext cx="4040185"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5205984"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5211763"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00725" y="709187"/>
            <a:ext cx="5801961" cy="369332"/>
          </a:xfrm>
        </p:spPr>
        <p:txBody>
          <a:bodyPr/>
          <a:lstStyle>
            <a:lvl1pPr marL="0" indent="0">
              <a:buNone/>
              <a:tabLst/>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98321079"/>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3283">
          <p15:clr>
            <a:srgbClr val="5ACBF0"/>
          </p15:clr>
        </p15:guide>
        <p15:guide id="8" pos="3654">
          <p15:clr>
            <a:srgbClr val="5ACBF0"/>
          </p15:clr>
        </p15:guide>
        <p15:guide id="9" pos="2916">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Blank 12 Colum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4AF883-6E59-FF46-831D-542A3FE0C23A}"/>
              </a:ext>
              <a:ext uri="{C183D7F6-B498-43B3-948B-1728B52AA6E4}">
                <adec:decorative xmlns:adec="http://schemas.microsoft.com/office/drawing/2017/decorative" val="1"/>
              </a:ext>
            </a:extLst>
          </p:cNvPr>
          <p:cNvPicPr>
            <a:picLocks noChangeAspect="1"/>
          </p:cNvPicPr>
          <p:nvPr userDrawn="1"/>
        </p:nvPicPr>
        <p:blipFill rotWithShape="1">
          <a:blip r:embed="rId2"/>
          <a:srcRect t="18326" r="885" b="13108"/>
          <a:stretch/>
        </p:blipFill>
        <p:spPr>
          <a:xfrm>
            <a:off x="0" y="3141757"/>
            <a:ext cx="12192000" cy="3716243"/>
          </a:xfrm>
          <a:prstGeom prst="rect">
            <a:avLst/>
          </a:prstGeom>
        </p:spPr>
      </p:pic>
      <p:sp>
        <p:nvSpPr>
          <p:cNvPr id="5" name="Rectangle 4">
            <a:extLst>
              <a:ext uri="{FF2B5EF4-FFF2-40B4-BE49-F238E27FC236}">
                <a16:creationId xmlns:a16="http://schemas.microsoft.com/office/drawing/2014/main" id="{3893CE38-5D24-2256-0441-2C5A9585B6E4}"/>
              </a:ext>
              <a:ext uri="{C183D7F6-B498-43B3-948B-1728B52AA6E4}">
                <adec:decorative xmlns:adec="http://schemas.microsoft.com/office/drawing/2017/decorative" val="1"/>
              </a:ext>
            </a:extLst>
          </p:cNvPr>
          <p:cNvSpPr/>
          <p:nvPr userDrawn="1"/>
        </p:nvSpPr>
        <p:spPr bwMode="auto">
          <a:xfrm rot="5400000">
            <a:off x="5451348" y="-2472271"/>
            <a:ext cx="1289306" cy="12192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pic>
        <p:nvPicPr>
          <p:cNvPr id="7" name="Picture 6">
            <a:extLst>
              <a:ext uri="{FF2B5EF4-FFF2-40B4-BE49-F238E27FC236}">
                <a16:creationId xmlns:a16="http://schemas.microsoft.com/office/drawing/2014/main" id="{1AEC62CC-A595-01BA-B048-53049818A518}"/>
              </a:ext>
              <a:ext uri="{C183D7F6-B498-43B3-948B-1728B52AA6E4}">
                <adec:decorative xmlns:adec="http://schemas.microsoft.com/office/drawing/2017/decorative" val="1"/>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r:embed="rId4">
                    <a14:imgEffect>
                      <a14:sharpenSoften amount="-100000"/>
                    </a14:imgEffect>
                  </a14:imgLayer>
                </a14:imgProps>
              </a:ext>
            </a:extLst>
          </a:blip>
          <a:srcRect l="4749" t="9080" r="5622" b="28513"/>
          <a:stretch/>
        </p:blipFill>
        <p:spPr>
          <a:xfrm>
            <a:off x="584200" y="2640706"/>
            <a:ext cx="11025185" cy="3382396"/>
          </a:xfrm>
          <a:prstGeom prst="roundRect">
            <a:avLst>
              <a:gd name="adj" fmla="val 4227"/>
            </a:avLst>
          </a:prstGeom>
          <a:solidFill>
            <a:schemeClr val="bg1"/>
          </a:solidFill>
        </p:spPr>
      </p:pic>
    </p:spTree>
    <p:extLst>
      <p:ext uri="{BB962C8B-B14F-4D97-AF65-F5344CB8AC3E}">
        <p14:creationId xmlns:p14="http://schemas.microsoft.com/office/powerpoint/2010/main" val="19860717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42" presetClass="path" presetSubtype="0" decel="100000" fill="hold" nodeType="withEffect">
                                  <p:stCondLst>
                                    <p:cond delay="0"/>
                                  </p:stCondLst>
                                  <p:childTnLst>
                                    <p:animMotion origin="layout" path="M 0 1.21433E-6 L 0 0.03551 " pathEditMode="relative" rAng="0" ptsTypes="AA">
                                      <p:cBhvr>
                                        <p:cTn id="9" dur="700" spd="-100000" fill="hold"/>
                                        <p:tgtEl>
                                          <p:spTgt spid="7"/>
                                        </p:tgtEl>
                                        <p:attrNameLst>
                                          <p:attrName>ppt_x</p:attrName>
                                          <p:attrName>ppt_y</p:attrName>
                                        </p:attrNameLst>
                                      </p:cBhvr>
                                      <p:rCtr x="0" y="177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Code Left sde">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2"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7575549" y="457200"/>
            <a:ext cx="4031233" cy="492443"/>
          </a:xfrm>
        </p:spPr>
        <p:txBody>
          <a:bodyPr/>
          <a:lstStyle>
            <a:lvl1pPr>
              <a:defRPr sz="3200">
                <a:solidFill>
                  <a:schemeClr val="tx1"/>
                </a:solidFill>
              </a:defRPr>
            </a:lvl1pPr>
          </a:lstStyle>
          <a:p>
            <a:r>
              <a:rPr lang="en-US"/>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1"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4199" y="706011"/>
            <a:ext cx="5819775" cy="369332"/>
          </a:xfrm>
        </p:spPr>
        <p:txBody>
          <a:bodyPr/>
          <a:lstStyle>
            <a:lvl1pPr marL="0" indent="0">
              <a:buNone/>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7575550" y="1336675"/>
            <a:ext cx="4033838"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1871258937"/>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4402">
          <p15:clr>
            <a:srgbClr val="5ACBF0"/>
          </p15:clr>
        </p15:guide>
        <p15:guide id="7" pos="4034">
          <p15:clr>
            <a:srgbClr val="5ACBF0"/>
          </p15:clr>
        </p15:guide>
        <p15:guide id="8" pos="4772">
          <p15:clr>
            <a:srgbClr val="5ACBF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Demo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77823"/>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246221"/>
          </a:xfrm>
          <a:noFill/>
        </p:spPr>
        <p:txBody>
          <a:bodyPr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372858766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Demo slide 2">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77823"/>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246221"/>
          </a:xfrm>
          <a:noFill/>
        </p:spPr>
        <p:txBody>
          <a:bodyPr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50928162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Section Titl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38331520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Section Title 2">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39756817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445437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7178015"/>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Closing logo slide">
    <p:bg>
      <p:bgRef idx="1001">
        <a:schemeClr val="bg2"/>
      </p:bgRef>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UI" pitchFamily="34" charset="0"/>
              </a:rPr>
              <a:t>© Copyright Microsoft Corporation. All rights reserved. </a:t>
            </a:r>
          </a:p>
        </p:txBody>
      </p:sp>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250046275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Black Notes slide Layout">
    <p:bg bwMode="gray">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1946711314"/>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0CED5C-09CE-086B-058F-E86642850C00}"/>
              </a:ext>
              <a:ext uri="{C183D7F6-B498-43B3-948B-1728B52AA6E4}">
                <adec:decorative xmlns:adec="http://schemas.microsoft.com/office/drawing/2017/decorative" val="1"/>
              </a:ext>
            </a:extLst>
          </p:cNvPr>
          <p:cNvPicPr>
            <a:picLocks noChangeAspect="1"/>
          </p:cNvPicPr>
          <p:nvPr userDrawn="1"/>
        </p:nvPicPr>
        <p:blipFill rotWithShape="1">
          <a:blip r:embed="rId2"/>
          <a:srcRect l="10595" t="987" r="10595"/>
          <a:stretch/>
        </p:blipFill>
        <p:spPr>
          <a:xfrm>
            <a:off x="0" y="0"/>
            <a:ext cx="12192000" cy="6858000"/>
          </a:xfrm>
          <a:prstGeom prst="rect">
            <a:avLst/>
          </a:prstGeom>
        </p:spPr>
      </p:pic>
      <p:sp>
        <p:nvSpPr>
          <p:cNvPr id="4" name="Rectangle 3">
            <a:extLst>
              <a:ext uri="{FF2B5EF4-FFF2-40B4-BE49-F238E27FC236}">
                <a16:creationId xmlns:a16="http://schemas.microsoft.com/office/drawing/2014/main" id="{7EADC449-E006-2BF9-CAC5-11C2B170B2D9}"/>
              </a:ext>
              <a:ext uri="{C183D7F6-B498-43B3-948B-1728B52AA6E4}">
                <adec:decorative xmlns:adec="http://schemas.microsoft.com/office/drawing/2017/decorative" val="1"/>
              </a:ext>
            </a:extLst>
          </p:cNvPr>
          <p:cNvSpPr/>
          <p:nvPr userDrawn="1"/>
        </p:nvSpPr>
        <p:spPr bwMode="auto">
          <a:xfrm rot="5400000">
            <a:off x="4897820" y="-4897821"/>
            <a:ext cx="2396359" cy="12192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3" name="Title 1">
            <a:extLst>
              <a:ext uri="{FF2B5EF4-FFF2-40B4-BE49-F238E27FC236}">
                <a16:creationId xmlns:a16="http://schemas.microsoft.com/office/drawing/2014/main" id="{4242D82A-9DB1-584C-2E16-3D8B4469A143}"/>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5" name="Content Placeholder 3">
            <a:extLst>
              <a:ext uri="{FF2B5EF4-FFF2-40B4-BE49-F238E27FC236}">
                <a16:creationId xmlns:a16="http://schemas.microsoft.com/office/drawing/2014/main" id="{E6965A68-D388-7DD3-A305-B934A332BC28}"/>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8893383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Blank 12 Colum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382313E-3ED5-2E4E-820C-502A86DB00C3}"/>
              </a:ext>
              <a:ext uri="{C183D7F6-B498-43B3-948B-1728B52AA6E4}">
                <adec:decorative xmlns:adec="http://schemas.microsoft.com/office/drawing/2017/decorative" val="1"/>
              </a:ext>
            </a:extLst>
          </p:cNvPr>
          <p:cNvPicPr>
            <a:picLocks noChangeAspect="1"/>
          </p:cNvPicPr>
          <p:nvPr userDrawn="1"/>
        </p:nvPicPr>
        <p:blipFill rotWithShape="1">
          <a:blip r:embed="rId2"/>
          <a:srcRect t="36534" r="885" b="13108"/>
          <a:stretch/>
        </p:blipFill>
        <p:spPr>
          <a:xfrm>
            <a:off x="0" y="4128656"/>
            <a:ext cx="12192000" cy="2729344"/>
          </a:xfrm>
          <a:prstGeom prst="rect">
            <a:avLst/>
          </a:prstGeom>
        </p:spPr>
      </p:pic>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pic>
        <p:nvPicPr>
          <p:cNvPr id="7" name="Picture 6">
            <a:extLst>
              <a:ext uri="{FF2B5EF4-FFF2-40B4-BE49-F238E27FC236}">
                <a16:creationId xmlns:a16="http://schemas.microsoft.com/office/drawing/2014/main" id="{1AEC62CC-A595-01BA-B048-53049818A518}"/>
              </a:ext>
              <a:ext uri="{C183D7F6-B498-43B3-948B-1728B52AA6E4}">
                <adec:decorative xmlns:adec="http://schemas.microsoft.com/office/drawing/2017/decorative" val="1"/>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r:embed="rId4">
                    <a14:imgEffect>
                      <a14:sharpenSoften amount="-100000"/>
                    </a14:imgEffect>
                  </a14:imgLayer>
                </a14:imgProps>
              </a:ext>
            </a:extLst>
          </a:blip>
          <a:srcRect l="4749" t="21128" r="5622" b="21545"/>
          <a:stretch/>
        </p:blipFill>
        <p:spPr>
          <a:xfrm>
            <a:off x="584200" y="3293758"/>
            <a:ext cx="11025185" cy="3107042"/>
          </a:xfrm>
          <a:prstGeom prst="roundRect">
            <a:avLst>
              <a:gd name="adj" fmla="val 4227"/>
            </a:avLst>
          </a:prstGeom>
          <a:solidFill>
            <a:schemeClr val="bg1"/>
          </a:solidFill>
        </p:spPr>
      </p:pic>
    </p:spTree>
    <p:extLst>
      <p:ext uri="{BB962C8B-B14F-4D97-AF65-F5344CB8AC3E}">
        <p14:creationId xmlns:p14="http://schemas.microsoft.com/office/powerpoint/2010/main" val="31480234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42" presetClass="path" presetSubtype="0" decel="100000" fill="hold" nodeType="withEffect">
                                  <p:stCondLst>
                                    <p:cond delay="0"/>
                                  </p:stCondLst>
                                  <p:childTnLst>
                                    <p:animMotion origin="layout" path="M 0 -2.96296E-6 L 0 0.03542 " pathEditMode="relative" rAng="0" ptsTypes="AA">
                                      <p:cBhvr>
                                        <p:cTn id="9" dur="700" spd="-100000" fill="hold"/>
                                        <p:tgtEl>
                                          <p:spTgt spid="7"/>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4_Screenshot_Insigh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ED1DE-B78E-BD94-5470-4AE056327097}"/>
              </a:ext>
            </a:extLst>
          </p:cNvPr>
          <p:cNvSpPr>
            <a:spLocks noGrp="1"/>
          </p:cNvSpPr>
          <p:nvPr>
            <p:ph type="title"/>
          </p:nvPr>
        </p:nvSpPr>
        <p:spPr>
          <a:xfrm>
            <a:off x="588263" y="457200"/>
            <a:ext cx="11018520" cy="553998"/>
          </a:xfrm>
        </p:spPr>
        <p:txBody>
          <a:bodyPr/>
          <a:lstStyle/>
          <a:p>
            <a:r>
              <a:rPr lang="en-US"/>
              <a:t>Click to edit Master title style</a:t>
            </a:r>
          </a:p>
        </p:txBody>
      </p:sp>
      <p:pic>
        <p:nvPicPr>
          <p:cNvPr id="3" name="Picture 2">
            <a:extLst>
              <a:ext uri="{FF2B5EF4-FFF2-40B4-BE49-F238E27FC236}">
                <a16:creationId xmlns:a16="http://schemas.microsoft.com/office/drawing/2014/main" id="{67DCD456-C800-E4E3-F0ED-EB4D160B9C4E}"/>
              </a:ext>
              <a:ext uri="{C183D7F6-B498-43B3-948B-1728B52AA6E4}">
                <adec:decorative xmlns:adec="http://schemas.microsoft.com/office/drawing/2017/decorative" val="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harpenSoften amount="-100000"/>
                    </a14:imgEffect>
                  </a14:imgLayer>
                </a14:imgProps>
              </a:ext>
            </a:extLst>
          </a:blip>
          <a:srcRect l="16919" t="4793" r="55136" b="5416"/>
          <a:stretch/>
        </p:blipFill>
        <p:spPr>
          <a:xfrm>
            <a:off x="7347856" y="0"/>
            <a:ext cx="4844143" cy="6858000"/>
          </a:xfrm>
          <a:prstGeom prst="rect">
            <a:avLst/>
          </a:prstGeom>
        </p:spPr>
      </p:pic>
      <p:sp>
        <p:nvSpPr>
          <p:cNvPr id="7" name="Rectangle 6">
            <a:extLst>
              <a:ext uri="{FF2B5EF4-FFF2-40B4-BE49-F238E27FC236}">
                <a16:creationId xmlns:a16="http://schemas.microsoft.com/office/drawing/2014/main" id="{8FC903FC-C0B8-0424-78AF-D6CE141EF5A0}"/>
              </a:ext>
              <a:ext uri="{C183D7F6-B498-43B3-948B-1728B52AA6E4}">
                <adec:decorative xmlns:adec="http://schemas.microsoft.com/office/drawing/2017/decorative" val="1"/>
              </a:ext>
            </a:extLst>
          </p:cNvPr>
          <p:cNvSpPr/>
          <p:nvPr userDrawn="1"/>
        </p:nvSpPr>
        <p:spPr bwMode="auto">
          <a:xfrm>
            <a:off x="6892376" y="0"/>
            <a:ext cx="3173184"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Tree>
    <p:extLst>
      <p:ext uri="{BB962C8B-B14F-4D97-AF65-F5344CB8AC3E}">
        <p14:creationId xmlns:p14="http://schemas.microsoft.com/office/powerpoint/2010/main" val="251062842"/>
      </p:ext>
    </p:extLst>
  </p:cSld>
  <p:clrMapOvr>
    <a:masterClrMapping/>
  </p:clrMapOvr>
  <p:transition>
    <p:fade/>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chemeClr val="tx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425781"/>
            <a:ext cx="5090459" cy="1107996"/>
          </a:xfrm>
        </p:spPr>
        <p:txBody>
          <a:bodyPr wrap="square" lIns="0" tIns="0" rIns="0" bIns="0" anchor="b" anchorCtr="0">
            <a:spAutoFit/>
          </a:bodyPr>
          <a:lstStyle>
            <a:lvl1pPr>
              <a:defRPr lang="en-US" sz="3600" b="0" kern="1200" cap="none" spc="-50" baseline="0" dirty="0">
                <a:ln w="3175">
                  <a:noFill/>
                </a:ln>
                <a:gradFill flip="none" rotWithShape="1">
                  <a:gsLst>
                    <a:gs pos="50000">
                      <a:srgbClr val="8661C5"/>
                    </a:gs>
                    <a:gs pos="0">
                      <a:srgbClr val="3E76D4"/>
                    </a:gs>
                    <a:gs pos="100000">
                      <a:srgbClr val="C73ECC"/>
                    </a:gs>
                  </a:gsLst>
                  <a:lin ang="2700000" scaled="1"/>
                  <a:tileRect/>
                </a:gradFill>
                <a:effectLst/>
                <a:latin typeface="+mj-lt"/>
                <a:ea typeface="+mn-ea"/>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bg1">
                    <a:lumMod val="75000"/>
                    <a:lumOff val="25000"/>
                  </a:schemeClr>
                </a:solidFill>
                <a:latin typeface="+mn-lt"/>
                <a:cs typeface="Segoe UI" panose="020B0502040204020203" pitchFamily="34" charset="0"/>
              </a:defRPr>
            </a:lvl1pPr>
          </a:lstStyle>
          <a:p>
            <a:pPr lvl="0"/>
            <a:r>
              <a:rPr lang="en-US"/>
              <a:t>Speaker name or subtitle text</a:t>
            </a:r>
          </a:p>
        </p:txBody>
      </p:sp>
      <p:pic>
        <p:nvPicPr>
          <p:cNvPr id="2" name="MS logo gray - EMF" descr="Microsoft logo, gray text version">
            <a:extLst>
              <a:ext uri="{FF2B5EF4-FFF2-40B4-BE49-F238E27FC236}">
                <a16:creationId xmlns:a16="http://schemas.microsoft.com/office/drawing/2014/main" id="{4439E22E-73DB-26AF-C8BB-7E5DC2D9D97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34938741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00F4738-B696-5C9B-3781-E7336706BFB0}"/>
              </a:ext>
              <a:ext uri="{C183D7F6-B498-43B3-948B-1728B52AA6E4}">
                <adec:decorative xmlns:adec="http://schemas.microsoft.com/office/drawing/2017/decorative" val="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harpenSoften amount="100000"/>
                    </a14:imgEffect>
                  </a14:imgLayer>
                </a14:imgProps>
              </a:ext>
            </a:extLst>
          </a:blip>
          <a:srcRect l="3678" r="19088" b="1398"/>
          <a:stretch/>
        </p:blipFill>
        <p:spPr>
          <a:xfrm>
            <a:off x="0" y="0"/>
            <a:ext cx="12191999" cy="6858000"/>
          </a:xfrm>
          <a:prstGeom prst="rect">
            <a:avLst/>
          </a:prstGeom>
        </p:spPr>
      </p:pic>
      <p:sp>
        <p:nvSpPr>
          <p:cNvPr id="7" name="Rectangle 6">
            <a:extLst>
              <a:ext uri="{FF2B5EF4-FFF2-40B4-BE49-F238E27FC236}">
                <a16:creationId xmlns:a16="http://schemas.microsoft.com/office/drawing/2014/main" id="{1E2835E3-C4F0-2DCA-CE57-A8CE619AC3E2}"/>
              </a:ext>
              <a:ext uri="{C183D7F6-B498-43B3-948B-1728B52AA6E4}">
                <adec:decorative xmlns:adec="http://schemas.microsoft.com/office/drawing/2017/decorative" val="1"/>
              </a:ext>
            </a:extLst>
          </p:cNvPr>
          <p:cNvSpPr/>
          <p:nvPr userDrawn="1"/>
        </p:nvSpPr>
        <p:spPr bwMode="auto">
          <a:xfrm>
            <a:off x="-1" y="0"/>
            <a:ext cx="7476566" cy="6858000"/>
          </a:xfrm>
          <a:prstGeom prst="rect">
            <a:avLst/>
          </a:prstGeom>
          <a:gradFill flip="none" rotWithShape="1">
            <a:gsLst>
              <a:gs pos="19000">
                <a:schemeClr val="tx1"/>
              </a:gs>
              <a:gs pos="100000">
                <a:schemeClr val="tx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9" name="Title 1"/>
          <p:cNvSpPr>
            <a:spLocks noGrp="1"/>
          </p:cNvSpPr>
          <p:nvPr>
            <p:ph type="title" hasCustomPrompt="1"/>
          </p:nvPr>
        </p:nvSpPr>
        <p:spPr>
          <a:xfrm>
            <a:off x="584200" y="2425781"/>
            <a:ext cx="5090459" cy="1107996"/>
          </a:xfrm>
        </p:spPr>
        <p:txBody>
          <a:bodyPr wrap="square" lIns="0" tIns="0" rIns="0" bIns="0" anchor="b" anchorCtr="0">
            <a:spAutoFit/>
          </a:bodyPr>
          <a:lstStyle>
            <a:lvl1pPr>
              <a:defRPr lang="en-US" sz="3600" b="0" kern="1200" cap="none" spc="-50" baseline="0" dirty="0">
                <a:ln w="3175">
                  <a:noFill/>
                </a:ln>
                <a:gradFill flip="none" rotWithShape="1">
                  <a:gsLst>
                    <a:gs pos="50000">
                      <a:srgbClr val="8661C5"/>
                    </a:gs>
                    <a:gs pos="0">
                      <a:srgbClr val="3E76D4"/>
                    </a:gs>
                    <a:gs pos="100000">
                      <a:srgbClr val="C73ECC"/>
                    </a:gs>
                  </a:gsLst>
                  <a:lin ang="2700000" scaled="1"/>
                  <a:tileRect/>
                </a:gradFill>
                <a:effectLst/>
                <a:latin typeface="+mj-lt"/>
                <a:ea typeface="+mn-ea"/>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bg1">
                    <a:lumMod val="75000"/>
                    <a:lumOff val="25000"/>
                  </a:schemeClr>
                </a:solidFill>
                <a:latin typeface="+mn-lt"/>
                <a:cs typeface="Segoe UI" panose="020B0502040204020203" pitchFamily="34" charset="0"/>
              </a:defRPr>
            </a:lvl1pPr>
          </a:lstStyle>
          <a:p>
            <a:pPr lvl="0"/>
            <a:r>
              <a:rPr lang="en-US"/>
              <a:t>Speaker name or subtitle text</a:t>
            </a:r>
          </a:p>
        </p:txBody>
      </p:sp>
      <p:pic>
        <p:nvPicPr>
          <p:cNvPr id="2" name="MS logo gray - EMF" descr="Microsoft logo, gray text version">
            <a:extLst>
              <a:ext uri="{FF2B5EF4-FFF2-40B4-BE49-F238E27FC236}">
                <a16:creationId xmlns:a16="http://schemas.microsoft.com/office/drawing/2014/main" id="{4439E22E-73DB-26AF-C8BB-7E5DC2D9D979}"/>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277678491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pic>
        <p:nvPicPr>
          <p:cNvPr id="2" name="Picture Placeholder 13" descr="A picture containing human face, indoor, person, person&#10;&#10;Description automatically generated">
            <a:extLst>
              <a:ext uri="{FF2B5EF4-FFF2-40B4-BE49-F238E27FC236}">
                <a16:creationId xmlns:a16="http://schemas.microsoft.com/office/drawing/2014/main" id="{4CDA5BDA-B9D9-B8F1-58E7-E1E86C5E5E5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15208" r="15208"/>
          <a:stretch/>
        </p:blipFill>
        <p:spPr>
          <a:xfrm>
            <a:off x="0" y="4572000"/>
            <a:ext cx="2386584" cy="2286000"/>
          </a:xfrm>
          <a:prstGeom prst="rect">
            <a:avLst/>
          </a:prstGeom>
        </p:spPr>
      </p:pic>
      <p:pic>
        <p:nvPicPr>
          <p:cNvPr id="5" name="Picture Placeholder 15" descr="A person standing outside a building using a tablet&#10;&#10;Description automatically generated with medium confidence">
            <a:extLst>
              <a:ext uri="{FF2B5EF4-FFF2-40B4-BE49-F238E27FC236}">
                <a16:creationId xmlns:a16="http://schemas.microsoft.com/office/drawing/2014/main" id="{6543667C-395F-47BC-047D-26B4873BDD07}"/>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46492" t="13937" r="24892" b="44966"/>
          <a:stretch/>
        </p:blipFill>
        <p:spPr>
          <a:xfrm>
            <a:off x="2451354" y="4572000"/>
            <a:ext cx="2386584" cy="2286000"/>
          </a:xfrm>
          <a:prstGeom prst="rect">
            <a:avLst/>
          </a:prstGeom>
        </p:spPr>
      </p:pic>
      <p:pic>
        <p:nvPicPr>
          <p:cNvPr id="6" name="Picture Placeholder 17" descr="A person sitting at a desk with a computer&#10;&#10;Description automatically generated with medium confidence">
            <a:extLst>
              <a:ext uri="{FF2B5EF4-FFF2-40B4-BE49-F238E27FC236}">
                <a16:creationId xmlns:a16="http://schemas.microsoft.com/office/drawing/2014/main" id="{E9623BF6-8B42-74F6-9AD7-4ED7D87EF00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43192" t="24599" r="9057" b="6822"/>
          <a:stretch/>
        </p:blipFill>
        <p:spPr>
          <a:xfrm>
            <a:off x="4902708" y="4572000"/>
            <a:ext cx="2386584" cy="2286000"/>
          </a:xfrm>
          <a:prstGeom prst="rect">
            <a:avLst/>
          </a:prstGeom>
        </p:spPr>
      </p:pic>
      <p:pic>
        <p:nvPicPr>
          <p:cNvPr id="7" name="Picture Placeholder 20" descr="A person sitting on a couch using a tablet&#10;&#10;Description automatically generated with medium confidence">
            <a:extLst>
              <a:ext uri="{FF2B5EF4-FFF2-40B4-BE49-F238E27FC236}">
                <a16:creationId xmlns:a16="http://schemas.microsoft.com/office/drawing/2014/main" id="{76F419D7-0AD0-8F29-709B-A5375EDAB1F5}"/>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38690" t="6590" r="15185" b="27168"/>
          <a:stretch/>
        </p:blipFill>
        <p:spPr>
          <a:xfrm>
            <a:off x="7354062" y="4572000"/>
            <a:ext cx="2386584" cy="2286000"/>
          </a:xfrm>
          <a:prstGeom prst="rect">
            <a:avLst/>
          </a:prstGeom>
        </p:spPr>
      </p:pic>
      <p:pic>
        <p:nvPicPr>
          <p:cNvPr id="3" name="Picture Placeholder 22">
            <a:extLst>
              <a:ext uri="{FF2B5EF4-FFF2-40B4-BE49-F238E27FC236}">
                <a16:creationId xmlns:a16="http://schemas.microsoft.com/office/drawing/2014/main" id="{420521B4-EA2E-912B-D61B-ED08BB050C7B}"/>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28355" t="3603" r="31661" b="39018"/>
          <a:stretch/>
        </p:blipFill>
        <p:spPr>
          <a:xfrm>
            <a:off x="9805416" y="4572000"/>
            <a:ext cx="2386584" cy="2286000"/>
          </a:xfrm>
          <a:prstGeom prst="rect">
            <a:avLst/>
          </a:prstGeom>
        </p:spPr>
      </p:pic>
    </p:spTree>
    <p:extLst>
      <p:ext uri="{BB962C8B-B14F-4D97-AF65-F5344CB8AC3E}">
        <p14:creationId xmlns:p14="http://schemas.microsoft.com/office/powerpoint/2010/main" val="261866773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9832488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grpSp>
        <p:nvGrpSpPr>
          <p:cNvPr id="3" name="Group 2">
            <a:extLst>
              <a:ext uri="{FF2B5EF4-FFF2-40B4-BE49-F238E27FC236}">
                <a16:creationId xmlns:a16="http://schemas.microsoft.com/office/drawing/2014/main" id="{029A3F10-F878-A671-32E0-3C0822EE42F5}"/>
              </a:ext>
              <a:ext uri="{C183D7F6-B498-43B3-948B-1728B52AA6E4}">
                <adec:decorative xmlns:adec="http://schemas.microsoft.com/office/drawing/2017/decorative" val="1"/>
              </a:ext>
            </a:extLst>
          </p:cNvPr>
          <p:cNvGrpSpPr/>
          <p:nvPr userDrawn="1"/>
        </p:nvGrpSpPr>
        <p:grpSpPr>
          <a:xfrm>
            <a:off x="-7743" y="2227153"/>
            <a:ext cx="12192003" cy="4635933"/>
            <a:chOff x="0" y="2222067"/>
            <a:chExt cx="12192003" cy="4635933"/>
          </a:xfrm>
        </p:grpSpPr>
        <p:pic>
          <p:nvPicPr>
            <p:cNvPr id="4" name="Picture 3">
              <a:extLst>
                <a:ext uri="{FF2B5EF4-FFF2-40B4-BE49-F238E27FC236}">
                  <a16:creationId xmlns:a16="http://schemas.microsoft.com/office/drawing/2014/main" id="{C84B2B0D-5333-E732-68D4-4D9F64D679C8}"/>
                </a:ext>
              </a:extLst>
            </p:cNvPr>
            <p:cNvPicPr>
              <a:picLocks noChangeAspect="1"/>
            </p:cNvPicPr>
            <p:nvPr/>
          </p:nvPicPr>
          <p:blipFill rotWithShape="1">
            <a:blip r:embed="rId2">
              <a:alphaModFix amt="50000"/>
              <a:extLst>
                <a:ext uri="{BEBA8EAE-BF5A-486C-A8C5-ECC9F3942E4B}">
                  <a14:imgProps xmlns:a14="http://schemas.microsoft.com/office/drawing/2010/main">
                    <a14:imgLayer r:embed="rId3">
                      <a14:imgEffect>
                        <a14:sharpenSoften amount="-100000"/>
                      </a14:imgEffect>
                    </a14:imgLayer>
                  </a14:imgProps>
                </a:ext>
              </a:extLst>
            </a:blip>
            <a:srcRect l="7614" t="53176" r="35751"/>
            <a:stretch/>
          </p:blipFill>
          <p:spPr>
            <a:xfrm>
              <a:off x="0" y="2345011"/>
              <a:ext cx="12192000" cy="4512989"/>
            </a:xfrm>
            <a:prstGeom prst="rect">
              <a:avLst/>
            </a:prstGeom>
          </p:spPr>
        </p:pic>
        <p:sp>
          <p:nvSpPr>
            <p:cNvPr id="5" name="Rectangle 4">
              <a:extLst>
                <a:ext uri="{FF2B5EF4-FFF2-40B4-BE49-F238E27FC236}">
                  <a16:creationId xmlns:a16="http://schemas.microsoft.com/office/drawing/2014/main" id="{12F42D34-68F1-3A80-5D15-5F7CCBBBB2D0}"/>
                </a:ext>
              </a:extLst>
            </p:cNvPr>
            <p:cNvSpPr/>
            <p:nvPr/>
          </p:nvSpPr>
          <p:spPr bwMode="auto">
            <a:xfrm rot="5400000">
              <a:off x="5167730" y="-2945661"/>
              <a:ext cx="1856546" cy="12192001"/>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spTree>
    <p:extLst>
      <p:ext uri="{BB962C8B-B14F-4D97-AF65-F5344CB8AC3E}">
        <p14:creationId xmlns:p14="http://schemas.microsoft.com/office/powerpoint/2010/main" val="155396806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3452C63-83A7-678A-2A8F-EFAC83A60F6C}"/>
              </a:ext>
            </a:extLst>
          </p:cNvPr>
          <p:cNvPicPr>
            <a:picLocks noChangeAspect="1"/>
          </p:cNvPicPr>
          <p:nvPr userDrawn="1"/>
        </p:nvPicPr>
        <p:blipFill rotWithShape="1">
          <a:blip r:embed="rId2">
            <a:alphaModFix amt="50000"/>
            <a:extLst>
              <a:ext uri="{BEBA8EAE-BF5A-486C-A8C5-ECC9F3942E4B}">
                <a14:imgProps xmlns:a14="http://schemas.microsoft.com/office/drawing/2010/main">
                  <a14:imgLayer r:embed="rId3">
                    <a14:imgEffect>
                      <a14:sharpenSoften amount="-100000"/>
                    </a14:imgEffect>
                  </a14:imgLayer>
                </a14:imgProps>
              </a:ext>
            </a:extLst>
          </a:blip>
          <a:srcRect l="7614" t="28846" r="35751"/>
          <a:stretch/>
        </p:blipFill>
        <p:spPr>
          <a:xfrm>
            <a:off x="0" y="1"/>
            <a:ext cx="12192000" cy="6858000"/>
          </a:xfrm>
          <a:prstGeom prst="rect">
            <a:avLst/>
          </a:prstGeom>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1641339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Five filmstrip photos">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9" name="Title 1">
            <a:extLst>
              <a:ext uri="{FF2B5EF4-FFF2-40B4-BE49-F238E27FC236}">
                <a16:creationId xmlns:a16="http://schemas.microsoft.com/office/drawing/2014/main" id="{C4764AC4-6978-C9FD-AD4E-643AEBB1AD7F}"/>
              </a:ext>
            </a:extLst>
          </p:cNvPr>
          <p:cNvSpPr>
            <a:spLocks noGrp="1"/>
          </p:cNvSpPr>
          <p:nvPr>
            <p:ph type="title"/>
          </p:nvPr>
        </p:nvSpPr>
        <p:spPr>
          <a:xfrm>
            <a:off x="588263" y="457200"/>
            <a:ext cx="11018520" cy="553998"/>
          </a:xfrm>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4240810894"/>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2_Five filmstrip photo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66D98E0-2243-3357-C91C-61826A69D55B}"/>
              </a:ext>
            </a:extLst>
          </p:cNvPr>
          <p:cNvPicPr>
            <a:picLocks noChangeAspect="1"/>
          </p:cNvPicPr>
          <p:nvPr/>
        </p:nvPicPr>
        <p:blipFill rotWithShape="1">
          <a:blip r:embed="rId2">
            <a:alphaModFix amt="50000"/>
            <a:extLst>
              <a:ext uri="{BEBA8EAE-BF5A-486C-A8C5-ECC9F3942E4B}">
                <a14:imgProps xmlns:a14="http://schemas.microsoft.com/office/drawing/2010/main">
                  <a14:imgLayer r:embed="rId3">
                    <a14:imgEffect>
                      <a14:sharpenSoften amount="-100000"/>
                    </a14:imgEffect>
                  </a14:imgLayer>
                </a14:imgProps>
              </a:ext>
            </a:extLst>
          </a:blip>
          <a:srcRect l="7614" t="28846" r="35751"/>
          <a:stretch/>
        </p:blipFill>
        <p:spPr>
          <a:xfrm>
            <a:off x="0" y="1"/>
            <a:ext cx="12192000" cy="6858000"/>
          </a:xfrm>
          <a:prstGeom prst="rect">
            <a:avLst/>
          </a:prstGeom>
        </p:spPr>
      </p:pic>
      <p:sp>
        <p:nvSpPr>
          <p:cNvPr id="12" name="Text Placeholder 3">
            <a:extLst>
              <a:ext uri="{FF2B5EF4-FFF2-40B4-BE49-F238E27FC236}">
                <a16:creationId xmlns:a16="http://schemas.microsoft.com/office/drawing/2014/main" id="{9244E618-D996-41A6-8C9D-0C3519EA7A6F}"/>
              </a:ext>
            </a:extLst>
          </p:cNvPr>
          <p:cNvSpPr>
            <a:spLocks noGrp="1"/>
          </p:cNvSpPr>
          <p:nvPr userDrawn="1">
            <p:ph type="body" sz="quarter" idx="16"/>
          </p:nvPr>
        </p:nvSpPr>
        <p:spPr>
          <a:xfrm>
            <a:off x="292608" y="4800600"/>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4" name="Text Placeholder 3">
            <a:extLst>
              <a:ext uri="{FF2B5EF4-FFF2-40B4-BE49-F238E27FC236}">
                <a16:creationId xmlns:a16="http://schemas.microsoft.com/office/drawing/2014/main" id="{9E4C32BD-CEF7-42AC-94D8-052EF30E2361}"/>
              </a:ext>
            </a:extLst>
          </p:cNvPr>
          <p:cNvSpPr>
            <a:spLocks noGrp="1"/>
          </p:cNvSpPr>
          <p:nvPr userDrawn="1">
            <p:ph type="body" sz="quarter" idx="17"/>
          </p:nvPr>
        </p:nvSpPr>
        <p:spPr>
          <a:xfrm>
            <a:off x="2743962"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6" name="Text Placeholder 3">
            <a:extLst>
              <a:ext uri="{FF2B5EF4-FFF2-40B4-BE49-F238E27FC236}">
                <a16:creationId xmlns:a16="http://schemas.microsoft.com/office/drawing/2014/main" id="{D682B8EC-8F33-4730-BBE6-E8B7234C9C62}"/>
              </a:ext>
            </a:extLst>
          </p:cNvPr>
          <p:cNvSpPr>
            <a:spLocks noGrp="1"/>
          </p:cNvSpPr>
          <p:nvPr userDrawn="1">
            <p:ph type="body" sz="quarter" idx="18"/>
          </p:nvPr>
        </p:nvSpPr>
        <p:spPr>
          <a:xfrm>
            <a:off x="5195316" y="4799410"/>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8" name="Text Placeholder 3">
            <a:extLst>
              <a:ext uri="{FF2B5EF4-FFF2-40B4-BE49-F238E27FC236}">
                <a16:creationId xmlns:a16="http://schemas.microsoft.com/office/drawing/2014/main" id="{83564109-638C-44E2-AE84-46B44C29FD6C}"/>
              </a:ext>
            </a:extLst>
          </p:cNvPr>
          <p:cNvSpPr>
            <a:spLocks noGrp="1"/>
          </p:cNvSpPr>
          <p:nvPr userDrawn="1">
            <p:ph type="body" sz="quarter" idx="20"/>
          </p:nvPr>
        </p:nvSpPr>
        <p:spPr>
          <a:xfrm>
            <a:off x="7646670"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21" name="Text Placeholder 3">
            <a:extLst>
              <a:ext uri="{FF2B5EF4-FFF2-40B4-BE49-F238E27FC236}">
                <a16:creationId xmlns:a16="http://schemas.microsoft.com/office/drawing/2014/main" id="{5B1B6F72-F14C-40F1-8B29-8620AA34DC63}"/>
              </a:ext>
            </a:extLst>
          </p:cNvPr>
          <p:cNvSpPr>
            <a:spLocks noGrp="1"/>
          </p:cNvSpPr>
          <p:nvPr userDrawn="1">
            <p:ph type="body" sz="quarter" idx="22"/>
          </p:nvPr>
        </p:nvSpPr>
        <p:spPr>
          <a:xfrm>
            <a:off x="10098024"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9" name="Title 1">
            <a:extLst>
              <a:ext uri="{FF2B5EF4-FFF2-40B4-BE49-F238E27FC236}">
                <a16:creationId xmlns:a16="http://schemas.microsoft.com/office/drawing/2014/main" id="{C4764AC4-6978-C9FD-AD4E-643AEBB1AD7F}"/>
              </a:ext>
            </a:extLst>
          </p:cNvPr>
          <p:cNvSpPr>
            <a:spLocks noGrp="1"/>
          </p:cNvSpPr>
          <p:nvPr userDrawn="1">
            <p:ph type="title"/>
          </p:nvPr>
        </p:nvSpPr>
        <p:spPr>
          <a:xfrm>
            <a:off x="588263" y="457200"/>
            <a:ext cx="11018520" cy="553998"/>
          </a:xfrm>
        </p:spPr>
        <p:txBody>
          <a:bodyPr/>
          <a:lstStyle>
            <a:lvl1pPr algn="ctr">
              <a:defRPr/>
            </a:lvl1pPr>
          </a:lstStyle>
          <a:p>
            <a:r>
              <a:rPr lang="en-US"/>
              <a:t>Click to edit Master title style</a:t>
            </a:r>
          </a:p>
        </p:txBody>
      </p:sp>
      <p:pic>
        <p:nvPicPr>
          <p:cNvPr id="2" name="Picture Placeholder 13" descr="A picture containing human face, indoor, person, person&#10;&#10;Description automatically generated">
            <a:extLst>
              <a:ext uri="{FF2B5EF4-FFF2-40B4-BE49-F238E27FC236}">
                <a16:creationId xmlns:a16="http://schemas.microsoft.com/office/drawing/2014/main" id="{FE111A41-089C-223F-D48F-B1894C0AFFBC}"/>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15208" r="15208"/>
          <a:stretch/>
        </p:blipFill>
        <p:spPr>
          <a:xfrm>
            <a:off x="0" y="2286000"/>
            <a:ext cx="2386584" cy="2286000"/>
          </a:xfrm>
          <a:prstGeom prst="rect">
            <a:avLst/>
          </a:prstGeom>
        </p:spPr>
      </p:pic>
      <p:pic>
        <p:nvPicPr>
          <p:cNvPr id="5" name="Picture Placeholder 15" descr="A person standing outside a building using a tablet&#10;&#10;Description automatically generated with medium confidence">
            <a:extLst>
              <a:ext uri="{FF2B5EF4-FFF2-40B4-BE49-F238E27FC236}">
                <a16:creationId xmlns:a16="http://schemas.microsoft.com/office/drawing/2014/main" id="{C893A92A-539C-959C-E41A-5C0E0F0461D0}"/>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46492" t="13937" r="24892" b="44966"/>
          <a:stretch/>
        </p:blipFill>
        <p:spPr>
          <a:xfrm>
            <a:off x="2451354" y="2286000"/>
            <a:ext cx="2386584" cy="2286000"/>
          </a:xfrm>
          <a:prstGeom prst="rect">
            <a:avLst/>
          </a:prstGeom>
        </p:spPr>
      </p:pic>
      <p:pic>
        <p:nvPicPr>
          <p:cNvPr id="6" name="Picture Placeholder 17" descr="A person sitting at a desk with a computer&#10;&#10;Description automatically generated with medium confidence">
            <a:extLst>
              <a:ext uri="{FF2B5EF4-FFF2-40B4-BE49-F238E27FC236}">
                <a16:creationId xmlns:a16="http://schemas.microsoft.com/office/drawing/2014/main" id="{CC76CE41-C602-9525-419F-0E7BEE5EA24A}"/>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43192" t="24599" r="9057" b="6822"/>
          <a:stretch/>
        </p:blipFill>
        <p:spPr>
          <a:xfrm>
            <a:off x="4902708" y="2286000"/>
            <a:ext cx="2386584" cy="2286000"/>
          </a:xfrm>
          <a:prstGeom prst="rect">
            <a:avLst/>
          </a:prstGeom>
        </p:spPr>
      </p:pic>
      <p:pic>
        <p:nvPicPr>
          <p:cNvPr id="7" name="Picture Placeholder 20" descr="A person sitting on a couch using a tablet&#10;&#10;Description automatically generated with medium confidence">
            <a:extLst>
              <a:ext uri="{FF2B5EF4-FFF2-40B4-BE49-F238E27FC236}">
                <a16:creationId xmlns:a16="http://schemas.microsoft.com/office/drawing/2014/main" id="{7A16ACD1-4A3E-F476-B934-C54EEDFA3B19}"/>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l="38690" t="6590" r="15185" b="27168"/>
          <a:stretch/>
        </p:blipFill>
        <p:spPr>
          <a:xfrm>
            <a:off x="7354062" y="2286000"/>
            <a:ext cx="2386584" cy="2286000"/>
          </a:xfrm>
          <a:prstGeom prst="rect">
            <a:avLst/>
          </a:prstGeom>
        </p:spPr>
      </p:pic>
      <p:pic>
        <p:nvPicPr>
          <p:cNvPr id="8" name="Picture Placeholder 22">
            <a:extLst>
              <a:ext uri="{FF2B5EF4-FFF2-40B4-BE49-F238E27FC236}">
                <a16:creationId xmlns:a16="http://schemas.microsoft.com/office/drawing/2014/main" id="{4292887E-44E0-C3BC-ED03-424773EE14D8}"/>
              </a:ext>
            </a:extLst>
          </p:cNvPr>
          <p:cNvPicPr>
            <a:picLocks noChangeAspect="1"/>
          </p:cNvPicPr>
          <p:nvPr userDrawn="1"/>
        </p:nvPicPr>
        <p:blipFill rotWithShape="1">
          <a:blip r:embed="rId8" cstate="print">
            <a:extLst>
              <a:ext uri="{28A0092B-C50C-407E-A947-70E740481C1C}">
                <a14:useLocalDpi xmlns:a14="http://schemas.microsoft.com/office/drawing/2010/main" val="0"/>
              </a:ext>
            </a:extLst>
          </a:blip>
          <a:srcRect l="28355" t="3603" r="31661" b="39018"/>
          <a:stretch/>
        </p:blipFill>
        <p:spPr>
          <a:xfrm>
            <a:off x="9805416" y="2286000"/>
            <a:ext cx="2386584" cy="2286000"/>
          </a:xfrm>
          <a:prstGeom prst="rect">
            <a:avLst/>
          </a:prstGeom>
        </p:spPr>
      </p:pic>
    </p:spTree>
    <p:extLst>
      <p:ext uri="{BB962C8B-B14F-4D97-AF65-F5344CB8AC3E}">
        <p14:creationId xmlns:p14="http://schemas.microsoft.com/office/powerpoint/2010/main" val="1779877696"/>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84B2B0D-5333-E732-68D4-4D9F64D679C8}"/>
              </a:ext>
            </a:extLst>
          </p:cNvPr>
          <p:cNvPicPr>
            <a:picLocks noChangeAspect="1"/>
          </p:cNvPicPr>
          <p:nvPr/>
        </p:nvPicPr>
        <p:blipFill rotWithShape="1">
          <a:blip r:embed="rId2">
            <a:alphaModFix/>
            <a:extLst>
              <a:ext uri="{BEBA8EAE-BF5A-486C-A8C5-ECC9F3942E4B}">
                <a14:imgProps xmlns:a14="http://schemas.microsoft.com/office/drawing/2010/main">
                  <a14:imgLayer r:embed="rId3">
                    <a14:imgEffect>
                      <a14:sharpenSoften amount="-100000"/>
                    </a14:imgEffect>
                  </a14:imgLayer>
                </a14:imgProps>
              </a:ext>
            </a:extLst>
          </a:blip>
          <a:srcRect l="7613" t="28793" r="35716"/>
          <a:stretch/>
        </p:blipFill>
        <p:spPr>
          <a:xfrm>
            <a:off x="-7744" y="1"/>
            <a:ext cx="12199743" cy="6863086"/>
          </a:xfrm>
          <a:prstGeom prst="rect">
            <a:avLst/>
          </a:prstGeom>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9239664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Screenshot_Insigh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ED1DE-B78E-BD94-5470-4AE056327097}"/>
              </a:ext>
            </a:extLst>
          </p:cNvPr>
          <p:cNvSpPr>
            <a:spLocks noGrp="1"/>
          </p:cNvSpPr>
          <p:nvPr>
            <p:ph type="title"/>
          </p:nvPr>
        </p:nvSpPr>
        <p:spPr>
          <a:xfrm>
            <a:off x="588263" y="457200"/>
            <a:ext cx="11018520" cy="553998"/>
          </a:xfrm>
        </p:spPr>
        <p:txBody>
          <a:bodyPr/>
          <a:lstStyle/>
          <a:p>
            <a:r>
              <a:rPr lang="en-US"/>
              <a:t>Click to edit Master title style</a:t>
            </a:r>
          </a:p>
        </p:txBody>
      </p:sp>
      <p:pic>
        <p:nvPicPr>
          <p:cNvPr id="3" name="Picture 2">
            <a:extLst>
              <a:ext uri="{FF2B5EF4-FFF2-40B4-BE49-F238E27FC236}">
                <a16:creationId xmlns:a16="http://schemas.microsoft.com/office/drawing/2014/main" id="{67DCD456-C800-E4E3-F0ED-EB4D160B9C4E}"/>
              </a:ext>
              <a:ext uri="{C183D7F6-B498-43B3-948B-1728B52AA6E4}">
                <adec:decorative xmlns:adec="http://schemas.microsoft.com/office/drawing/2017/decorative" val="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harpenSoften amount="-100000"/>
                    </a14:imgEffect>
                  </a14:imgLayer>
                </a14:imgProps>
              </a:ext>
            </a:extLst>
          </a:blip>
          <a:srcRect l="16919" t="4793" r="55136" b="5416"/>
          <a:stretch/>
        </p:blipFill>
        <p:spPr>
          <a:xfrm>
            <a:off x="7347856" y="0"/>
            <a:ext cx="4844143" cy="6858000"/>
          </a:xfrm>
          <a:prstGeom prst="rect">
            <a:avLst/>
          </a:prstGeom>
        </p:spPr>
      </p:pic>
      <p:sp>
        <p:nvSpPr>
          <p:cNvPr id="7" name="Rectangle 6">
            <a:extLst>
              <a:ext uri="{FF2B5EF4-FFF2-40B4-BE49-F238E27FC236}">
                <a16:creationId xmlns:a16="http://schemas.microsoft.com/office/drawing/2014/main" id="{8FC903FC-C0B8-0424-78AF-D6CE141EF5A0}"/>
              </a:ext>
              <a:ext uri="{C183D7F6-B498-43B3-948B-1728B52AA6E4}">
                <adec:decorative xmlns:adec="http://schemas.microsoft.com/office/drawing/2017/decorative" val="1"/>
              </a:ext>
            </a:extLst>
          </p:cNvPr>
          <p:cNvSpPr/>
          <p:nvPr userDrawn="1"/>
        </p:nvSpPr>
        <p:spPr bwMode="auto">
          <a:xfrm>
            <a:off x="6892376" y="0"/>
            <a:ext cx="3173184"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Tree>
    <p:extLst>
      <p:ext uri="{BB962C8B-B14F-4D97-AF65-F5344CB8AC3E}">
        <p14:creationId xmlns:p14="http://schemas.microsoft.com/office/powerpoint/2010/main" val="3883204320"/>
      </p:ext>
    </p:extLst>
  </p:cSld>
  <p:clrMapOvr>
    <a:masterClrMapping/>
  </p:clrMapOvr>
  <p:transition>
    <p:fade/>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Blank 12 Colum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4AF883-6E59-FF46-831D-542A3FE0C23A}"/>
              </a:ext>
              <a:ext uri="{C183D7F6-B498-43B3-948B-1728B52AA6E4}">
                <adec:decorative xmlns:adec="http://schemas.microsoft.com/office/drawing/2017/decorative" val="1"/>
              </a:ext>
            </a:extLst>
          </p:cNvPr>
          <p:cNvPicPr>
            <a:picLocks noChangeAspect="1"/>
          </p:cNvPicPr>
          <p:nvPr userDrawn="1"/>
        </p:nvPicPr>
        <p:blipFill rotWithShape="1">
          <a:blip r:embed="rId2"/>
          <a:srcRect t="36534" r="885" b="13108"/>
          <a:stretch/>
        </p:blipFill>
        <p:spPr>
          <a:xfrm>
            <a:off x="0" y="4128656"/>
            <a:ext cx="12192000" cy="2729344"/>
          </a:xfrm>
          <a:prstGeom prst="rect">
            <a:avLst/>
          </a:prstGeom>
        </p:spPr>
      </p:pic>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spTree>
    <p:extLst>
      <p:ext uri="{BB962C8B-B14F-4D97-AF65-F5344CB8AC3E}">
        <p14:creationId xmlns:p14="http://schemas.microsoft.com/office/powerpoint/2010/main" val="339978139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_Blank 12 Colum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4AF883-6E59-FF46-831D-542A3FE0C23A}"/>
              </a:ext>
              <a:ext uri="{C183D7F6-B498-43B3-948B-1728B52AA6E4}">
                <adec:decorative xmlns:adec="http://schemas.microsoft.com/office/drawing/2017/decorative" val="1"/>
              </a:ext>
            </a:extLst>
          </p:cNvPr>
          <p:cNvPicPr>
            <a:picLocks noChangeAspect="1"/>
          </p:cNvPicPr>
          <p:nvPr userDrawn="1"/>
        </p:nvPicPr>
        <p:blipFill rotWithShape="1">
          <a:blip r:embed="rId2"/>
          <a:srcRect t="36534" r="885" b="13108"/>
          <a:stretch/>
        </p:blipFill>
        <p:spPr>
          <a:xfrm>
            <a:off x="0" y="4128656"/>
            <a:ext cx="12192000" cy="2729344"/>
          </a:xfrm>
          <a:prstGeom prst="rect">
            <a:avLst/>
          </a:prstGeom>
        </p:spPr>
      </p:pic>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pic>
        <p:nvPicPr>
          <p:cNvPr id="6" name="Picture 5">
            <a:extLst>
              <a:ext uri="{FF2B5EF4-FFF2-40B4-BE49-F238E27FC236}">
                <a16:creationId xmlns:a16="http://schemas.microsoft.com/office/drawing/2014/main" id="{F64C9833-1166-F7F6-B3E5-98FCB1C49719}"/>
              </a:ext>
            </a:extLst>
          </p:cNvPr>
          <p:cNvPicPr>
            <a:picLocks noChangeAspect="1"/>
          </p:cNvPicPr>
          <p:nvPr/>
        </p:nvPicPr>
        <p:blipFill rotWithShape="1">
          <a:blip r:embed="rId3">
            <a:alphaModFix amt="50000"/>
            <a:extLst>
              <a:ext uri="{BEBA8EAE-BF5A-486C-A8C5-ECC9F3942E4B}">
                <a14:imgProps xmlns:a14="http://schemas.microsoft.com/office/drawing/2010/main">
                  <a14:imgLayer r:embed="rId4">
                    <a14:imgEffect>
                      <a14:sharpenSoften amount="-100000"/>
                    </a14:imgEffect>
                  </a14:imgLayer>
                </a14:imgProps>
              </a:ext>
            </a:extLst>
          </a:blip>
          <a:srcRect l="8009" t="9069" r="64919" b="28065"/>
          <a:stretch/>
        </p:blipFill>
        <p:spPr>
          <a:xfrm>
            <a:off x="985173" y="2325329"/>
            <a:ext cx="3330084" cy="3716243"/>
          </a:xfrm>
          <a:prstGeom prst="roundRect">
            <a:avLst>
              <a:gd name="adj" fmla="val 1849"/>
            </a:avLst>
          </a:prstGeom>
          <a:solidFill>
            <a:schemeClr val="bg1"/>
          </a:solidFill>
          <a:ln>
            <a:solidFill>
              <a:schemeClr val="bg1"/>
            </a:solidFill>
          </a:ln>
          <a:effectLst>
            <a:outerShdw blurRad="223661" dist="140295" dir="2700000" algn="tl" rotWithShape="0">
              <a:schemeClr val="accent1">
                <a:alpha val="15000"/>
              </a:schemeClr>
            </a:outerShdw>
          </a:effectLst>
        </p:spPr>
      </p:pic>
      <p:pic>
        <p:nvPicPr>
          <p:cNvPr id="8" name="Picture 7">
            <a:extLst>
              <a:ext uri="{FF2B5EF4-FFF2-40B4-BE49-F238E27FC236}">
                <a16:creationId xmlns:a16="http://schemas.microsoft.com/office/drawing/2014/main" id="{B4DCDFF9-BFAC-7E73-7CBA-8CA1A0F6870A}"/>
              </a:ext>
              <a:ext uri="{C183D7F6-B498-43B3-948B-1728B52AA6E4}">
                <adec:decorative xmlns:adec="http://schemas.microsoft.com/office/drawing/2017/decorative" val="1"/>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r:embed="rId5">
                    <a14:imgEffect>
                      <a14:sharpenSoften amount="-100000"/>
                    </a14:imgEffect>
                  </a14:imgLayer>
                </a14:imgProps>
              </a:ext>
            </a:extLst>
          </a:blip>
          <a:srcRect l="37646" t="9069" r="35281" b="28065"/>
          <a:stretch/>
        </p:blipFill>
        <p:spPr>
          <a:xfrm>
            <a:off x="4523725" y="2325328"/>
            <a:ext cx="3330084" cy="3716243"/>
          </a:xfrm>
          <a:prstGeom prst="roundRect">
            <a:avLst>
              <a:gd name="adj" fmla="val 1748"/>
            </a:avLst>
          </a:prstGeom>
          <a:solidFill>
            <a:schemeClr val="bg1"/>
          </a:solidFill>
          <a:ln>
            <a:solidFill>
              <a:schemeClr val="bg1"/>
            </a:solidFill>
          </a:ln>
          <a:effectLst>
            <a:outerShdw blurRad="223661" dist="140295" dir="2700000" algn="tl" rotWithShape="0">
              <a:srgbClr val="6B2929">
                <a:alpha val="15000"/>
              </a:srgbClr>
            </a:outerShdw>
          </a:effectLst>
        </p:spPr>
      </p:pic>
      <p:pic>
        <p:nvPicPr>
          <p:cNvPr id="9" name="Picture 8">
            <a:extLst>
              <a:ext uri="{FF2B5EF4-FFF2-40B4-BE49-F238E27FC236}">
                <a16:creationId xmlns:a16="http://schemas.microsoft.com/office/drawing/2014/main" id="{F887D106-E959-F759-88C9-5D7F34436CEE}"/>
              </a:ext>
              <a:ext uri="{C183D7F6-B498-43B3-948B-1728B52AA6E4}">
                <adec:decorative xmlns:adec="http://schemas.microsoft.com/office/drawing/2017/decorative" val="1"/>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r:embed="rId6">
                    <a14:imgEffect>
                      <a14:sharpenSoften amount="-100000"/>
                    </a14:imgEffect>
                  </a14:imgLayer>
                </a14:imgProps>
              </a:ext>
            </a:extLst>
          </a:blip>
          <a:srcRect l="66342" t="9069" r="6537" b="28065"/>
          <a:stretch/>
        </p:blipFill>
        <p:spPr>
          <a:xfrm>
            <a:off x="8053459" y="2325328"/>
            <a:ext cx="3336028" cy="3716243"/>
          </a:xfrm>
          <a:prstGeom prst="roundRect">
            <a:avLst>
              <a:gd name="adj" fmla="val 1939"/>
            </a:avLst>
          </a:prstGeom>
          <a:solidFill>
            <a:schemeClr val="bg1"/>
          </a:solidFill>
          <a:ln>
            <a:solidFill>
              <a:schemeClr val="bg1"/>
            </a:solidFill>
          </a:ln>
          <a:effectLst>
            <a:outerShdw blurRad="223661" dist="140295" dir="2700000" algn="tl" rotWithShape="0">
              <a:srgbClr val="054B16">
                <a:alpha val="15000"/>
              </a:srgbClr>
            </a:outerShdw>
          </a:effectLst>
        </p:spPr>
      </p:pic>
    </p:spTree>
    <p:extLst>
      <p:ext uri="{BB962C8B-B14F-4D97-AF65-F5344CB8AC3E}">
        <p14:creationId xmlns:p14="http://schemas.microsoft.com/office/powerpoint/2010/main" val="26363567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42" presetClass="path" presetSubtype="0" decel="100000" fill="hold" nodeType="withEffect">
                                  <p:stCondLst>
                                    <p:cond delay="0"/>
                                  </p:stCondLst>
                                  <p:childTnLst>
                                    <p:animMotion origin="layout" path="M 2.29167E-6 -3.7037E-6 L 2.29167E-6 0.03542 " pathEditMode="relative" rAng="0" ptsTypes="AA">
                                      <p:cBhvr>
                                        <p:cTn id="9" dur="700" spd="-100000" fill="hold"/>
                                        <p:tgtEl>
                                          <p:spTgt spid="8"/>
                                        </p:tgtEl>
                                        <p:attrNameLst>
                                          <p:attrName>ppt_x</p:attrName>
                                          <p:attrName>ppt_y</p:attrName>
                                        </p:attrNameLst>
                                      </p:cBhvr>
                                      <p:rCtr x="0" y="1759"/>
                                    </p:animMotion>
                                  </p:childTnLst>
                                </p:cTn>
                              </p:par>
                              <p:par>
                                <p:cTn id="10" presetID="10" presetClass="entr" presetSubtype="0" fill="hold" nodeType="withEffect">
                                  <p:stCondLst>
                                    <p:cond delay="20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42" presetClass="path" presetSubtype="0" decel="100000" fill="hold" nodeType="withEffect">
                                  <p:stCondLst>
                                    <p:cond delay="200"/>
                                  </p:stCondLst>
                                  <p:childTnLst>
                                    <p:animMotion origin="layout" path="M 2.29167E-6 -3.7037E-6 L 2.29167E-6 0.03542 " pathEditMode="relative" rAng="0" ptsTypes="AA">
                                      <p:cBhvr>
                                        <p:cTn id="14" dur="700" spd="-100000" fill="hold"/>
                                        <p:tgtEl>
                                          <p:spTgt spid="9"/>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6_Blank 12 Colum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9FB44A3-1893-A49C-65F4-1284CBAA521B}"/>
              </a:ext>
              <a:ext uri="{C183D7F6-B498-43B3-948B-1728B52AA6E4}">
                <adec:decorative xmlns:adec="http://schemas.microsoft.com/office/drawing/2017/decorative" val="1"/>
              </a:ext>
            </a:extLst>
          </p:cNvPr>
          <p:cNvSpPr/>
          <p:nvPr userDrawn="1"/>
        </p:nvSpPr>
        <p:spPr bwMode="auto">
          <a:xfrm rot="5400000">
            <a:off x="5451347" y="-4471843"/>
            <a:ext cx="1289306" cy="12192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 name="Picture 2">
            <a:extLst>
              <a:ext uri="{FF2B5EF4-FFF2-40B4-BE49-F238E27FC236}">
                <a16:creationId xmlns:a16="http://schemas.microsoft.com/office/drawing/2014/main" id="{784AF883-6E59-FF46-831D-542A3FE0C23A}"/>
              </a:ext>
              <a:ext uri="{C183D7F6-B498-43B3-948B-1728B52AA6E4}">
                <adec:decorative xmlns:adec="http://schemas.microsoft.com/office/drawing/2017/decorative" val="1"/>
              </a:ext>
            </a:extLst>
          </p:cNvPr>
          <p:cNvPicPr>
            <a:picLocks noChangeAspect="1"/>
          </p:cNvPicPr>
          <p:nvPr userDrawn="1"/>
        </p:nvPicPr>
        <p:blipFill rotWithShape="1">
          <a:blip r:embed="rId2"/>
          <a:srcRect t="11598" r="885" b="3730"/>
          <a:stretch/>
        </p:blipFill>
        <p:spPr>
          <a:xfrm>
            <a:off x="0" y="2268811"/>
            <a:ext cx="12192000" cy="4589189"/>
          </a:xfrm>
          <a:prstGeom prst="rect">
            <a:avLst/>
          </a:prstGeom>
        </p:spPr>
      </p:pic>
      <p:sp>
        <p:nvSpPr>
          <p:cNvPr id="5" name="Rectangle 4">
            <a:extLst>
              <a:ext uri="{FF2B5EF4-FFF2-40B4-BE49-F238E27FC236}">
                <a16:creationId xmlns:a16="http://schemas.microsoft.com/office/drawing/2014/main" id="{3893CE38-5D24-2256-0441-2C5A9585B6E4}"/>
              </a:ext>
              <a:ext uri="{C183D7F6-B498-43B3-948B-1728B52AA6E4}">
                <adec:decorative xmlns:adec="http://schemas.microsoft.com/office/drawing/2017/decorative" val="1"/>
              </a:ext>
            </a:extLst>
          </p:cNvPr>
          <p:cNvSpPr/>
          <p:nvPr userDrawn="1"/>
        </p:nvSpPr>
        <p:spPr bwMode="auto">
          <a:xfrm rot="5400000">
            <a:off x="5451348" y="-3462521"/>
            <a:ext cx="1289306" cy="12192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pic>
        <p:nvPicPr>
          <p:cNvPr id="6" name="Picture 5">
            <a:extLst>
              <a:ext uri="{FF2B5EF4-FFF2-40B4-BE49-F238E27FC236}">
                <a16:creationId xmlns:a16="http://schemas.microsoft.com/office/drawing/2014/main" id="{F64C9833-1166-F7F6-B3E5-98FCB1C49719}"/>
              </a:ext>
            </a:extLst>
          </p:cNvPr>
          <p:cNvPicPr>
            <a:picLocks noChangeAspect="1"/>
          </p:cNvPicPr>
          <p:nvPr/>
        </p:nvPicPr>
        <p:blipFill rotWithShape="1">
          <a:blip r:embed="rId3">
            <a:alphaModFix amt="50000"/>
            <a:extLst>
              <a:ext uri="{BEBA8EAE-BF5A-486C-A8C5-ECC9F3942E4B}">
                <a14:imgProps xmlns:a14="http://schemas.microsoft.com/office/drawing/2010/main">
                  <a14:imgLayer r:embed="rId4">
                    <a14:imgEffect>
                      <a14:sharpenSoften amount="-100000"/>
                    </a14:imgEffect>
                  </a14:imgLayer>
                </a14:imgProps>
              </a:ext>
            </a:extLst>
          </a:blip>
          <a:srcRect l="8009" t="9069" r="64919" b="28065"/>
          <a:stretch/>
        </p:blipFill>
        <p:spPr>
          <a:xfrm>
            <a:off x="985173" y="1817051"/>
            <a:ext cx="3330084" cy="3716243"/>
          </a:xfrm>
          <a:prstGeom prst="roundRect">
            <a:avLst>
              <a:gd name="adj" fmla="val 1849"/>
            </a:avLst>
          </a:prstGeom>
          <a:solidFill>
            <a:schemeClr val="bg1"/>
          </a:solidFill>
          <a:ln>
            <a:solidFill>
              <a:schemeClr val="bg1"/>
            </a:solidFill>
          </a:ln>
          <a:effectLst>
            <a:outerShdw blurRad="223661" dist="140295" dir="2700000" algn="tl" rotWithShape="0">
              <a:schemeClr val="accent1">
                <a:alpha val="15000"/>
              </a:schemeClr>
            </a:outerShdw>
          </a:effectLst>
        </p:spPr>
      </p:pic>
      <p:pic>
        <p:nvPicPr>
          <p:cNvPr id="8" name="Picture 7">
            <a:extLst>
              <a:ext uri="{FF2B5EF4-FFF2-40B4-BE49-F238E27FC236}">
                <a16:creationId xmlns:a16="http://schemas.microsoft.com/office/drawing/2014/main" id="{B4DCDFF9-BFAC-7E73-7CBA-8CA1A0F6870A}"/>
              </a:ext>
              <a:ext uri="{C183D7F6-B498-43B3-948B-1728B52AA6E4}">
                <adec:decorative xmlns:adec="http://schemas.microsoft.com/office/drawing/2017/decorative" val="1"/>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r:embed="rId5">
                    <a14:imgEffect>
                      <a14:sharpenSoften amount="-100000"/>
                    </a14:imgEffect>
                  </a14:imgLayer>
                </a14:imgProps>
              </a:ext>
            </a:extLst>
          </a:blip>
          <a:srcRect l="37646" t="9069" r="35281" b="28065"/>
          <a:stretch/>
        </p:blipFill>
        <p:spPr>
          <a:xfrm>
            <a:off x="4523725" y="1817050"/>
            <a:ext cx="3330084" cy="3716243"/>
          </a:xfrm>
          <a:prstGeom prst="roundRect">
            <a:avLst>
              <a:gd name="adj" fmla="val 1748"/>
            </a:avLst>
          </a:prstGeom>
          <a:solidFill>
            <a:schemeClr val="bg1"/>
          </a:solidFill>
          <a:ln>
            <a:solidFill>
              <a:schemeClr val="bg1"/>
            </a:solidFill>
          </a:ln>
          <a:effectLst>
            <a:outerShdw blurRad="223661" dist="140295" dir="2700000" algn="tl" rotWithShape="0">
              <a:srgbClr val="6B2929">
                <a:alpha val="15000"/>
              </a:srgbClr>
            </a:outerShdw>
          </a:effectLst>
        </p:spPr>
      </p:pic>
      <p:pic>
        <p:nvPicPr>
          <p:cNvPr id="9" name="Picture 8">
            <a:extLst>
              <a:ext uri="{FF2B5EF4-FFF2-40B4-BE49-F238E27FC236}">
                <a16:creationId xmlns:a16="http://schemas.microsoft.com/office/drawing/2014/main" id="{F887D106-E959-F759-88C9-5D7F34436CEE}"/>
              </a:ext>
              <a:ext uri="{C183D7F6-B498-43B3-948B-1728B52AA6E4}">
                <adec:decorative xmlns:adec="http://schemas.microsoft.com/office/drawing/2017/decorative" val="1"/>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r:embed="rId6">
                    <a14:imgEffect>
                      <a14:sharpenSoften amount="-100000"/>
                    </a14:imgEffect>
                  </a14:imgLayer>
                </a14:imgProps>
              </a:ext>
            </a:extLst>
          </a:blip>
          <a:srcRect l="66342" t="9069" r="6537" b="28065"/>
          <a:stretch/>
        </p:blipFill>
        <p:spPr>
          <a:xfrm>
            <a:off x="8053459" y="1817050"/>
            <a:ext cx="3336028" cy="3716243"/>
          </a:xfrm>
          <a:prstGeom prst="roundRect">
            <a:avLst>
              <a:gd name="adj" fmla="val 1939"/>
            </a:avLst>
          </a:prstGeom>
          <a:solidFill>
            <a:schemeClr val="bg1"/>
          </a:solidFill>
          <a:ln>
            <a:solidFill>
              <a:schemeClr val="bg1"/>
            </a:solidFill>
          </a:ln>
          <a:effectLst>
            <a:outerShdw blurRad="223661" dist="140295" dir="2700000" algn="tl" rotWithShape="0">
              <a:srgbClr val="054B16">
                <a:alpha val="15000"/>
              </a:srgbClr>
            </a:outerShdw>
          </a:effectLst>
        </p:spPr>
      </p:pic>
    </p:spTree>
    <p:extLst>
      <p:ext uri="{BB962C8B-B14F-4D97-AF65-F5344CB8AC3E}">
        <p14:creationId xmlns:p14="http://schemas.microsoft.com/office/powerpoint/2010/main" val="10371458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42" presetClass="path" presetSubtype="0" decel="100000" fill="hold" nodeType="withEffect">
                                  <p:stCondLst>
                                    <p:cond delay="0"/>
                                  </p:stCondLst>
                                  <p:childTnLst>
                                    <p:animMotion origin="layout" path="M -2.08333E-6 3.7037E-7 L -2.08333E-6 0.03542 " pathEditMode="relative" rAng="0" ptsTypes="AA">
                                      <p:cBhvr>
                                        <p:cTn id="9" dur="700" spd="-100000" fill="hold"/>
                                        <p:tgtEl>
                                          <p:spTgt spid="8"/>
                                        </p:tgtEl>
                                        <p:attrNameLst>
                                          <p:attrName>ppt_x</p:attrName>
                                          <p:attrName>ppt_y</p:attrName>
                                        </p:attrNameLst>
                                      </p:cBhvr>
                                      <p:rCtr x="0" y="1759"/>
                                    </p:animMotion>
                                  </p:childTnLst>
                                </p:cTn>
                              </p:par>
                              <p:par>
                                <p:cTn id="10" presetID="10" presetClass="entr" presetSubtype="0" fill="hold" nodeType="withEffect">
                                  <p:stCondLst>
                                    <p:cond delay="20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42" presetClass="path" presetSubtype="0" decel="100000" fill="hold" nodeType="withEffect">
                                  <p:stCondLst>
                                    <p:cond delay="200"/>
                                  </p:stCondLst>
                                  <p:childTnLst>
                                    <p:animMotion origin="layout" path="M 4.375E-6 3.7037E-7 L 4.375E-6 0.03542 " pathEditMode="relative" rAng="0" ptsTypes="AA">
                                      <p:cBhvr>
                                        <p:cTn id="14" dur="700" spd="-100000" fill="hold"/>
                                        <p:tgtEl>
                                          <p:spTgt spid="9"/>
                                        </p:tgtEl>
                                        <p:attrNameLst>
                                          <p:attrName>ppt_x</p:attrName>
                                          <p:attrName>ppt_y</p:attrName>
                                        </p:attrNameLst>
                                      </p:cBhvr>
                                      <p:rCtr x="0" y="1759"/>
                                    </p:animMotion>
                                  </p:childTnLst>
                                </p:cTn>
                              </p:par>
                              <p:par>
                                <p:cTn id="15" presetID="10"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42" presetClass="path" presetSubtype="0" decel="100000" fill="hold" nodeType="withEffect">
                                  <p:stCondLst>
                                    <p:cond delay="0"/>
                                  </p:stCondLst>
                                  <p:childTnLst>
                                    <p:animMotion origin="layout" path="M -2.08333E-6 3.7037E-7 L -2.08333E-6 0.03542 " pathEditMode="relative" rAng="0" ptsTypes="AA">
                                      <p:cBhvr>
                                        <p:cTn id="19" dur="700" spd="-100000" fill="hold"/>
                                        <p:tgtEl>
                                          <p:spTgt spid="6"/>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5_Blank 12 Colum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4AF883-6E59-FF46-831D-542A3FE0C23A}"/>
              </a:ext>
              <a:ext uri="{C183D7F6-B498-43B3-948B-1728B52AA6E4}">
                <adec:decorative xmlns:adec="http://schemas.microsoft.com/office/drawing/2017/decorative" val="1"/>
              </a:ext>
            </a:extLst>
          </p:cNvPr>
          <p:cNvPicPr>
            <a:picLocks noChangeAspect="1"/>
          </p:cNvPicPr>
          <p:nvPr userDrawn="1"/>
        </p:nvPicPr>
        <p:blipFill rotWithShape="1">
          <a:blip r:embed="rId2"/>
          <a:srcRect t="9285" r="885" b="13108"/>
          <a:stretch/>
        </p:blipFill>
        <p:spPr>
          <a:xfrm>
            <a:off x="0" y="2651761"/>
            <a:ext cx="12192000" cy="4206240"/>
          </a:xfrm>
          <a:prstGeom prst="rect">
            <a:avLst/>
          </a:prstGeom>
        </p:spPr>
      </p:pic>
      <p:sp>
        <p:nvSpPr>
          <p:cNvPr id="5" name="Rectangle 4">
            <a:extLst>
              <a:ext uri="{FF2B5EF4-FFF2-40B4-BE49-F238E27FC236}">
                <a16:creationId xmlns:a16="http://schemas.microsoft.com/office/drawing/2014/main" id="{3893CE38-5D24-2256-0441-2C5A9585B6E4}"/>
              </a:ext>
              <a:ext uri="{C183D7F6-B498-43B3-948B-1728B52AA6E4}">
                <adec:decorative xmlns:adec="http://schemas.microsoft.com/office/drawing/2017/decorative" val="1"/>
              </a:ext>
            </a:extLst>
          </p:cNvPr>
          <p:cNvSpPr/>
          <p:nvPr userDrawn="1"/>
        </p:nvSpPr>
        <p:spPr bwMode="auto">
          <a:xfrm rot="5400000">
            <a:off x="5385054" y="-2733293"/>
            <a:ext cx="1421893" cy="12192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spTree>
    <p:extLst>
      <p:ext uri="{BB962C8B-B14F-4D97-AF65-F5344CB8AC3E}">
        <p14:creationId xmlns:p14="http://schemas.microsoft.com/office/powerpoint/2010/main" val="95634759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0CED5C-09CE-086B-058F-E86642850C00}"/>
              </a:ext>
              <a:ext uri="{C183D7F6-B498-43B3-948B-1728B52AA6E4}">
                <adec:decorative xmlns:adec="http://schemas.microsoft.com/office/drawing/2017/decorative" val="1"/>
              </a:ext>
            </a:extLst>
          </p:cNvPr>
          <p:cNvPicPr>
            <a:picLocks noChangeAspect="1"/>
          </p:cNvPicPr>
          <p:nvPr userDrawn="1"/>
        </p:nvPicPr>
        <p:blipFill rotWithShape="1">
          <a:blip r:embed="rId2"/>
          <a:srcRect l="10595" t="987" r="10595"/>
          <a:stretch/>
        </p:blipFill>
        <p:spPr>
          <a:xfrm>
            <a:off x="0" y="0"/>
            <a:ext cx="12192000" cy="6858000"/>
          </a:xfrm>
          <a:prstGeom prst="rect">
            <a:avLst/>
          </a:prstGeom>
        </p:spPr>
      </p:pic>
      <p:sp>
        <p:nvSpPr>
          <p:cNvPr id="4" name="Rectangle 3">
            <a:extLst>
              <a:ext uri="{FF2B5EF4-FFF2-40B4-BE49-F238E27FC236}">
                <a16:creationId xmlns:a16="http://schemas.microsoft.com/office/drawing/2014/main" id="{7EADC449-E006-2BF9-CAC5-11C2B170B2D9}"/>
              </a:ext>
              <a:ext uri="{C183D7F6-B498-43B3-948B-1728B52AA6E4}">
                <adec:decorative xmlns:adec="http://schemas.microsoft.com/office/drawing/2017/decorative" val="1"/>
              </a:ext>
            </a:extLst>
          </p:cNvPr>
          <p:cNvSpPr/>
          <p:nvPr userDrawn="1"/>
        </p:nvSpPr>
        <p:spPr bwMode="auto">
          <a:xfrm rot="5400000">
            <a:off x="4897820" y="-4897821"/>
            <a:ext cx="2396359" cy="12192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3" name="Title 1">
            <a:extLst>
              <a:ext uri="{FF2B5EF4-FFF2-40B4-BE49-F238E27FC236}">
                <a16:creationId xmlns:a16="http://schemas.microsoft.com/office/drawing/2014/main" id="{4242D82A-9DB1-584C-2E16-3D8B4469A143}"/>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5" name="Content Placeholder 3">
            <a:extLst>
              <a:ext uri="{FF2B5EF4-FFF2-40B4-BE49-F238E27FC236}">
                <a16:creationId xmlns:a16="http://schemas.microsoft.com/office/drawing/2014/main" id="{E6965A68-D388-7DD3-A305-B934A332BC28}"/>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4847098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3_Blank 12 Colum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4AF883-6E59-FF46-831D-542A3FE0C23A}"/>
              </a:ext>
              <a:ext uri="{C183D7F6-B498-43B3-948B-1728B52AA6E4}">
                <adec:decorative xmlns:adec="http://schemas.microsoft.com/office/drawing/2017/decorative" val="1"/>
              </a:ext>
            </a:extLst>
          </p:cNvPr>
          <p:cNvPicPr>
            <a:picLocks noChangeAspect="1"/>
          </p:cNvPicPr>
          <p:nvPr userDrawn="1"/>
        </p:nvPicPr>
        <p:blipFill rotWithShape="1">
          <a:blip r:embed="rId2"/>
          <a:srcRect t="18326" r="885" b="13108"/>
          <a:stretch/>
        </p:blipFill>
        <p:spPr>
          <a:xfrm>
            <a:off x="0" y="3141757"/>
            <a:ext cx="12192000" cy="3716243"/>
          </a:xfrm>
          <a:prstGeom prst="rect">
            <a:avLst/>
          </a:prstGeom>
        </p:spPr>
      </p:pic>
      <p:sp>
        <p:nvSpPr>
          <p:cNvPr id="5" name="Rectangle 4">
            <a:extLst>
              <a:ext uri="{FF2B5EF4-FFF2-40B4-BE49-F238E27FC236}">
                <a16:creationId xmlns:a16="http://schemas.microsoft.com/office/drawing/2014/main" id="{3893CE38-5D24-2256-0441-2C5A9585B6E4}"/>
              </a:ext>
              <a:ext uri="{C183D7F6-B498-43B3-948B-1728B52AA6E4}">
                <adec:decorative xmlns:adec="http://schemas.microsoft.com/office/drawing/2017/decorative" val="1"/>
              </a:ext>
            </a:extLst>
          </p:cNvPr>
          <p:cNvSpPr/>
          <p:nvPr userDrawn="1"/>
        </p:nvSpPr>
        <p:spPr bwMode="auto">
          <a:xfrm rot="5400000">
            <a:off x="5451348" y="-2472271"/>
            <a:ext cx="1289306" cy="12192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pic>
        <p:nvPicPr>
          <p:cNvPr id="7" name="Picture 6">
            <a:extLst>
              <a:ext uri="{FF2B5EF4-FFF2-40B4-BE49-F238E27FC236}">
                <a16:creationId xmlns:a16="http://schemas.microsoft.com/office/drawing/2014/main" id="{1AEC62CC-A595-01BA-B048-53049818A518}"/>
              </a:ext>
              <a:ext uri="{C183D7F6-B498-43B3-948B-1728B52AA6E4}">
                <adec:decorative xmlns:adec="http://schemas.microsoft.com/office/drawing/2017/decorative" val="1"/>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r:embed="rId4">
                    <a14:imgEffect>
                      <a14:sharpenSoften amount="-100000"/>
                    </a14:imgEffect>
                  </a14:imgLayer>
                </a14:imgProps>
              </a:ext>
            </a:extLst>
          </a:blip>
          <a:srcRect l="4749" t="9080" r="5622" b="28513"/>
          <a:stretch/>
        </p:blipFill>
        <p:spPr>
          <a:xfrm>
            <a:off x="584200" y="2640706"/>
            <a:ext cx="11025185" cy="3382396"/>
          </a:xfrm>
          <a:prstGeom prst="roundRect">
            <a:avLst>
              <a:gd name="adj" fmla="val 4227"/>
            </a:avLst>
          </a:prstGeom>
          <a:solidFill>
            <a:schemeClr val="bg1"/>
          </a:solidFill>
        </p:spPr>
      </p:pic>
    </p:spTree>
    <p:extLst>
      <p:ext uri="{BB962C8B-B14F-4D97-AF65-F5344CB8AC3E}">
        <p14:creationId xmlns:p14="http://schemas.microsoft.com/office/powerpoint/2010/main" val="19860717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42" presetClass="path" presetSubtype="0" decel="100000" fill="hold" nodeType="withEffect">
                                  <p:stCondLst>
                                    <p:cond delay="0"/>
                                  </p:stCondLst>
                                  <p:childTnLst>
                                    <p:animMotion origin="layout" path="M 0 1.21433E-6 L 0 0.03551 " pathEditMode="relative" rAng="0" ptsTypes="AA">
                                      <p:cBhvr>
                                        <p:cTn id="9" dur="700" spd="-100000" fill="hold"/>
                                        <p:tgtEl>
                                          <p:spTgt spid="7"/>
                                        </p:tgtEl>
                                        <p:attrNameLst>
                                          <p:attrName>ppt_x</p:attrName>
                                          <p:attrName>ppt_y</p:attrName>
                                        </p:attrNameLst>
                                      </p:cBhvr>
                                      <p:rCtr x="0" y="177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4_Blank 12 Colum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382313E-3ED5-2E4E-820C-502A86DB00C3}"/>
              </a:ext>
              <a:ext uri="{C183D7F6-B498-43B3-948B-1728B52AA6E4}">
                <adec:decorative xmlns:adec="http://schemas.microsoft.com/office/drawing/2017/decorative" val="1"/>
              </a:ext>
            </a:extLst>
          </p:cNvPr>
          <p:cNvPicPr>
            <a:picLocks noChangeAspect="1"/>
          </p:cNvPicPr>
          <p:nvPr userDrawn="1"/>
        </p:nvPicPr>
        <p:blipFill rotWithShape="1">
          <a:blip r:embed="rId2"/>
          <a:srcRect t="36534" r="885" b="13108"/>
          <a:stretch/>
        </p:blipFill>
        <p:spPr>
          <a:xfrm>
            <a:off x="0" y="4128656"/>
            <a:ext cx="12192000" cy="2729344"/>
          </a:xfrm>
          <a:prstGeom prst="rect">
            <a:avLst/>
          </a:prstGeom>
        </p:spPr>
      </p:pic>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pic>
        <p:nvPicPr>
          <p:cNvPr id="7" name="Picture 6">
            <a:extLst>
              <a:ext uri="{FF2B5EF4-FFF2-40B4-BE49-F238E27FC236}">
                <a16:creationId xmlns:a16="http://schemas.microsoft.com/office/drawing/2014/main" id="{1AEC62CC-A595-01BA-B048-53049818A518}"/>
              </a:ext>
              <a:ext uri="{C183D7F6-B498-43B3-948B-1728B52AA6E4}">
                <adec:decorative xmlns:adec="http://schemas.microsoft.com/office/drawing/2017/decorative" val="1"/>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r:embed="rId4">
                    <a14:imgEffect>
                      <a14:sharpenSoften amount="-100000"/>
                    </a14:imgEffect>
                  </a14:imgLayer>
                </a14:imgProps>
              </a:ext>
            </a:extLst>
          </a:blip>
          <a:srcRect l="4749" t="21128" r="5622" b="21545"/>
          <a:stretch/>
        </p:blipFill>
        <p:spPr>
          <a:xfrm>
            <a:off x="584200" y="3293758"/>
            <a:ext cx="11025185" cy="3107042"/>
          </a:xfrm>
          <a:prstGeom prst="roundRect">
            <a:avLst>
              <a:gd name="adj" fmla="val 4227"/>
            </a:avLst>
          </a:prstGeom>
          <a:solidFill>
            <a:schemeClr val="bg1"/>
          </a:solidFill>
        </p:spPr>
      </p:pic>
    </p:spTree>
    <p:extLst>
      <p:ext uri="{BB962C8B-B14F-4D97-AF65-F5344CB8AC3E}">
        <p14:creationId xmlns:p14="http://schemas.microsoft.com/office/powerpoint/2010/main" val="31480234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42" presetClass="path" presetSubtype="0" decel="100000" fill="hold" nodeType="withEffect">
                                  <p:stCondLst>
                                    <p:cond delay="0"/>
                                  </p:stCondLst>
                                  <p:childTnLst>
                                    <p:animMotion origin="layout" path="M 0 -2.96296E-6 L 0 0.03542 " pathEditMode="relative" rAng="0" ptsTypes="AA">
                                      <p:cBhvr>
                                        <p:cTn id="9" dur="700" spd="-100000" fill="hold"/>
                                        <p:tgtEl>
                                          <p:spTgt spid="7"/>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2_Screenshot_Insigh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ED1DE-B78E-BD94-5470-4AE056327097}"/>
              </a:ext>
            </a:extLst>
          </p:cNvPr>
          <p:cNvSpPr>
            <a:spLocks noGrp="1"/>
          </p:cNvSpPr>
          <p:nvPr>
            <p:ph type="title"/>
          </p:nvPr>
        </p:nvSpPr>
        <p:spPr>
          <a:xfrm>
            <a:off x="588263" y="457200"/>
            <a:ext cx="11018520" cy="553998"/>
          </a:xfrm>
        </p:spPr>
        <p:txBody>
          <a:bodyPr/>
          <a:lstStyle/>
          <a:p>
            <a:r>
              <a:rPr lang="en-US"/>
              <a:t>Click to edit Master title style</a:t>
            </a:r>
          </a:p>
        </p:txBody>
      </p:sp>
      <p:pic>
        <p:nvPicPr>
          <p:cNvPr id="3" name="Picture 2">
            <a:extLst>
              <a:ext uri="{FF2B5EF4-FFF2-40B4-BE49-F238E27FC236}">
                <a16:creationId xmlns:a16="http://schemas.microsoft.com/office/drawing/2014/main" id="{67DCD456-C800-E4E3-F0ED-EB4D160B9C4E}"/>
              </a:ext>
              <a:ext uri="{C183D7F6-B498-43B3-948B-1728B52AA6E4}">
                <adec:decorative xmlns:adec="http://schemas.microsoft.com/office/drawing/2017/decorative" val="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harpenSoften amount="-100000"/>
                    </a14:imgEffect>
                  </a14:imgLayer>
                </a14:imgProps>
              </a:ext>
            </a:extLst>
          </a:blip>
          <a:srcRect l="16919" t="4793" r="55136" b="5416"/>
          <a:stretch/>
        </p:blipFill>
        <p:spPr>
          <a:xfrm>
            <a:off x="7347856" y="0"/>
            <a:ext cx="4844143" cy="6858000"/>
          </a:xfrm>
          <a:prstGeom prst="rect">
            <a:avLst/>
          </a:prstGeom>
        </p:spPr>
      </p:pic>
      <p:sp>
        <p:nvSpPr>
          <p:cNvPr id="7" name="Rectangle 6">
            <a:extLst>
              <a:ext uri="{FF2B5EF4-FFF2-40B4-BE49-F238E27FC236}">
                <a16:creationId xmlns:a16="http://schemas.microsoft.com/office/drawing/2014/main" id="{8FC903FC-C0B8-0424-78AF-D6CE141EF5A0}"/>
              </a:ext>
              <a:ext uri="{C183D7F6-B498-43B3-948B-1728B52AA6E4}">
                <adec:decorative xmlns:adec="http://schemas.microsoft.com/office/drawing/2017/decorative" val="1"/>
              </a:ext>
            </a:extLst>
          </p:cNvPr>
          <p:cNvSpPr/>
          <p:nvPr userDrawn="1"/>
        </p:nvSpPr>
        <p:spPr bwMode="auto">
          <a:xfrm>
            <a:off x="6892376" y="0"/>
            <a:ext cx="3173184"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Tree>
    <p:extLst>
      <p:ext uri="{BB962C8B-B14F-4D97-AF65-F5344CB8AC3E}">
        <p14:creationId xmlns:p14="http://schemas.microsoft.com/office/powerpoint/2010/main" val="3883204320"/>
      </p:ext>
    </p:extLst>
  </p:cSld>
  <p:clrMapOvr>
    <a:masterClrMapping/>
  </p:clrMapOvr>
  <p:transition>
    <p:fade/>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0CED5C-09CE-086B-058F-E86642850C00}"/>
              </a:ext>
              <a:ext uri="{C183D7F6-B498-43B3-948B-1728B52AA6E4}">
                <adec:decorative xmlns:adec="http://schemas.microsoft.com/office/drawing/2017/decorative" val="1"/>
              </a:ext>
            </a:extLst>
          </p:cNvPr>
          <p:cNvPicPr>
            <a:picLocks noChangeAspect="1"/>
          </p:cNvPicPr>
          <p:nvPr userDrawn="1"/>
        </p:nvPicPr>
        <p:blipFill rotWithShape="1">
          <a:blip r:embed="rId2"/>
          <a:srcRect l="10595" t="987" r="10595"/>
          <a:stretch/>
        </p:blipFill>
        <p:spPr>
          <a:xfrm>
            <a:off x="0" y="0"/>
            <a:ext cx="12192000" cy="6858000"/>
          </a:xfrm>
          <a:prstGeom prst="rect">
            <a:avLst/>
          </a:prstGeom>
        </p:spPr>
      </p:pic>
      <p:sp>
        <p:nvSpPr>
          <p:cNvPr id="5" name="Rectangle 4">
            <a:extLst>
              <a:ext uri="{FF2B5EF4-FFF2-40B4-BE49-F238E27FC236}">
                <a16:creationId xmlns:a16="http://schemas.microsoft.com/office/drawing/2014/main" id="{05348A7E-AEE9-5651-6344-8823AFDA32CE}"/>
              </a:ext>
              <a:ext uri="{C183D7F6-B498-43B3-948B-1728B52AA6E4}">
                <adec:decorative xmlns:adec="http://schemas.microsoft.com/office/drawing/2017/decorative" val="1"/>
              </a:ext>
            </a:extLst>
          </p:cNvPr>
          <p:cNvSpPr/>
          <p:nvPr userDrawn="1"/>
        </p:nvSpPr>
        <p:spPr bwMode="auto">
          <a:xfrm>
            <a:off x="-1" y="0"/>
            <a:ext cx="5108713"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3" name="Title 1">
            <a:extLst>
              <a:ext uri="{FF2B5EF4-FFF2-40B4-BE49-F238E27FC236}">
                <a16:creationId xmlns:a16="http://schemas.microsoft.com/office/drawing/2014/main" id="{4242D82A-9DB1-584C-2E16-3D8B4469A143}"/>
              </a:ext>
            </a:extLst>
          </p:cNvPr>
          <p:cNvSpPr>
            <a:spLocks noGrp="1"/>
          </p:cNvSpPr>
          <p:nvPr>
            <p:ph type="title"/>
          </p:nvPr>
        </p:nvSpPr>
        <p:spPr>
          <a:xfrm>
            <a:off x="588263" y="457200"/>
            <a:ext cx="11018520" cy="553998"/>
          </a:xfrm>
        </p:spPr>
        <p:txBody>
          <a:bodyPr/>
          <a:lstStyle/>
          <a:p>
            <a:r>
              <a:rPr lang="en-US"/>
              <a:t>Click to edit Master title style</a:t>
            </a:r>
          </a:p>
        </p:txBody>
      </p:sp>
    </p:spTree>
    <p:extLst>
      <p:ext uri="{BB962C8B-B14F-4D97-AF65-F5344CB8AC3E}">
        <p14:creationId xmlns:p14="http://schemas.microsoft.com/office/powerpoint/2010/main" val="347191793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0CED5C-09CE-086B-058F-E86642850C00}"/>
              </a:ext>
              <a:ext uri="{C183D7F6-B498-43B3-948B-1728B52AA6E4}">
                <adec:decorative xmlns:adec="http://schemas.microsoft.com/office/drawing/2017/decorative" val="1"/>
              </a:ext>
            </a:extLst>
          </p:cNvPr>
          <p:cNvPicPr>
            <a:picLocks noChangeAspect="1"/>
          </p:cNvPicPr>
          <p:nvPr userDrawn="1"/>
        </p:nvPicPr>
        <p:blipFill rotWithShape="1">
          <a:blip r:embed="rId2"/>
          <a:srcRect l="10595" t="987" r="10595"/>
          <a:stretch/>
        </p:blipFill>
        <p:spPr>
          <a:xfrm>
            <a:off x="0" y="0"/>
            <a:ext cx="12192000" cy="6858000"/>
          </a:xfrm>
          <a:prstGeom prst="rect">
            <a:avLst/>
          </a:prstGeom>
        </p:spPr>
      </p:pic>
      <p:sp>
        <p:nvSpPr>
          <p:cNvPr id="3" name="Title 1">
            <a:extLst>
              <a:ext uri="{FF2B5EF4-FFF2-40B4-BE49-F238E27FC236}">
                <a16:creationId xmlns:a16="http://schemas.microsoft.com/office/drawing/2014/main" id="{4242D82A-9DB1-584C-2E16-3D8B4469A143}"/>
              </a:ext>
            </a:extLst>
          </p:cNvPr>
          <p:cNvSpPr>
            <a:spLocks noGrp="1"/>
          </p:cNvSpPr>
          <p:nvPr>
            <p:ph type="title"/>
          </p:nvPr>
        </p:nvSpPr>
        <p:spPr>
          <a:xfrm>
            <a:off x="588263" y="457200"/>
            <a:ext cx="11018520" cy="553998"/>
          </a:xfrm>
        </p:spPr>
        <p:txBody>
          <a:bodyPr/>
          <a:lstStyle/>
          <a:p>
            <a:r>
              <a:rPr lang="en-US"/>
              <a:t>Click to edit Master title style</a:t>
            </a:r>
          </a:p>
        </p:txBody>
      </p:sp>
    </p:spTree>
    <p:extLst>
      <p:ext uri="{BB962C8B-B14F-4D97-AF65-F5344CB8AC3E}">
        <p14:creationId xmlns:p14="http://schemas.microsoft.com/office/powerpoint/2010/main" val="343874716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0CED5C-09CE-086B-058F-E86642850C00}"/>
              </a:ext>
              <a:ext uri="{C183D7F6-B498-43B3-948B-1728B52AA6E4}">
                <adec:decorative xmlns:adec="http://schemas.microsoft.com/office/drawing/2017/decorative" val="1"/>
              </a:ext>
            </a:extLst>
          </p:cNvPr>
          <p:cNvPicPr>
            <a:picLocks noChangeAspect="1"/>
          </p:cNvPicPr>
          <p:nvPr userDrawn="1"/>
        </p:nvPicPr>
        <p:blipFill rotWithShape="1">
          <a:blip r:embed="rId2"/>
          <a:srcRect l="10595" t="987" r="10595"/>
          <a:stretch/>
        </p:blipFill>
        <p:spPr>
          <a:xfrm>
            <a:off x="0" y="0"/>
            <a:ext cx="12192000" cy="6858000"/>
          </a:xfrm>
          <a:prstGeom prst="rect">
            <a:avLst/>
          </a:prstGeom>
        </p:spPr>
      </p:pic>
      <p:sp>
        <p:nvSpPr>
          <p:cNvPr id="5" name="Rectangle 4">
            <a:extLst>
              <a:ext uri="{FF2B5EF4-FFF2-40B4-BE49-F238E27FC236}">
                <a16:creationId xmlns:a16="http://schemas.microsoft.com/office/drawing/2014/main" id="{05348A7E-AEE9-5651-6344-8823AFDA32CE}"/>
              </a:ext>
              <a:ext uri="{C183D7F6-B498-43B3-948B-1728B52AA6E4}">
                <adec:decorative xmlns:adec="http://schemas.microsoft.com/office/drawing/2017/decorative" val="1"/>
              </a:ext>
            </a:extLst>
          </p:cNvPr>
          <p:cNvSpPr/>
          <p:nvPr userDrawn="1"/>
        </p:nvSpPr>
        <p:spPr bwMode="auto">
          <a:xfrm>
            <a:off x="-1" y="0"/>
            <a:ext cx="5108713"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3" name="Title 1">
            <a:extLst>
              <a:ext uri="{FF2B5EF4-FFF2-40B4-BE49-F238E27FC236}">
                <a16:creationId xmlns:a16="http://schemas.microsoft.com/office/drawing/2014/main" id="{4242D82A-9DB1-584C-2E16-3D8B4469A143}"/>
              </a:ext>
            </a:extLst>
          </p:cNvPr>
          <p:cNvSpPr>
            <a:spLocks noGrp="1"/>
          </p:cNvSpPr>
          <p:nvPr>
            <p:ph type="title"/>
          </p:nvPr>
        </p:nvSpPr>
        <p:spPr>
          <a:xfrm>
            <a:off x="588263" y="457200"/>
            <a:ext cx="11018520" cy="553998"/>
          </a:xfrm>
        </p:spPr>
        <p:txBody>
          <a:bodyPr/>
          <a:lstStyle/>
          <a:p>
            <a:r>
              <a:rPr lang="en-US"/>
              <a:t>Click to edit Master title style</a:t>
            </a:r>
          </a:p>
        </p:txBody>
      </p:sp>
    </p:spTree>
    <p:extLst>
      <p:ext uri="{BB962C8B-B14F-4D97-AF65-F5344CB8AC3E}">
        <p14:creationId xmlns:p14="http://schemas.microsoft.com/office/powerpoint/2010/main" val="347191793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58130386"/>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88263" y="457200"/>
            <a:ext cx="3861817" cy="553998"/>
          </a:xfrm>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5511800"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a:extLst>
              <a:ext uri="{FF2B5EF4-FFF2-40B4-BE49-F238E27FC236}">
                <a16:creationId xmlns:a16="http://schemas.microsoft.com/office/drawing/2014/main" id="{736E7A61-8431-E173-56BE-4DDCEB8B413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34000" y="0"/>
            <a:ext cx="6858000" cy="6858000"/>
          </a:xfrm>
          <a:prstGeom prst="rect">
            <a:avLst/>
          </a:prstGeom>
        </p:spPr>
      </p:pic>
    </p:spTree>
    <p:extLst>
      <p:ext uri="{BB962C8B-B14F-4D97-AF65-F5344CB8AC3E}">
        <p14:creationId xmlns:p14="http://schemas.microsoft.com/office/powerpoint/2010/main" val="1236156867"/>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1_Screenshot_Insight">
    <p:bg>
      <p:bgPr>
        <a:solidFill>
          <a:srgbClr val="F2F2F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82DDB0-BD3A-0403-AF25-006B129ECEB7}"/>
              </a:ext>
              <a:ext uri="{C183D7F6-B498-43B3-948B-1728B52AA6E4}">
                <adec:decorative xmlns:adec="http://schemas.microsoft.com/office/drawing/2017/decorative" val="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harpenSoften amount="100000"/>
                    </a14:imgEffect>
                  </a14:imgLayer>
                </a14:imgProps>
              </a:ext>
            </a:extLst>
          </a:blip>
          <a:srcRect l="3678" r="19088" b="1398"/>
          <a:stretch/>
        </p:blipFill>
        <p:spPr>
          <a:xfrm>
            <a:off x="0" y="0"/>
            <a:ext cx="12191999" cy="6858000"/>
          </a:xfrm>
          <a:prstGeom prst="rect">
            <a:avLst/>
          </a:prstGeom>
        </p:spPr>
      </p:pic>
      <p:sp>
        <p:nvSpPr>
          <p:cNvPr id="5" name="Rectangle 4">
            <a:extLst>
              <a:ext uri="{FF2B5EF4-FFF2-40B4-BE49-F238E27FC236}">
                <a16:creationId xmlns:a16="http://schemas.microsoft.com/office/drawing/2014/main" id="{75365163-5C90-AB9D-06C9-A99C5161623B}"/>
              </a:ext>
              <a:ext uri="{C183D7F6-B498-43B3-948B-1728B52AA6E4}">
                <adec:decorative xmlns:adec="http://schemas.microsoft.com/office/drawing/2017/decorative" val="1"/>
              </a:ext>
            </a:extLst>
          </p:cNvPr>
          <p:cNvSpPr/>
          <p:nvPr userDrawn="1"/>
        </p:nvSpPr>
        <p:spPr bwMode="auto">
          <a:xfrm>
            <a:off x="-1" y="0"/>
            <a:ext cx="8534401"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6" name="Title 1">
            <a:extLst>
              <a:ext uri="{FF2B5EF4-FFF2-40B4-BE49-F238E27FC236}">
                <a16:creationId xmlns:a16="http://schemas.microsoft.com/office/drawing/2014/main" id="{D028FD1C-AA20-4E6B-68EB-4D7169A32110}"/>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659149307"/>
      </p:ext>
    </p:extLst>
  </p:cSld>
  <p:clrMapOvr>
    <a:masterClrMapping/>
  </p:clrMapOvr>
  <p:transition>
    <p:fade/>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3_Screenshot_Insight">
    <p:bg>
      <p:bgPr>
        <a:solidFill>
          <a:srgbClr val="F2F2F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82DDB0-BD3A-0403-AF25-006B129ECEB7}"/>
              </a:ext>
              <a:ext uri="{C183D7F6-B498-43B3-948B-1728B52AA6E4}">
                <adec:decorative xmlns:adec="http://schemas.microsoft.com/office/drawing/2017/decorative" val="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harpenSoften amount="100000"/>
                    </a14:imgEffect>
                  </a14:imgLayer>
                </a14:imgProps>
              </a:ext>
            </a:extLst>
          </a:blip>
          <a:srcRect l="3678" r="19088" b="1398"/>
          <a:stretch/>
        </p:blipFill>
        <p:spPr>
          <a:xfrm>
            <a:off x="0" y="0"/>
            <a:ext cx="12191999" cy="6858000"/>
          </a:xfrm>
          <a:prstGeom prst="rect">
            <a:avLst/>
          </a:prstGeom>
        </p:spPr>
      </p:pic>
      <p:sp>
        <p:nvSpPr>
          <p:cNvPr id="6" name="Title 1">
            <a:extLst>
              <a:ext uri="{FF2B5EF4-FFF2-40B4-BE49-F238E27FC236}">
                <a16:creationId xmlns:a16="http://schemas.microsoft.com/office/drawing/2014/main" id="{D028FD1C-AA20-4E6B-68EB-4D7169A32110}"/>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1174786654"/>
      </p:ext>
    </p:extLst>
  </p:cSld>
  <p:clrMapOvr>
    <a:masterClrMapping/>
  </p:clrMapOvr>
  <p:transition>
    <p:fade/>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0CED5C-09CE-086B-058F-E86642850C00}"/>
              </a:ext>
              <a:ext uri="{C183D7F6-B498-43B3-948B-1728B52AA6E4}">
                <adec:decorative xmlns:adec="http://schemas.microsoft.com/office/drawing/2017/decorative" val="1"/>
              </a:ext>
            </a:extLst>
          </p:cNvPr>
          <p:cNvPicPr>
            <a:picLocks noChangeAspect="1"/>
          </p:cNvPicPr>
          <p:nvPr userDrawn="1"/>
        </p:nvPicPr>
        <p:blipFill rotWithShape="1">
          <a:blip r:embed="rId2"/>
          <a:srcRect l="10595" t="987" r="10595"/>
          <a:stretch/>
        </p:blipFill>
        <p:spPr>
          <a:xfrm>
            <a:off x="0" y="0"/>
            <a:ext cx="12192000" cy="6858000"/>
          </a:xfrm>
          <a:prstGeom prst="rect">
            <a:avLst/>
          </a:prstGeom>
        </p:spPr>
      </p:pic>
    </p:spTree>
    <p:extLst>
      <p:ext uri="{BB962C8B-B14F-4D97-AF65-F5344CB8AC3E}">
        <p14:creationId xmlns:p14="http://schemas.microsoft.com/office/powerpoint/2010/main" val="191031685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4CBA3F-08E4-AB1F-EA00-6B3890996385}"/>
              </a:ext>
              <a:ext uri="{C183D7F6-B498-43B3-948B-1728B52AA6E4}">
                <adec:decorative xmlns:adec="http://schemas.microsoft.com/office/drawing/2017/decorative" val="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harpenSoften amount="100000"/>
                    </a14:imgEffect>
                  </a14:imgLayer>
                </a14:imgProps>
              </a:ext>
            </a:extLst>
          </a:blip>
          <a:srcRect l="3678" r="19088" b="1398"/>
          <a:stretch/>
        </p:blipFill>
        <p:spPr>
          <a:xfrm>
            <a:off x="0" y="0"/>
            <a:ext cx="12191999" cy="6858000"/>
          </a:xfrm>
          <a:prstGeom prst="rect">
            <a:avLst/>
          </a:prstGeom>
        </p:spPr>
      </p:pic>
      <p:sp>
        <p:nvSpPr>
          <p:cNvPr id="7" name="Rectangle 6">
            <a:extLst>
              <a:ext uri="{FF2B5EF4-FFF2-40B4-BE49-F238E27FC236}">
                <a16:creationId xmlns:a16="http://schemas.microsoft.com/office/drawing/2014/main" id="{DF0D88F4-8129-CBEE-AFE8-9405F71FE511}"/>
              </a:ext>
              <a:ext uri="{C183D7F6-B498-43B3-948B-1728B52AA6E4}">
                <adec:decorative xmlns:adec="http://schemas.microsoft.com/office/drawing/2017/decorative" val="1"/>
              </a:ext>
            </a:extLst>
          </p:cNvPr>
          <p:cNvSpPr/>
          <p:nvPr userDrawn="1"/>
        </p:nvSpPr>
        <p:spPr bwMode="auto">
          <a:xfrm>
            <a:off x="0" y="0"/>
            <a:ext cx="6505303"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4" name="Picture 3" descr="Microsoft 365 logo">
            <a:extLst>
              <a:ext uri="{FF2B5EF4-FFF2-40B4-BE49-F238E27FC236}">
                <a16:creationId xmlns:a16="http://schemas.microsoft.com/office/drawing/2014/main" id="{7059E299-2C05-6EA1-F301-86F5036DB8E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87949" y="2776969"/>
            <a:ext cx="3548088" cy="1304061"/>
          </a:xfrm>
          <a:prstGeom prst="rect">
            <a:avLst/>
          </a:prstGeom>
        </p:spPr>
      </p:pic>
      <p:sp>
        <p:nvSpPr>
          <p:cNvPr id="5" name="Title 32">
            <a:extLst>
              <a:ext uri="{FF2B5EF4-FFF2-40B4-BE49-F238E27FC236}">
                <a16:creationId xmlns:a16="http://schemas.microsoft.com/office/drawing/2014/main" id="{B3F41084-D2B3-24A3-FE91-0DC1A0DAF10D}"/>
              </a:ext>
            </a:extLst>
          </p:cNvPr>
          <p:cNvSpPr txBox="1">
            <a:spLocks noGrp="1"/>
          </p:cNvSpPr>
          <p:nvPr>
            <p:ph type="title" idx="4294967295"/>
          </p:nvPr>
        </p:nvSpPr>
        <p:spPr>
          <a:xfrm>
            <a:off x="4719629" y="2813446"/>
            <a:ext cx="5206536" cy="12311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algn="l" defTabSz="932742" rtl="0" eaLnBrk="1" latinLnBrk="0" hangingPunct="1">
              <a:lnSpc>
                <a:spcPct val="100000"/>
              </a:lnSpc>
              <a:spcBef>
                <a:spcPct val="0"/>
              </a:spcBef>
              <a:buNone/>
              <a:defRPr lang="en-US" sz="2400" b="0" kern="1200" cap="none" spc="-50" baseline="0">
                <a:ln w="3175">
                  <a:noFill/>
                </a:ln>
                <a:gradFill>
                  <a:gsLst>
                    <a:gs pos="0">
                      <a:srgbClr val="FFFFFF"/>
                    </a:gs>
                    <a:gs pos="100000">
                      <a:srgbClr val="FFFFFF"/>
                    </a:gs>
                  </a:gsLst>
                  <a:lin ang="5400000" scaled="1"/>
                </a:gradFill>
                <a:effectLst/>
                <a:latin typeface="+mj-lt"/>
                <a:ea typeface="+mj-lt"/>
                <a:cs typeface="Segoe UI Semibold"/>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8000" b="0" i="0" u="none" strike="noStrike" kern="1200" cap="none" spc="-50" normalizeH="0" baseline="0" noProof="0">
                <a:ln w="3175">
                  <a:noFill/>
                </a:ln>
                <a:gradFill flip="none" rotWithShape="1">
                  <a:gsLst>
                    <a:gs pos="50000">
                      <a:srgbClr val="8661C5"/>
                    </a:gs>
                    <a:gs pos="0">
                      <a:srgbClr val="3E76D4"/>
                    </a:gs>
                    <a:gs pos="100000">
                      <a:srgbClr val="C73ECC"/>
                    </a:gs>
                  </a:gsLst>
                  <a:lin ang="2700000" scaled="1"/>
                  <a:tileRect/>
                </a:gradFill>
                <a:effectLst/>
                <a:uLnTx/>
                <a:uFillTx/>
                <a:latin typeface="+mj-lt"/>
                <a:ea typeface="+mj-lt"/>
                <a:cs typeface="Segoe UI" pitchFamily="34" charset="0"/>
              </a:rPr>
              <a:t>Thank</a:t>
            </a:r>
            <a:r>
              <a:rPr kumimoji="0" lang="en-US" sz="8000" b="0" i="0" u="none" strike="noStrike" kern="1200" cap="none" spc="-50" normalizeH="0" baseline="0" noProof="0">
                <a:ln w="3175">
                  <a:noFill/>
                </a:ln>
                <a:gradFill flip="none" rotWithShape="1">
                  <a:gsLst>
                    <a:gs pos="50000">
                      <a:srgbClr val="8661C5"/>
                    </a:gs>
                    <a:gs pos="0">
                      <a:srgbClr val="3E76D4"/>
                    </a:gs>
                    <a:gs pos="100000">
                      <a:srgbClr val="C73ECC"/>
                    </a:gs>
                  </a:gsLst>
                  <a:lin ang="2700000" scaled="1"/>
                  <a:tileRect/>
                </a:gradFill>
                <a:effectLst/>
                <a:uLnTx/>
                <a:uFillTx/>
                <a:latin typeface="+mj-lt"/>
                <a:ea typeface="+mj-lt"/>
                <a:cs typeface="Segoe UI" pitchFamily="34" charset="0"/>
              </a:rPr>
              <a:t> You!</a:t>
            </a:r>
          </a:p>
        </p:txBody>
      </p:sp>
      <p:cxnSp>
        <p:nvCxnSpPr>
          <p:cNvPr id="6" name="Straight Connector 5">
            <a:extLst>
              <a:ext uri="{FF2B5EF4-FFF2-40B4-BE49-F238E27FC236}">
                <a16:creationId xmlns:a16="http://schemas.microsoft.com/office/drawing/2014/main" id="{6FC3A8B7-12FC-6855-F77D-7B3E890EA0B6}"/>
              </a:ext>
              <a:ext uri="{C183D7F6-B498-43B3-948B-1728B52AA6E4}">
                <adec:decorative xmlns:adec="http://schemas.microsoft.com/office/drawing/2017/decorative" val="1"/>
              </a:ext>
            </a:extLst>
          </p:cNvPr>
          <p:cNvCxnSpPr>
            <a:cxnSpLocks/>
          </p:cNvCxnSpPr>
          <p:nvPr userDrawn="1"/>
        </p:nvCxnSpPr>
        <p:spPr>
          <a:xfrm>
            <a:off x="4168827" y="2776969"/>
            <a:ext cx="0" cy="1304061"/>
          </a:xfrm>
          <a:prstGeom prst="line">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spTree>
    <p:extLst>
      <p:ext uri="{BB962C8B-B14F-4D97-AF65-F5344CB8AC3E}">
        <p14:creationId xmlns:p14="http://schemas.microsoft.com/office/powerpoint/2010/main" val="36801491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42" presetClass="path" presetSubtype="0" decel="100000" fill="hold" nodeType="withEffect">
                                  <p:stCondLst>
                                    <p:cond delay="0"/>
                                  </p:stCondLst>
                                  <p:childTnLst>
                                    <p:animMotion origin="layout" path="M 3.33333E-6 -3.7037E-7 L 3.33333E-6 0.01968 " pathEditMode="relative" rAng="0" ptsTypes="AA">
                                      <p:cBhvr>
                                        <p:cTn id="9" dur="500" spd="-100000" fill="hold"/>
                                        <p:tgtEl>
                                          <p:spTgt spid="4"/>
                                        </p:tgtEl>
                                        <p:attrNameLst>
                                          <p:attrName>ppt_x</p:attrName>
                                          <p:attrName>ppt_y</p:attrName>
                                        </p:attrNameLst>
                                      </p:cBhvr>
                                      <p:rCtr x="0" y="972"/>
                                    </p:animMotion>
                                  </p:childTnLst>
                                </p:cTn>
                              </p:par>
                              <p:par>
                                <p:cTn id="10" presetID="16" presetClass="entr" presetSubtype="42"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outHorizontal)">
                                      <p:cBhvr>
                                        <p:cTn id="12" dur="500"/>
                                        <p:tgtEl>
                                          <p:spTgt spid="6"/>
                                        </p:tgtEl>
                                      </p:cBhvr>
                                    </p:animEffect>
                                  </p:childTnLst>
                                </p:cTn>
                              </p:par>
                              <p:par>
                                <p:cTn id="13" presetID="10" presetClass="entr" presetSubtype="0" fill="hold" grpId="0" nodeType="withEffect">
                                  <p:stCondLst>
                                    <p:cond delay="10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42" presetClass="path" presetSubtype="0" decel="100000" fill="hold" grpId="1" nodeType="withEffect">
                                  <p:stCondLst>
                                    <p:cond delay="100"/>
                                  </p:stCondLst>
                                  <p:childTnLst>
                                    <p:animMotion origin="layout" path="M 4.16667E-6 -3.7037E-7 L 4.16667E-6 0.01968 " pathEditMode="relative" rAng="0" ptsTypes="AA">
                                      <p:cBhvr>
                                        <p:cTn id="17" dur="500" spd="-100000" fill="hold"/>
                                        <p:tgtEl>
                                          <p:spTgt spid="5"/>
                                        </p:tgtEl>
                                        <p:attrNameLst>
                                          <p:attrName>ppt_x</p:attrName>
                                          <p:attrName>ppt_y</p:attrName>
                                        </p:attrNameLst>
                                      </p:cBhvr>
                                      <p:rCtr x="0" y="97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userDrawn="1">
  <p:cSld name="Title Only (Center)">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31026A-4A74-439D-A8F5-DB82A03E713C}"/>
              </a:ext>
            </a:extLst>
          </p:cNvPr>
          <p:cNvSpPr>
            <a:spLocks noGrp="1"/>
          </p:cNvSpPr>
          <p:nvPr>
            <p:ph type="title"/>
          </p:nvPr>
        </p:nvSpPr>
        <p:spPr>
          <a:xfrm>
            <a:off x="588263" y="457200"/>
            <a:ext cx="11018520" cy="492443"/>
          </a:xfrm>
        </p:spPr>
        <p:txBody>
          <a:bodyPr/>
          <a:lstStyle>
            <a:lvl1pPr algn="ctr">
              <a:defRPr sz="3200">
                <a:solidFill>
                  <a:schemeClr val="tx1"/>
                </a:solidFill>
              </a:defRPr>
            </a:lvl1pPr>
          </a:lstStyle>
          <a:p>
            <a:r>
              <a:rPr lang="en-US"/>
              <a:t>Click to edit Master title style</a:t>
            </a:r>
          </a:p>
        </p:txBody>
      </p:sp>
      <p:sp>
        <p:nvSpPr>
          <p:cNvPr id="5" name="Slide Number Placeholder 3">
            <a:extLst>
              <a:ext uri="{FF2B5EF4-FFF2-40B4-BE49-F238E27FC236}">
                <a16:creationId xmlns:a16="http://schemas.microsoft.com/office/drawing/2014/main" id="{AA8C008A-4A35-47D6-979A-8BAB0AFA3487}"/>
              </a:ext>
            </a:extLst>
          </p:cNvPr>
          <p:cNvSpPr>
            <a:spLocks noGrp="1"/>
          </p:cNvSpPr>
          <p:nvPr>
            <p:ph type="sldNum" sz="quarter" idx="11"/>
          </p:nvPr>
        </p:nvSpPr>
        <p:spPr>
          <a:xfrm>
            <a:off x="11681492" y="6565391"/>
            <a:ext cx="459708" cy="246221"/>
          </a:xfrm>
          <a:prstGeom prst="rect">
            <a:avLst/>
          </a:prstGeom>
        </p:spPr>
        <p:txBody>
          <a:bodyPr/>
          <a:lstStyle>
            <a:lvl1pPr>
              <a:defRPr sz="1100">
                <a:solidFill>
                  <a:schemeClr val="bg1">
                    <a:lumMod val="50000"/>
                  </a:schemeClr>
                </a:solidFill>
              </a:defRPr>
            </a:lvl1pPr>
          </a:lstStyle>
          <a:p>
            <a:fld id="{EAA0DCFB-5E65-472C-A423-BA3AA87976EA}" type="slidenum">
              <a:rPr lang="en-IN" smtClean="0"/>
              <a:pPr/>
              <a:t>‹N°›</a:t>
            </a:fld>
            <a:endParaRPr lang="en-IN"/>
          </a:p>
        </p:txBody>
      </p:sp>
    </p:spTree>
    <p:extLst>
      <p:ext uri="{BB962C8B-B14F-4D97-AF65-F5344CB8AC3E}">
        <p14:creationId xmlns:p14="http://schemas.microsoft.com/office/powerpoint/2010/main" val="210541712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6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itle slide graphic">
    <p:bg>
      <p:bgPr>
        <a:solidFill>
          <a:schemeClr val="accent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8D9A625-7B33-9448-97A1-99DEE908F45E}"/>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9" name="Text Placeholder 4">
            <a:extLst>
              <a:ext uri="{FF2B5EF4-FFF2-40B4-BE49-F238E27FC236}">
                <a16:creationId xmlns:a16="http://schemas.microsoft.com/office/drawing/2014/main" id="{423DD525-2F3B-4A4E-B202-FF58FCA13450}"/>
              </a:ext>
            </a:extLst>
          </p:cNvPr>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pic>
        <p:nvPicPr>
          <p:cNvPr id="10" name="Picture 9" descr="Icon&#10;&#10;Description automatically generated">
            <a:extLst>
              <a:ext uri="{FF2B5EF4-FFF2-40B4-BE49-F238E27FC236}">
                <a16:creationId xmlns:a16="http://schemas.microsoft.com/office/drawing/2014/main" id="{5167EF5E-7F39-2F47-90FE-B82793CD739B}"/>
              </a:ext>
            </a:extLst>
          </p:cNvPr>
          <p:cNvPicPr>
            <a:picLocks noChangeAspect="1"/>
          </p:cNvPicPr>
          <p:nvPr userDrawn="1"/>
        </p:nvPicPr>
        <p:blipFill rotWithShape="1">
          <a:blip r:embed="rId2"/>
          <a:srcRect l="6337" t="25330" r="28897" b="26790"/>
          <a:stretch/>
        </p:blipFill>
        <p:spPr>
          <a:xfrm>
            <a:off x="4241911" y="0"/>
            <a:ext cx="7962899" cy="6858001"/>
          </a:xfrm>
          <a:prstGeom prst="rect">
            <a:avLst/>
          </a:prstGeom>
        </p:spPr>
      </p:pic>
      <p:pic>
        <p:nvPicPr>
          <p:cNvPr id="12" name="Picture 11" descr="Microsoft Teams Logo">
            <a:extLst>
              <a:ext uri="{FF2B5EF4-FFF2-40B4-BE49-F238E27FC236}">
                <a16:creationId xmlns:a16="http://schemas.microsoft.com/office/drawing/2014/main" id="{777E5B59-6876-A74A-8666-AA8EA0DD1343}"/>
              </a:ext>
            </a:extLst>
          </p:cNvPr>
          <p:cNvPicPr>
            <a:picLocks noChangeAspect="1"/>
          </p:cNvPicPr>
          <p:nvPr userDrawn="1"/>
        </p:nvPicPr>
        <p:blipFill>
          <a:blip r:embed="rId3"/>
          <a:stretch>
            <a:fillRect/>
          </a:stretch>
        </p:blipFill>
        <p:spPr>
          <a:xfrm>
            <a:off x="298039" y="305421"/>
            <a:ext cx="2659872" cy="866473"/>
          </a:xfrm>
          <a:prstGeom prst="rect">
            <a:avLst/>
          </a:prstGeom>
        </p:spPr>
      </p:pic>
    </p:spTree>
    <p:extLst>
      <p:ext uri="{BB962C8B-B14F-4D97-AF65-F5344CB8AC3E}">
        <p14:creationId xmlns:p14="http://schemas.microsoft.com/office/powerpoint/2010/main" val="30231600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itle slide graphic 2">
    <p:bg>
      <p:bgRef idx="1001">
        <a:schemeClr val="bg1"/>
      </p:bgRef>
    </p:bg>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F133469D-E90F-E540-9968-62AC2F966256}"/>
              </a:ext>
            </a:extLst>
          </p:cNvPr>
          <p:cNvPicPr>
            <a:picLocks noChangeAspect="1"/>
          </p:cNvPicPr>
          <p:nvPr userDrawn="1"/>
        </p:nvPicPr>
        <p:blipFill rotWithShape="1">
          <a:blip r:embed="rId2"/>
          <a:srcRect l="-28165" t="25330" r="28898" b="26790"/>
          <a:stretch/>
        </p:blipFill>
        <p:spPr>
          <a:xfrm>
            <a:off x="1" y="0"/>
            <a:ext cx="12204810" cy="6858001"/>
          </a:xfrm>
          <a:prstGeom prst="rect">
            <a:avLst/>
          </a:prstGeom>
        </p:spPr>
      </p:pic>
      <p:sp>
        <p:nvSpPr>
          <p:cNvPr id="7" name="Title 1">
            <a:extLst>
              <a:ext uri="{FF2B5EF4-FFF2-40B4-BE49-F238E27FC236}">
                <a16:creationId xmlns:a16="http://schemas.microsoft.com/office/drawing/2014/main" id="{03E1D4B8-39EA-5843-8010-44FC46466856}"/>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11" name="Text Placeholder 4">
            <a:extLst>
              <a:ext uri="{FF2B5EF4-FFF2-40B4-BE49-F238E27FC236}">
                <a16:creationId xmlns:a16="http://schemas.microsoft.com/office/drawing/2014/main" id="{C5E4DEFC-649C-864E-8426-F392138CA531}"/>
              </a:ext>
            </a:extLst>
          </p:cNvPr>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pic>
        <p:nvPicPr>
          <p:cNvPr id="13" name="Picture 12" descr="Microsoft Teams Logo">
            <a:extLst>
              <a:ext uri="{FF2B5EF4-FFF2-40B4-BE49-F238E27FC236}">
                <a16:creationId xmlns:a16="http://schemas.microsoft.com/office/drawing/2014/main" id="{A23E166E-3E01-A243-A988-BEDF63ABC783}"/>
              </a:ext>
            </a:extLst>
          </p:cNvPr>
          <p:cNvPicPr>
            <a:picLocks noChangeAspect="1"/>
          </p:cNvPicPr>
          <p:nvPr userDrawn="1"/>
        </p:nvPicPr>
        <p:blipFill>
          <a:blip r:embed="rId3"/>
          <a:stretch>
            <a:fillRect/>
          </a:stretch>
        </p:blipFill>
        <p:spPr>
          <a:xfrm>
            <a:off x="298039" y="305420"/>
            <a:ext cx="2659872" cy="866473"/>
          </a:xfrm>
          <a:prstGeom prst="rect">
            <a:avLst/>
          </a:prstGeom>
        </p:spPr>
      </p:pic>
    </p:spTree>
    <p:extLst>
      <p:ext uri="{BB962C8B-B14F-4D97-AF65-F5344CB8AC3E}">
        <p14:creationId xmlns:p14="http://schemas.microsoft.com/office/powerpoint/2010/main" val="306236608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Title square photo_purpl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Picture Placeholder 5">
            <a:extLst>
              <a:ext uri="{FF2B5EF4-FFF2-40B4-BE49-F238E27FC236}">
                <a16:creationId xmlns:a16="http://schemas.microsoft.com/office/drawing/2014/main" id="{70DBA528-2FF8-B548-95B6-184962C4AF1F}"/>
              </a:ext>
            </a:extLst>
          </p:cNvPr>
          <p:cNvSpPr>
            <a:spLocks noGrp="1"/>
          </p:cNvSpPr>
          <p:nvPr>
            <p:ph type="pic" sz="quarter" idx="11" hasCustomPrompt="1"/>
          </p:nvPr>
        </p:nvSpPr>
        <p:spPr>
          <a:xfrm>
            <a:off x="5334000" y="0"/>
            <a:ext cx="6858000" cy="6858000"/>
          </a:xfrm>
          <a:blipFill>
            <a:blip r:embed="rId2"/>
            <a:stretch>
              <a:fillRect/>
            </a:stretch>
          </a:blipFill>
        </p:spPr>
        <p:txBody>
          <a:bodyPr lIns="0" bIns="1280160" anchor="ctr" anchorCtr="1">
            <a:noAutofit/>
          </a:bodyPr>
          <a:lstStyle>
            <a:lvl1pPr marL="0" indent="0" algn="ctr">
              <a:lnSpc>
                <a:spcPct val="150000"/>
              </a:lnSpc>
              <a:buFontTx/>
              <a:buNone/>
              <a:defRPr sz="1200" b="1" i="0">
                <a:solidFill>
                  <a:srgbClr val="000000"/>
                </a:solidFill>
                <a:latin typeface="Segoe UI Semibold" panose="020B0502040204020203" pitchFamily="34" charset="0"/>
                <a:cs typeface="Segoe UI Semibold" panose="020B0502040204020203" pitchFamily="34" charset="0"/>
              </a:defRPr>
            </a:lvl1pPr>
          </a:lstStyle>
          <a:p>
            <a:r>
              <a:rPr lang="en-US"/>
              <a:t>Drag &amp; drop your photo here</a:t>
            </a:r>
            <a:br>
              <a:rPr lang="en-US"/>
            </a:br>
            <a:r>
              <a:rPr lang="en-US"/>
              <a:t>or click or tap icon below to insert</a:t>
            </a:r>
          </a:p>
        </p:txBody>
      </p:sp>
      <p:pic>
        <p:nvPicPr>
          <p:cNvPr id="6" name="Picture 5" descr="Microsoft Teams Logo">
            <a:extLst>
              <a:ext uri="{FF2B5EF4-FFF2-40B4-BE49-F238E27FC236}">
                <a16:creationId xmlns:a16="http://schemas.microsoft.com/office/drawing/2014/main" id="{80ED29BB-504B-4391-81BE-66683AD91287}"/>
              </a:ext>
            </a:extLst>
          </p:cNvPr>
          <p:cNvPicPr>
            <a:picLocks noChangeAspect="1"/>
          </p:cNvPicPr>
          <p:nvPr userDrawn="1"/>
        </p:nvPicPr>
        <p:blipFill>
          <a:blip r:embed="rId3"/>
          <a:stretch>
            <a:fillRect/>
          </a:stretch>
        </p:blipFill>
        <p:spPr>
          <a:xfrm>
            <a:off x="298039" y="305421"/>
            <a:ext cx="2659872" cy="866473"/>
          </a:xfrm>
          <a:prstGeom prst="rect">
            <a:avLst/>
          </a:prstGeom>
        </p:spPr>
      </p:pic>
    </p:spTree>
    <p:extLst>
      <p:ext uri="{BB962C8B-B14F-4D97-AF65-F5344CB8AC3E}">
        <p14:creationId xmlns:p14="http://schemas.microsoft.com/office/powerpoint/2010/main" val="26324035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0CED5C-09CE-086B-058F-E86642850C00}"/>
              </a:ext>
              <a:ext uri="{C183D7F6-B498-43B3-948B-1728B52AA6E4}">
                <adec:decorative xmlns:adec="http://schemas.microsoft.com/office/drawing/2017/decorative" val="1"/>
              </a:ext>
            </a:extLst>
          </p:cNvPr>
          <p:cNvPicPr>
            <a:picLocks noChangeAspect="1"/>
          </p:cNvPicPr>
          <p:nvPr userDrawn="1"/>
        </p:nvPicPr>
        <p:blipFill rotWithShape="1">
          <a:blip r:embed="rId2"/>
          <a:srcRect l="10595" t="987" r="10595"/>
          <a:stretch/>
        </p:blipFill>
        <p:spPr>
          <a:xfrm>
            <a:off x="0" y="0"/>
            <a:ext cx="12192000" cy="6858000"/>
          </a:xfrm>
          <a:prstGeom prst="rect">
            <a:avLst/>
          </a:prstGeom>
        </p:spPr>
      </p:pic>
      <p:sp>
        <p:nvSpPr>
          <p:cNvPr id="3" name="Title 1">
            <a:extLst>
              <a:ext uri="{FF2B5EF4-FFF2-40B4-BE49-F238E27FC236}">
                <a16:creationId xmlns:a16="http://schemas.microsoft.com/office/drawing/2014/main" id="{4242D82A-9DB1-584C-2E16-3D8B4469A143}"/>
              </a:ext>
            </a:extLst>
          </p:cNvPr>
          <p:cNvSpPr>
            <a:spLocks noGrp="1"/>
          </p:cNvSpPr>
          <p:nvPr>
            <p:ph type="title"/>
          </p:nvPr>
        </p:nvSpPr>
        <p:spPr>
          <a:xfrm>
            <a:off x="588263" y="457200"/>
            <a:ext cx="11018520" cy="553998"/>
          </a:xfrm>
        </p:spPr>
        <p:txBody>
          <a:bodyPr/>
          <a:lstStyle/>
          <a:p>
            <a:r>
              <a:rPr lang="en-US"/>
              <a:t>Click to edit Master title style</a:t>
            </a:r>
          </a:p>
        </p:txBody>
      </p:sp>
    </p:spTree>
    <p:extLst>
      <p:ext uri="{BB962C8B-B14F-4D97-AF65-F5344CB8AC3E}">
        <p14:creationId xmlns:p14="http://schemas.microsoft.com/office/powerpoint/2010/main" val="343874716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Title square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Picture Placeholder 5">
            <a:extLst>
              <a:ext uri="{FF2B5EF4-FFF2-40B4-BE49-F238E27FC236}">
                <a16:creationId xmlns:a16="http://schemas.microsoft.com/office/drawing/2014/main" id="{2BB9A068-51D7-8F44-9B3D-FC646154DAC8}"/>
              </a:ext>
            </a:extLst>
          </p:cNvPr>
          <p:cNvSpPr>
            <a:spLocks noGrp="1"/>
          </p:cNvSpPr>
          <p:nvPr>
            <p:ph type="pic" sz="quarter" idx="11" hasCustomPrompt="1"/>
          </p:nvPr>
        </p:nvSpPr>
        <p:spPr>
          <a:xfrm>
            <a:off x="5334000" y="0"/>
            <a:ext cx="6858000" cy="6858000"/>
          </a:xfrm>
          <a:blipFill>
            <a:blip r:embed="rId2"/>
            <a:stretch>
              <a:fillRect/>
            </a:stretch>
          </a:blipFill>
        </p:spPr>
        <p:txBody>
          <a:bodyPr lIns="0" bIns="1280160" anchor="ctr" anchorCtr="1">
            <a:noAutofit/>
          </a:bodyPr>
          <a:lstStyle>
            <a:lvl1pPr marL="0" indent="0" algn="ctr">
              <a:lnSpc>
                <a:spcPct val="150000"/>
              </a:lnSpc>
              <a:buFontTx/>
              <a:buNone/>
              <a:defRPr sz="1200" b="1" i="0">
                <a:solidFill>
                  <a:srgbClr val="000000"/>
                </a:solidFill>
                <a:latin typeface="Segoe UI Semibold" panose="020B0502040204020203" pitchFamily="34" charset="0"/>
                <a:cs typeface="Segoe UI Semibold" panose="020B0502040204020203" pitchFamily="34" charset="0"/>
              </a:defRPr>
            </a:lvl1pPr>
          </a:lstStyle>
          <a:p>
            <a:r>
              <a:rPr lang="en-US"/>
              <a:t>Drag &amp; drop your photo here</a:t>
            </a:r>
            <a:br>
              <a:rPr lang="en-US"/>
            </a:br>
            <a:r>
              <a:rPr lang="en-US"/>
              <a:t>or click or tap icon below to insert</a:t>
            </a:r>
          </a:p>
        </p:txBody>
      </p:sp>
      <p:pic>
        <p:nvPicPr>
          <p:cNvPr id="6" name="Picture 5" descr="Microsoft Teams Logo">
            <a:extLst>
              <a:ext uri="{FF2B5EF4-FFF2-40B4-BE49-F238E27FC236}">
                <a16:creationId xmlns:a16="http://schemas.microsoft.com/office/drawing/2014/main" id="{875582F2-DFDD-4CC4-AC2E-BA5BF1E4CAB7}"/>
              </a:ext>
            </a:extLst>
          </p:cNvPr>
          <p:cNvPicPr>
            <a:picLocks noChangeAspect="1"/>
          </p:cNvPicPr>
          <p:nvPr userDrawn="1"/>
        </p:nvPicPr>
        <p:blipFill>
          <a:blip r:embed="rId3"/>
          <a:stretch>
            <a:fillRect/>
          </a:stretch>
        </p:blipFill>
        <p:spPr>
          <a:xfrm>
            <a:off x="298039" y="305420"/>
            <a:ext cx="2659872" cy="866473"/>
          </a:xfrm>
          <a:prstGeom prst="rect">
            <a:avLst/>
          </a:prstGeom>
        </p:spPr>
      </p:pic>
    </p:spTree>
    <p:extLst>
      <p:ext uri="{BB962C8B-B14F-4D97-AF65-F5344CB8AC3E}">
        <p14:creationId xmlns:p14="http://schemas.microsoft.com/office/powerpoint/2010/main" val="2538319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2"/>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7" name="Picture 6" descr="Microsoft Teams Logo">
            <a:extLst>
              <a:ext uri="{FF2B5EF4-FFF2-40B4-BE49-F238E27FC236}">
                <a16:creationId xmlns:a16="http://schemas.microsoft.com/office/drawing/2014/main" id="{5567DD40-CB92-4D5A-9AA9-9409080A9E5A}"/>
              </a:ext>
            </a:extLst>
          </p:cNvPr>
          <p:cNvPicPr>
            <a:picLocks noChangeAspect="1"/>
          </p:cNvPicPr>
          <p:nvPr userDrawn="1"/>
        </p:nvPicPr>
        <p:blipFill>
          <a:blip r:embed="rId2"/>
          <a:stretch>
            <a:fillRect/>
          </a:stretch>
        </p:blipFill>
        <p:spPr>
          <a:xfrm>
            <a:off x="298039" y="305421"/>
            <a:ext cx="2659872" cy="866473"/>
          </a:xfrm>
          <a:prstGeom prst="rect">
            <a:avLst/>
          </a:prstGeom>
        </p:spPr>
      </p:pic>
    </p:spTree>
    <p:extLst>
      <p:ext uri="{BB962C8B-B14F-4D97-AF65-F5344CB8AC3E}">
        <p14:creationId xmlns:p14="http://schemas.microsoft.com/office/powerpoint/2010/main" val="334500679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Title Slide 2">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6" name="Picture 5" descr="Microsoft Teams Logo">
            <a:extLst>
              <a:ext uri="{FF2B5EF4-FFF2-40B4-BE49-F238E27FC236}">
                <a16:creationId xmlns:a16="http://schemas.microsoft.com/office/drawing/2014/main" id="{EFFF51FB-E117-42D5-B29F-49F07B330650}"/>
              </a:ext>
            </a:extLst>
          </p:cNvPr>
          <p:cNvPicPr>
            <a:picLocks noChangeAspect="1"/>
          </p:cNvPicPr>
          <p:nvPr userDrawn="1"/>
        </p:nvPicPr>
        <p:blipFill>
          <a:blip r:embed="rId2"/>
          <a:stretch>
            <a:fillRect/>
          </a:stretch>
        </p:blipFill>
        <p:spPr>
          <a:xfrm>
            <a:off x="298039" y="305420"/>
            <a:ext cx="2659872" cy="866473"/>
          </a:xfrm>
          <a:prstGeom prst="rect">
            <a:avLst/>
          </a:prstGeom>
        </p:spPr>
      </p:pic>
    </p:spTree>
    <p:extLst>
      <p:ext uri="{BB962C8B-B14F-4D97-AF65-F5344CB8AC3E}">
        <p14:creationId xmlns:p14="http://schemas.microsoft.com/office/powerpoint/2010/main" val="19588687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Agenda 2">
    <p:spTree>
      <p:nvGrpSpPr>
        <p:cNvPr id="1" name=""/>
        <p:cNvGrpSpPr/>
        <p:nvPr/>
      </p:nvGrpSpPr>
      <p:grpSpPr>
        <a:xfrm>
          <a:off x="0" y="0"/>
          <a:ext cx="0" cy="0"/>
          <a:chOff x="0" y="0"/>
          <a:chExt cx="0" cy="0"/>
        </a:xfrm>
      </p:grpSpPr>
      <p:sp>
        <p:nvSpPr>
          <p:cNvPr id="14" name="Text Placeholder 11">
            <a:extLst>
              <a:ext uri="{FF2B5EF4-FFF2-40B4-BE49-F238E27FC236}">
                <a16:creationId xmlns:a16="http://schemas.microsoft.com/office/drawing/2014/main" id="{5A33786E-BA2A-7946-B8B0-AFD7EB6632A0}"/>
              </a:ext>
            </a:extLst>
          </p:cNvPr>
          <p:cNvSpPr>
            <a:spLocks noGrp="1"/>
          </p:cNvSpPr>
          <p:nvPr>
            <p:ph type="body" sz="quarter" idx="16"/>
          </p:nvPr>
        </p:nvSpPr>
        <p:spPr>
          <a:xfrm>
            <a:off x="584200" y="1666187"/>
            <a:ext cx="2532063" cy="615553"/>
          </a:xfrm>
        </p:spPr>
        <p:txBody>
          <a:bodyPr anchor="t"/>
          <a:lstStyle>
            <a:lvl1pPr marL="0" indent="0">
              <a:spcBef>
                <a:spcPts val="0"/>
              </a:spcBef>
              <a:buNone/>
              <a:defRPr sz="2000">
                <a:solidFill>
                  <a:srgbClr val="5D5AD5"/>
                </a:solidFill>
                <a:latin typeface="+mj-lt"/>
              </a:defRPr>
            </a:lvl1pPr>
          </a:lstStyle>
          <a:p>
            <a:pPr lvl="0"/>
            <a:r>
              <a:rPr lang="en-US"/>
              <a:t>Click to edit Master text styles</a:t>
            </a:r>
          </a:p>
        </p:txBody>
      </p:sp>
      <p:sp>
        <p:nvSpPr>
          <p:cNvPr id="15" name="Text Placeholder 7">
            <a:extLst>
              <a:ext uri="{FF2B5EF4-FFF2-40B4-BE49-F238E27FC236}">
                <a16:creationId xmlns:a16="http://schemas.microsoft.com/office/drawing/2014/main" id="{B9228C5F-84CB-BF4A-8982-6BBE1AE9B203}"/>
              </a:ext>
            </a:extLst>
          </p:cNvPr>
          <p:cNvSpPr>
            <a:spLocks noGrp="1"/>
          </p:cNvSpPr>
          <p:nvPr>
            <p:ph type="body" sz="quarter" idx="14"/>
          </p:nvPr>
        </p:nvSpPr>
        <p:spPr>
          <a:xfrm>
            <a:off x="584200" y="2511027"/>
            <a:ext cx="2532063" cy="1698927"/>
          </a:xfrm>
        </p:spPr>
        <p:txBody>
          <a:bodyPr wrap="square">
            <a:spAutoFit/>
          </a:bodyPr>
          <a:lstStyle>
            <a:lvl1pPr marL="141288" indent="-141288">
              <a:defRPr lang="en-US" sz="1800" dirty="0">
                <a:solidFill>
                  <a:schemeClr val="tx1"/>
                </a:solidFill>
              </a:defRPr>
            </a:lvl1pPr>
            <a:lvl2pPr marL="285750" indent="-125413">
              <a:defRPr lang="en-US" sz="1600" dirty="0">
                <a:solidFill>
                  <a:schemeClr val="tx1"/>
                </a:solidFill>
              </a:defRPr>
            </a:lvl2pPr>
            <a:lvl3pPr marL="438150" indent="-133350">
              <a:defRPr lang="en-US" dirty="0">
                <a:solidFill>
                  <a:schemeClr val="tx1"/>
                </a:solidFill>
              </a:defRPr>
            </a:lvl3pPr>
            <a:lvl4pPr marL="566738" indent="-114300">
              <a:defRPr lang="en-US" dirty="0">
                <a:solidFill>
                  <a:schemeClr val="tx1"/>
                </a:solidFill>
              </a:defRPr>
            </a:lvl4pPr>
            <a:lvl5pPr marL="685800" indent="-109538">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1">
            <a:extLst>
              <a:ext uri="{FF2B5EF4-FFF2-40B4-BE49-F238E27FC236}">
                <a16:creationId xmlns:a16="http://schemas.microsoft.com/office/drawing/2014/main" id="{0AC708B6-8E29-B54E-B5BC-22D3F3A79D35}"/>
              </a:ext>
            </a:extLst>
          </p:cNvPr>
          <p:cNvSpPr>
            <a:spLocks noGrp="1"/>
          </p:cNvSpPr>
          <p:nvPr>
            <p:ph type="body" sz="quarter" idx="17"/>
          </p:nvPr>
        </p:nvSpPr>
        <p:spPr>
          <a:xfrm>
            <a:off x="3413125" y="1666187"/>
            <a:ext cx="2533650" cy="615553"/>
          </a:xfrm>
        </p:spPr>
        <p:txBody>
          <a:bodyPr anchor="t"/>
          <a:lstStyle>
            <a:lvl1pPr marL="0" indent="0">
              <a:spcBef>
                <a:spcPts val="0"/>
              </a:spcBef>
              <a:buNone/>
              <a:defRPr sz="2000">
                <a:solidFill>
                  <a:srgbClr val="5D5AD5"/>
                </a:solidFill>
                <a:latin typeface="+mj-lt"/>
              </a:defRPr>
            </a:lvl1pPr>
          </a:lstStyle>
          <a:p>
            <a:pPr lvl="0"/>
            <a:r>
              <a:rPr lang="en-US"/>
              <a:t>Click to edit Master text styles</a:t>
            </a:r>
          </a:p>
        </p:txBody>
      </p:sp>
      <p:sp>
        <p:nvSpPr>
          <p:cNvPr id="17" name="Text Placeholder 9">
            <a:extLst>
              <a:ext uri="{FF2B5EF4-FFF2-40B4-BE49-F238E27FC236}">
                <a16:creationId xmlns:a16="http://schemas.microsoft.com/office/drawing/2014/main" id="{6B6DD043-AF71-E04E-90DA-432FF63F1E38}"/>
              </a:ext>
            </a:extLst>
          </p:cNvPr>
          <p:cNvSpPr>
            <a:spLocks noGrp="1"/>
          </p:cNvSpPr>
          <p:nvPr>
            <p:ph type="body" sz="quarter" idx="15"/>
          </p:nvPr>
        </p:nvSpPr>
        <p:spPr>
          <a:xfrm>
            <a:off x="3413125" y="2504387"/>
            <a:ext cx="2532063" cy="1698927"/>
          </a:xfrm>
        </p:spPr>
        <p:txBody>
          <a:bodyPr wrap="square">
            <a:spAutoFit/>
          </a:bodyPr>
          <a:lstStyle>
            <a:lvl1pPr marL="141288" indent="-141288">
              <a:defRPr lang="en-US" sz="1800" dirty="0">
                <a:solidFill>
                  <a:schemeClr val="tx1"/>
                </a:solidFill>
              </a:defRPr>
            </a:lvl1pPr>
            <a:lvl2pPr marL="285750" indent="-125413">
              <a:defRPr lang="en-US" sz="1600" dirty="0">
                <a:solidFill>
                  <a:schemeClr val="tx1"/>
                </a:solidFill>
              </a:defRPr>
            </a:lvl2pPr>
            <a:lvl3pPr marL="438150" indent="-133350">
              <a:defRPr lang="en-US" dirty="0">
                <a:solidFill>
                  <a:schemeClr val="tx1"/>
                </a:solidFill>
              </a:defRPr>
            </a:lvl3pPr>
            <a:lvl4pPr marL="566738" indent="-114300">
              <a:defRPr lang="en-US" dirty="0">
                <a:solidFill>
                  <a:schemeClr val="tx1"/>
                </a:solidFill>
              </a:defRPr>
            </a:lvl4pPr>
            <a:lvl5pPr marL="685800" indent="-109538">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1">
            <a:extLst>
              <a:ext uri="{FF2B5EF4-FFF2-40B4-BE49-F238E27FC236}">
                <a16:creationId xmlns:a16="http://schemas.microsoft.com/office/drawing/2014/main" id="{D2F0C722-74E8-854E-ABB2-95FEA2574037}"/>
              </a:ext>
            </a:extLst>
          </p:cNvPr>
          <p:cNvSpPr>
            <a:spLocks noGrp="1"/>
          </p:cNvSpPr>
          <p:nvPr>
            <p:ph type="body" sz="quarter" idx="18"/>
          </p:nvPr>
        </p:nvSpPr>
        <p:spPr>
          <a:xfrm>
            <a:off x="6244208" y="1666187"/>
            <a:ext cx="2532063" cy="615553"/>
          </a:xfrm>
        </p:spPr>
        <p:txBody>
          <a:bodyPr anchor="t"/>
          <a:lstStyle>
            <a:lvl1pPr marL="0" indent="0">
              <a:spcBef>
                <a:spcPts val="0"/>
              </a:spcBef>
              <a:buNone/>
              <a:defRPr sz="2000">
                <a:solidFill>
                  <a:srgbClr val="5D5AD5"/>
                </a:solidFill>
                <a:latin typeface="+mj-lt"/>
              </a:defRPr>
            </a:lvl1pPr>
          </a:lstStyle>
          <a:p>
            <a:pPr lvl="0"/>
            <a:r>
              <a:rPr lang="en-US"/>
              <a:t>Click to edit Master text styles</a:t>
            </a:r>
          </a:p>
        </p:txBody>
      </p:sp>
      <p:sp>
        <p:nvSpPr>
          <p:cNvPr id="19" name="Text Placeholder 7">
            <a:extLst>
              <a:ext uri="{FF2B5EF4-FFF2-40B4-BE49-F238E27FC236}">
                <a16:creationId xmlns:a16="http://schemas.microsoft.com/office/drawing/2014/main" id="{780F7ACC-145B-CF45-AAB9-7961394820DB}"/>
              </a:ext>
            </a:extLst>
          </p:cNvPr>
          <p:cNvSpPr>
            <a:spLocks noGrp="1"/>
          </p:cNvSpPr>
          <p:nvPr>
            <p:ph type="body" sz="quarter" idx="19"/>
          </p:nvPr>
        </p:nvSpPr>
        <p:spPr>
          <a:xfrm>
            <a:off x="6244208" y="2511027"/>
            <a:ext cx="2532063" cy="1698927"/>
          </a:xfrm>
        </p:spPr>
        <p:txBody>
          <a:bodyPr wrap="square">
            <a:spAutoFit/>
          </a:bodyPr>
          <a:lstStyle>
            <a:lvl1pPr marL="141288" indent="-141288">
              <a:defRPr lang="en-US" sz="1800" dirty="0">
                <a:solidFill>
                  <a:schemeClr val="tx1"/>
                </a:solidFill>
              </a:defRPr>
            </a:lvl1pPr>
            <a:lvl2pPr marL="285750" indent="-125413">
              <a:defRPr lang="en-US" sz="1600" dirty="0">
                <a:solidFill>
                  <a:schemeClr val="tx1"/>
                </a:solidFill>
              </a:defRPr>
            </a:lvl2pPr>
            <a:lvl3pPr marL="438150" indent="-133350">
              <a:defRPr lang="en-US" dirty="0">
                <a:solidFill>
                  <a:schemeClr val="tx1"/>
                </a:solidFill>
              </a:defRPr>
            </a:lvl3pPr>
            <a:lvl4pPr marL="566738" indent="-114300">
              <a:defRPr lang="en-US" dirty="0">
                <a:solidFill>
                  <a:schemeClr val="tx1"/>
                </a:solidFill>
              </a:defRPr>
            </a:lvl4pPr>
            <a:lvl5pPr marL="685800" indent="-109538">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11">
            <a:extLst>
              <a:ext uri="{FF2B5EF4-FFF2-40B4-BE49-F238E27FC236}">
                <a16:creationId xmlns:a16="http://schemas.microsoft.com/office/drawing/2014/main" id="{8F66FABA-8AB7-CD44-B776-784790DE760C}"/>
              </a:ext>
            </a:extLst>
          </p:cNvPr>
          <p:cNvSpPr>
            <a:spLocks noGrp="1"/>
          </p:cNvSpPr>
          <p:nvPr>
            <p:ph type="body" sz="quarter" idx="20"/>
          </p:nvPr>
        </p:nvSpPr>
        <p:spPr>
          <a:xfrm>
            <a:off x="9073133" y="1666187"/>
            <a:ext cx="2533650" cy="615553"/>
          </a:xfrm>
        </p:spPr>
        <p:txBody>
          <a:bodyPr anchor="t"/>
          <a:lstStyle>
            <a:lvl1pPr marL="0" indent="0">
              <a:spcBef>
                <a:spcPts val="0"/>
              </a:spcBef>
              <a:buNone/>
              <a:defRPr sz="2000">
                <a:solidFill>
                  <a:srgbClr val="5D5AD5"/>
                </a:solidFill>
                <a:latin typeface="+mj-lt"/>
              </a:defRPr>
            </a:lvl1pPr>
          </a:lstStyle>
          <a:p>
            <a:pPr lvl="0"/>
            <a:r>
              <a:rPr lang="en-US"/>
              <a:t>Click to edit Master text styles</a:t>
            </a:r>
          </a:p>
        </p:txBody>
      </p:sp>
      <p:sp>
        <p:nvSpPr>
          <p:cNvPr id="21" name="Text Placeholder 9">
            <a:extLst>
              <a:ext uri="{FF2B5EF4-FFF2-40B4-BE49-F238E27FC236}">
                <a16:creationId xmlns:a16="http://schemas.microsoft.com/office/drawing/2014/main" id="{169B9E47-D4A7-8F4B-933F-AECD3FED40FA}"/>
              </a:ext>
            </a:extLst>
          </p:cNvPr>
          <p:cNvSpPr>
            <a:spLocks noGrp="1"/>
          </p:cNvSpPr>
          <p:nvPr>
            <p:ph type="body" sz="quarter" idx="21"/>
          </p:nvPr>
        </p:nvSpPr>
        <p:spPr>
          <a:xfrm>
            <a:off x="9073133" y="2504387"/>
            <a:ext cx="2532063" cy="1698927"/>
          </a:xfrm>
        </p:spPr>
        <p:txBody>
          <a:bodyPr wrap="square">
            <a:spAutoFit/>
          </a:bodyPr>
          <a:lstStyle>
            <a:lvl1pPr marL="141288" indent="-141288">
              <a:defRPr lang="en-US" sz="1800" dirty="0">
                <a:solidFill>
                  <a:schemeClr val="tx1"/>
                </a:solidFill>
              </a:defRPr>
            </a:lvl1pPr>
            <a:lvl2pPr marL="285750" indent="-125413">
              <a:defRPr lang="en-US" sz="1600" dirty="0">
                <a:solidFill>
                  <a:schemeClr val="tx1"/>
                </a:solidFill>
              </a:defRPr>
            </a:lvl2pPr>
            <a:lvl3pPr marL="438150" indent="-133350">
              <a:defRPr lang="en-US" dirty="0">
                <a:solidFill>
                  <a:schemeClr val="tx1"/>
                </a:solidFill>
              </a:defRPr>
            </a:lvl3pPr>
            <a:lvl4pPr marL="566738" indent="-114300">
              <a:defRPr lang="en-US" dirty="0">
                <a:solidFill>
                  <a:schemeClr val="tx1"/>
                </a:solidFill>
              </a:defRPr>
            </a:lvl4pPr>
            <a:lvl5pPr marL="685800" indent="-109538">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a:extLst>
              <a:ext uri="{FF2B5EF4-FFF2-40B4-BE49-F238E27FC236}">
                <a16:creationId xmlns:a16="http://schemas.microsoft.com/office/drawing/2014/main" id="{16876D24-870A-4C04-9294-3311C48026DE}"/>
              </a:ext>
            </a:extLst>
          </p:cNvPr>
          <p:cNvSpPr>
            <a:spLocks noGrp="1"/>
          </p:cNvSpPr>
          <p:nvPr>
            <p:ph type="title" hasCustomPrompt="1"/>
          </p:nvPr>
        </p:nvSpPr>
        <p:spPr>
          <a:xfrm>
            <a:off x="588263" y="457200"/>
            <a:ext cx="11018520" cy="553998"/>
          </a:xfrm>
        </p:spPr>
        <p:txBody>
          <a:bodyPr/>
          <a:lstStyle>
            <a:lvl1pPr>
              <a:defRPr>
                <a:solidFill>
                  <a:schemeClr val="tx1"/>
                </a:solidFill>
              </a:defRPr>
            </a:lvl1pPr>
          </a:lstStyle>
          <a:p>
            <a:r>
              <a:rPr lang="en-US"/>
              <a:t>Agenda</a:t>
            </a:r>
          </a:p>
        </p:txBody>
      </p:sp>
    </p:spTree>
    <p:extLst>
      <p:ext uri="{BB962C8B-B14F-4D97-AF65-F5344CB8AC3E}">
        <p14:creationId xmlns:p14="http://schemas.microsoft.com/office/powerpoint/2010/main" val="2324566535"/>
      </p:ext>
    </p:extLst>
  </p:cSld>
  <p:clrMapOvr>
    <a:masterClrMapping/>
  </p:clrMapOvr>
  <p:transition>
    <p:fade/>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Agenda 3">
    <p:spTree>
      <p:nvGrpSpPr>
        <p:cNvPr id="1" name=""/>
        <p:cNvGrpSpPr/>
        <p:nvPr/>
      </p:nvGrpSpPr>
      <p:grpSpPr>
        <a:xfrm>
          <a:off x="0" y="0"/>
          <a:ext cx="0" cy="0"/>
          <a:chOff x="0" y="0"/>
          <a:chExt cx="0" cy="0"/>
        </a:xfrm>
      </p:grpSpPr>
      <p:sp>
        <p:nvSpPr>
          <p:cNvPr id="11" name="Text Placeholder 11">
            <a:extLst>
              <a:ext uri="{FF2B5EF4-FFF2-40B4-BE49-F238E27FC236}">
                <a16:creationId xmlns:a16="http://schemas.microsoft.com/office/drawing/2014/main" id="{E8E2107F-D756-284E-A18C-EC19015DFDD3}"/>
              </a:ext>
            </a:extLst>
          </p:cNvPr>
          <p:cNvSpPr>
            <a:spLocks noGrp="1"/>
          </p:cNvSpPr>
          <p:nvPr>
            <p:ph type="body" sz="quarter" idx="16" hasCustomPrompt="1"/>
          </p:nvPr>
        </p:nvSpPr>
        <p:spPr>
          <a:xfrm>
            <a:off x="584201" y="1666187"/>
            <a:ext cx="467986" cy="307777"/>
          </a:xfrm>
        </p:spPr>
        <p:txBody>
          <a:bodyPr anchor="t"/>
          <a:lstStyle>
            <a:lvl1pPr marL="0" indent="0">
              <a:spcBef>
                <a:spcPts val="0"/>
              </a:spcBef>
              <a:buNone/>
              <a:defRPr sz="2000">
                <a:solidFill>
                  <a:srgbClr val="5D5AD5"/>
                </a:solidFill>
                <a:latin typeface="+mj-lt"/>
              </a:defRPr>
            </a:lvl1pPr>
          </a:lstStyle>
          <a:p>
            <a:pPr lvl="0"/>
            <a:r>
              <a:rPr lang="en-US"/>
              <a:t>#</a:t>
            </a:r>
          </a:p>
        </p:txBody>
      </p:sp>
      <p:sp>
        <p:nvSpPr>
          <p:cNvPr id="12" name="Text Placeholder 7">
            <a:extLst>
              <a:ext uri="{FF2B5EF4-FFF2-40B4-BE49-F238E27FC236}">
                <a16:creationId xmlns:a16="http://schemas.microsoft.com/office/drawing/2014/main" id="{EEDCCC92-5800-7840-A07F-7142E9682A16}"/>
              </a:ext>
            </a:extLst>
          </p:cNvPr>
          <p:cNvSpPr>
            <a:spLocks noGrp="1"/>
          </p:cNvSpPr>
          <p:nvPr>
            <p:ph type="body" sz="quarter" idx="14" hasCustomPrompt="1"/>
          </p:nvPr>
        </p:nvSpPr>
        <p:spPr>
          <a:xfrm>
            <a:off x="1052948" y="1666187"/>
            <a:ext cx="5790787" cy="307777"/>
          </a:xfrm>
        </p:spPr>
        <p:txBody>
          <a:bodyPr wrap="square">
            <a:spAutoFit/>
          </a:bodyPr>
          <a:lstStyle>
            <a:lvl1pPr marL="0" indent="0">
              <a:buNone/>
              <a:defRPr lang="en-US" sz="2000" dirty="0">
                <a:solidFill>
                  <a:schemeClr val="tx1"/>
                </a:solidFill>
              </a:defRPr>
            </a:lvl1pPr>
            <a:lvl2pPr marL="285750" indent="-125413">
              <a:defRPr lang="en-US" sz="1600" dirty="0">
                <a:solidFill>
                  <a:srgbClr val="747473"/>
                </a:solidFill>
              </a:defRPr>
            </a:lvl2pPr>
            <a:lvl3pPr marL="438150" indent="-133350">
              <a:defRPr lang="en-US" dirty="0">
                <a:solidFill>
                  <a:srgbClr val="747473"/>
                </a:solidFill>
              </a:defRPr>
            </a:lvl3pPr>
            <a:lvl4pPr marL="566738" indent="-114300">
              <a:defRPr lang="en-US" dirty="0">
                <a:solidFill>
                  <a:srgbClr val="747473"/>
                </a:solidFill>
              </a:defRPr>
            </a:lvl4pPr>
            <a:lvl5pPr marL="685800" indent="-109538">
              <a:defRPr lang="en-US" dirty="0">
                <a:solidFill>
                  <a:srgbClr val="747473"/>
                </a:solidFill>
              </a:defRPr>
            </a:lvl5pPr>
          </a:lstStyle>
          <a:p>
            <a:pPr lvl="0"/>
            <a:r>
              <a:rPr lang="en-US"/>
              <a:t>Section title</a:t>
            </a:r>
          </a:p>
        </p:txBody>
      </p:sp>
      <p:sp>
        <p:nvSpPr>
          <p:cNvPr id="13" name="Text Placeholder 11">
            <a:extLst>
              <a:ext uri="{FF2B5EF4-FFF2-40B4-BE49-F238E27FC236}">
                <a16:creationId xmlns:a16="http://schemas.microsoft.com/office/drawing/2014/main" id="{B59C73EE-192A-DC41-998B-295E17CA6792}"/>
              </a:ext>
            </a:extLst>
          </p:cNvPr>
          <p:cNvSpPr>
            <a:spLocks noGrp="1"/>
          </p:cNvSpPr>
          <p:nvPr>
            <p:ph type="body" sz="quarter" idx="17" hasCustomPrompt="1"/>
          </p:nvPr>
        </p:nvSpPr>
        <p:spPr>
          <a:xfrm>
            <a:off x="584201" y="2041967"/>
            <a:ext cx="467986" cy="307777"/>
          </a:xfrm>
        </p:spPr>
        <p:txBody>
          <a:bodyPr anchor="t"/>
          <a:lstStyle>
            <a:lvl1pPr marL="0" indent="0">
              <a:spcBef>
                <a:spcPts val="0"/>
              </a:spcBef>
              <a:buNone/>
              <a:defRPr sz="2000">
                <a:solidFill>
                  <a:srgbClr val="5D5AD5"/>
                </a:solidFill>
                <a:latin typeface="+mj-lt"/>
              </a:defRPr>
            </a:lvl1pPr>
          </a:lstStyle>
          <a:p>
            <a:pPr lvl="0"/>
            <a:r>
              <a:rPr lang="en-US"/>
              <a:t>#</a:t>
            </a:r>
          </a:p>
        </p:txBody>
      </p:sp>
      <p:sp>
        <p:nvSpPr>
          <p:cNvPr id="22" name="Text Placeholder 7">
            <a:extLst>
              <a:ext uri="{FF2B5EF4-FFF2-40B4-BE49-F238E27FC236}">
                <a16:creationId xmlns:a16="http://schemas.microsoft.com/office/drawing/2014/main" id="{78C925AD-00CE-2349-8207-C79406FC49D5}"/>
              </a:ext>
            </a:extLst>
          </p:cNvPr>
          <p:cNvSpPr>
            <a:spLocks noGrp="1"/>
          </p:cNvSpPr>
          <p:nvPr>
            <p:ph type="body" sz="quarter" idx="18" hasCustomPrompt="1"/>
          </p:nvPr>
        </p:nvSpPr>
        <p:spPr>
          <a:xfrm>
            <a:off x="1052948" y="2041967"/>
            <a:ext cx="5790787" cy="307777"/>
          </a:xfrm>
        </p:spPr>
        <p:txBody>
          <a:bodyPr wrap="square">
            <a:spAutoFit/>
          </a:bodyPr>
          <a:lstStyle>
            <a:lvl1pPr marL="0" indent="0">
              <a:buNone/>
              <a:defRPr lang="en-US" sz="2000" dirty="0">
                <a:solidFill>
                  <a:schemeClr val="tx1"/>
                </a:solidFill>
              </a:defRPr>
            </a:lvl1pPr>
            <a:lvl2pPr marL="285750" indent="-125413">
              <a:defRPr lang="en-US" sz="1600" dirty="0">
                <a:solidFill>
                  <a:srgbClr val="747473"/>
                </a:solidFill>
              </a:defRPr>
            </a:lvl2pPr>
            <a:lvl3pPr marL="438150" indent="-133350">
              <a:defRPr lang="en-US" dirty="0">
                <a:solidFill>
                  <a:srgbClr val="747473"/>
                </a:solidFill>
              </a:defRPr>
            </a:lvl3pPr>
            <a:lvl4pPr marL="566738" indent="-114300">
              <a:defRPr lang="en-US" dirty="0">
                <a:solidFill>
                  <a:srgbClr val="747473"/>
                </a:solidFill>
              </a:defRPr>
            </a:lvl4pPr>
            <a:lvl5pPr marL="685800" indent="-109538">
              <a:defRPr lang="en-US" dirty="0">
                <a:solidFill>
                  <a:srgbClr val="747473"/>
                </a:solidFill>
              </a:defRPr>
            </a:lvl5pPr>
          </a:lstStyle>
          <a:p>
            <a:pPr lvl="0"/>
            <a:r>
              <a:rPr lang="en-US"/>
              <a:t>Section title</a:t>
            </a:r>
          </a:p>
        </p:txBody>
      </p:sp>
      <p:sp>
        <p:nvSpPr>
          <p:cNvPr id="23" name="Text Placeholder 11">
            <a:extLst>
              <a:ext uri="{FF2B5EF4-FFF2-40B4-BE49-F238E27FC236}">
                <a16:creationId xmlns:a16="http://schemas.microsoft.com/office/drawing/2014/main" id="{31D50A13-4F84-9246-AAE0-27B2B8351740}"/>
              </a:ext>
            </a:extLst>
          </p:cNvPr>
          <p:cNvSpPr>
            <a:spLocks noGrp="1"/>
          </p:cNvSpPr>
          <p:nvPr>
            <p:ph type="body" sz="quarter" idx="19" hasCustomPrompt="1"/>
          </p:nvPr>
        </p:nvSpPr>
        <p:spPr>
          <a:xfrm>
            <a:off x="584201" y="2417747"/>
            <a:ext cx="467986" cy="307777"/>
          </a:xfrm>
        </p:spPr>
        <p:txBody>
          <a:bodyPr anchor="t"/>
          <a:lstStyle>
            <a:lvl1pPr marL="0" indent="0">
              <a:spcBef>
                <a:spcPts val="0"/>
              </a:spcBef>
              <a:buNone/>
              <a:defRPr sz="2000">
                <a:solidFill>
                  <a:srgbClr val="5D5AD5"/>
                </a:solidFill>
                <a:latin typeface="+mj-lt"/>
              </a:defRPr>
            </a:lvl1pPr>
          </a:lstStyle>
          <a:p>
            <a:pPr lvl="0"/>
            <a:r>
              <a:rPr lang="en-US"/>
              <a:t>#</a:t>
            </a:r>
          </a:p>
        </p:txBody>
      </p:sp>
      <p:sp>
        <p:nvSpPr>
          <p:cNvPr id="24" name="Text Placeholder 7">
            <a:extLst>
              <a:ext uri="{FF2B5EF4-FFF2-40B4-BE49-F238E27FC236}">
                <a16:creationId xmlns:a16="http://schemas.microsoft.com/office/drawing/2014/main" id="{804F4C3E-9FC0-DB4D-8D21-6D56432FE1C2}"/>
              </a:ext>
            </a:extLst>
          </p:cNvPr>
          <p:cNvSpPr>
            <a:spLocks noGrp="1"/>
          </p:cNvSpPr>
          <p:nvPr>
            <p:ph type="body" sz="quarter" idx="20" hasCustomPrompt="1"/>
          </p:nvPr>
        </p:nvSpPr>
        <p:spPr>
          <a:xfrm>
            <a:off x="1052948" y="2417749"/>
            <a:ext cx="5790787" cy="307777"/>
          </a:xfrm>
        </p:spPr>
        <p:txBody>
          <a:bodyPr wrap="square">
            <a:spAutoFit/>
          </a:bodyPr>
          <a:lstStyle>
            <a:lvl1pPr marL="0" indent="0">
              <a:buNone/>
              <a:defRPr lang="en-US" sz="2000" dirty="0">
                <a:solidFill>
                  <a:schemeClr val="tx1"/>
                </a:solidFill>
              </a:defRPr>
            </a:lvl1pPr>
            <a:lvl2pPr marL="285750" indent="-125413">
              <a:defRPr lang="en-US" sz="1600" dirty="0">
                <a:solidFill>
                  <a:srgbClr val="747473"/>
                </a:solidFill>
              </a:defRPr>
            </a:lvl2pPr>
            <a:lvl3pPr marL="438150" indent="-133350">
              <a:defRPr lang="en-US" dirty="0">
                <a:solidFill>
                  <a:srgbClr val="747473"/>
                </a:solidFill>
              </a:defRPr>
            </a:lvl3pPr>
            <a:lvl4pPr marL="566738" indent="-114300">
              <a:defRPr lang="en-US" dirty="0">
                <a:solidFill>
                  <a:srgbClr val="747473"/>
                </a:solidFill>
              </a:defRPr>
            </a:lvl4pPr>
            <a:lvl5pPr marL="685800" indent="-109538">
              <a:defRPr lang="en-US" dirty="0">
                <a:solidFill>
                  <a:srgbClr val="747473"/>
                </a:solidFill>
              </a:defRPr>
            </a:lvl5pPr>
          </a:lstStyle>
          <a:p>
            <a:pPr lvl="0"/>
            <a:r>
              <a:rPr lang="en-US"/>
              <a:t>Section title</a:t>
            </a:r>
          </a:p>
        </p:txBody>
      </p:sp>
      <p:sp>
        <p:nvSpPr>
          <p:cNvPr id="25" name="Text Placeholder 11">
            <a:extLst>
              <a:ext uri="{FF2B5EF4-FFF2-40B4-BE49-F238E27FC236}">
                <a16:creationId xmlns:a16="http://schemas.microsoft.com/office/drawing/2014/main" id="{63B61F84-ABD5-8648-B558-796006AA0455}"/>
              </a:ext>
            </a:extLst>
          </p:cNvPr>
          <p:cNvSpPr>
            <a:spLocks noGrp="1"/>
          </p:cNvSpPr>
          <p:nvPr>
            <p:ph type="body" sz="quarter" idx="21" hasCustomPrompt="1"/>
          </p:nvPr>
        </p:nvSpPr>
        <p:spPr>
          <a:xfrm>
            <a:off x="584201" y="2806055"/>
            <a:ext cx="467986" cy="307777"/>
          </a:xfrm>
        </p:spPr>
        <p:txBody>
          <a:bodyPr anchor="t"/>
          <a:lstStyle>
            <a:lvl1pPr marL="0" indent="0">
              <a:spcBef>
                <a:spcPts val="0"/>
              </a:spcBef>
              <a:buNone/>
              <a:defRPr sz="2000">
                <a:solidFill>
                  <a:srgbClr val="5D5AD5"/>
                </a:solidFill>
                <a:latin typeface="+mj-lt"/>
              </a:defRPr>
            </a:lvl1pPr>
          </a:lstStyle>
          <a:p>
            <a:pPr lvl="0"/>
            <a:r>
              <a:rPr lang="en-US"/>
              <a:t>#</a:t>
            </a:r>
          </a:p>
        </p:txBody>
      </p:sp>
      <p:sp>
        <p:nvSpPr>
          <p:cNvPr id="26" name="Text Placeholder 7">
            <a:extLst>
              <a:ext uri="{FF2B5EF4-FFF2-40B4-BE49-F238E27FC236}">
                <a16:creationId xmlns:a16="http://schemas.microsoft.com/office/drawing/2014/main" id="{26D69D38-758C-7B49-B3A5-187966E71965}"/>
              </a:ext>
            </a:extLst>
          </p:cNvPr>
          <p:cNvSpPr>
            <a:spLocks noGrp="1"/>
          </p:cNvSpPr>
          <p:nvPr>
            <p:ph type="body" sz="quarter" idx="22" hasCustomPrompt="1"/>
          </p:nvPr>
        </p:nvSpPr>
        <p:spPr>
          <a:xfrm>
            <a:off x="1052948" y="2806055"/>
            <a:ext cx="5790787" cy="307777"/>
          </a:xfrm>
        </p:spPr>
        <p:txBody>
          <a:bodyPr wrap="square">
            <a:spAutoFit/>
          </a:bodyPr>
          <a:lstStyle>
            <a:lvl1pPr marL="0" indent="0">
              <a:buNone/>
              <a:defRPr lang="en-US" sz="2000" dirty="0">
                <a:solidFill>
                  <a:schemeClr val="tx1"/>
                </a:solidFill>
              </a:defRPr>
            </a:lvl1pPr>
            <a:lvl2pPr marL="285750" indent="-125413">
              <a:defRPr lang="en-US" sz="1600" dirty="0">
                <a:solidFill>
                  <a:srgbClr val="747473"/>
                </a:solidFill>
              </a:defRPr>
            </a:lvl2pPr>
            <a:lvl3pPr marL="438150" indent="-133350">
              <a:defRPr lang="en-US" dirty="0">
                <a:solidFill>
                  <a:srgbClr val="747473"/>
                </a:solidFill>
              </a:defRPr>
            </a:lvl3pPr>
            <a:lvl4pPr marL="566738" indent="-114300">
              <a:defRPr lang="en-US" dirty="0">
                <a:solidFill>
                  <a:srgbClr val="747473"/>
                </a:solidFill>
              </a:defRPr>
            </a:lvl4pPr>
            <a:lvl5pPr marL="685800" indent="-109538">
              <a:defRPr lang="en-US" dirty="0">
                <a:solidFill>
                  <a:srgbClr val="747473"/>
                </a:solidFill>
              </a:defRPr>
            </a:lvl5pPr>
          </a:lstStyle>
          <a:p>
            <a:pPr lvl="0"/>
            <a:r>
              <a:rPr lang="en-US"/>
              <a:t>Section title</a:t>
            </a:r>
          </a:p>
        </p:txBody>
      </p:sp>
      <p:sp>
        <p:nvSpPr>
          <p:cNvPr id="27" name="Text Placeholder 11">
            <a:extLst>
              <a:ext uri="{FF2B5EF4-FFF2-40B4-BE49-F238E27FC236}">
                <a16:creationId xmlns:a16="http://schemas.microsoft.com/office/drawing/2014/main" id="{384E171F-B0E2-AA4E-9E98-C2FBBB1E35DF}"/>
              </a:ext>
            </a:extLst>
          </p:cNvPr>
          <p:cNvSpPr>
            <a:spLocks noGrp="1"/>
          </p:cNvSpPr>
          <p:nvPr>
            <p:ph type="body" sz="quarter" idx="23" hasCustomPrompt="1"/>
          </p:nvPr>
        </p:nvSpPr>
        <p:spPr>
          <a:xfrm>
            <a:off x="584201" y="3181835"/>
            <a:ext cx="467986" cy="307777"/>
          </a:xfrm>
        </p:spPr>
        <p:txBody>
          <a:bodyPr anchor="t"/>
          <a:lstStyle>
            <a:lvl1pPr marL="0" indent="0">
              <a:spcBef>
                <a:spcPts val="0"/>
              </a:spcBef>
              <a:buNone/>
              <a:defRPr sz="2000">
                <a:solidFill>
                  <a:srgbClr val="5D5AD5"/>
                </a:solidFill>
                <a:latin typeface="+mj-lt"/>
              </a:defRPr>
            </a:lvl1pPr>
          </a:lstStyle>
          <a:p>
            <a:pPr lvl="0"/>
            <a:r>
              <a:rPr lang="en-US"/>
              <a:t>#</a:t>
            </a:r>
          </a:p>
        </p:txBody>
      </p:sp>
      <p:sp>
        <p:nvSpPr>
          <p:cNvPr id="28" name="Text Placeholder 7">
            <a:extLst>
              <a:ext uri="{FF2B5EF4-FFF2-40B4-BE49-F238E27FC236}">
                <a16:creationId xmlns:a16="http://schemas.microsoft.com/office/drawing/2014/main" id="{EB5D655A-3EEA-3F46-8DF9-C02C9731BC5F}"/>
              </a:ext>
            </a:extLst>
          </p:cNvPr>
          <p:cNvSpPr>
            <a:spLocks noGrp="1"/>
          </p:cNvSpPr>
          <p:nvPr>
            <p:ph type="body" sz="quarter" idx="24" hasCustomPrompt="1"/>
          </p:nvPr>
        </p:nvSpPr>
        <p:spPr>
          <a:xfrm>
            <a:off x="1052948" y="3181835"/>
            <a:ext cx="5790787" cy="307777"/>
          </a:xfrm>
        </p:spPr>
        <p:txBody>
          <a:bodyPr wrap="square">
            <a:spAutoFit/>
          </a:bodyPr>
          <a:lstStyle>
            <a:lvl1pPr marL="0" indent="0">
              <a:buNone/>
              <a:defRPr lang="en-US" sz="2000" dirty="0">
                <a:solidFill>
                  <a:schemeClr val="tx1"/>
                </a:solidFill>
              </a:defRPr>
            </a:lvl1pPr>
            <a:lvl2pPr marL="285750" indent="-125413">
              <a:defRPr lang="en-US" sz="1600" dirty="0">
                <a:solidFill>
                  <a:srgbClr val="747473"/>
                </a:solidFill>
              </a:defRPr>
            </a:lvl2pPr>
            <a:lvl3pPr marL="438150" indent="-133350">
              <a:defRPr lang="en-US" dirty="0">
                <a:solidFill>
                  <a:srgbClr val="747473"/>
                </a:solidFill>
              </a:defRPr>
            </a:lvl3pPr>
            <a:lvl4pPr marL="566738" indent="-114300">
              <a:defRPr lang="en-US" dirty="0">
                <a:solidFill>
                  <a:srgbClr val="747473"/>
                </a:solidFill>
              </a:defRPr>
            </a:lvl4pPr>
            <a:lvl5pPr marL="685800" indent="-109538">
              <a:defRPr lang="en-US" dirty="0">
                <a:solidFill>
                  <a:srgbClr val="747473"/>
                </a:solidFill>
              </a:defRPr>
            </a:lvl5pPr>
          </a:lstStyle>
          <a:p>
            <a:pPr lvl="0"/>
            <a:r>
              <a:rPr lang="en-US"/>
              <a:t>Section title</a:t>
            </a:r>
          </a:p>
        </p:txBody>
      </p:sp>
      <p:sp>
        <p:nvSpPr>
          <p:cNvPr id="29" name="Text Placeholder 11">
            <a:extLst>
              <a:ext uri="{FF2B5EF4-FFF2-40B4-BE49-F238E27FC236}">
                <a16:creationId xmlns:a16="http://schemas.microsoft.com/office/drawing/2014/main" id="{6D3E8F46-A884-8546-8FB0-7E986E7FF094}"/>
              </a:ext>
            </a:extLst>
          </p:cNvPr>
          <p:cNvSpPr>
            <a:spLocks noGrp="1"/>
          </p:cNvSpPr>
          <p:nvPr>
            <p:ph type="body" sz="quarter" idx="25" hasCustomPrompt="1"/>
          </p:nvPr>
        </p:nvSpPr>
        <p:spPr>
          <a:xfrm>
            <a:off x="584201" y="3557615"/>
            <a:ext cx="467986" cy="307777"/>
          </a:xfrm>
        </p:spPr>
        <p:txBody>
          <a:bodyPr anchor="t"/>
          <a:lstStyle>
            <a:lvl1pPr marL="0" indent="0">
              <a:spcBef>
                <a:spcPts val="0"/>
              </a:spcBef>
              <a:buNone/>
              <a:defRPr sz="2000">
                <a:solidFill>
                  <a:srgbClr val="5D5AD5"/>
                </a:solidFill>
                <a:latin typeface="+mj-lt"/>
              </a:defRPr>
            </a:lvl1pPr>
          </a:lstStyle>
          <a:p>
            <a:pPr lvl="0"/>
            <a:r>
              <a:rPr lang="en-US"/>
              <a:t>#</a:t>
            </a:r>
          </a:p>
        </p:txBody>
      </p:sp>
      <p:sp>
        <p:nvSpPr>
          <p:cNvPr id="30" name="Text Placeholder 7">
            <a:extLst>
              <a:ext uri="{FF2B5EF4-FFF2-40B4-BE49-F238E27FC236}">
                <a16:creationId xmlns:a16="http://schemas.microsoft.com/office/drawing/2014/main" id="{2DC88330-CF4F-8042-AC6A-DE435746CEEF}"/>
              </a:ext>
            </a:extLst>
          </p:cNvPr>
          <p:cNvSpPr>
            <a:spLocks noGrp="1"/>
          </p:cNvSpPr>
          <p:nvPr>
            <p:ph type="body" sz="quarter" idx="26" hasCustomPrompt="1"/>
          </p:nvPr>
        </p:nvSpPr>
        <p:spPr>
          <a:xfrm>
            <a:off x="1052948" y="3557617"/>
            <a:ext cx="5790787" cy="307777"/>
          </a:xfrm>
        </p:spPr>
        <p:txBody>
          <a:bodyPr wrap="square">
            <a:spAutoFit/>
          </a:bodyPr>
          <a:lstStyle>
            <a:lvl1pPr marL="0" indent="0">
              <a:buNone/>
              <a:defRPr lang="en-US" sz="2000" dirty="0">
                <a:solidFill>
                  <a:schemeClr val="tx1"/>
                </a:solidFill>
              </a:defRPr>
            </a:lvl1pPr>
            <a:lvl2pPr marL="285750" indent="-125413">
              <a:defRPr lang="en-US" sz="1600" dirty="0">
                <a:solidFill>
                  <a:srgbClr val="747473"/>
                </a:solidFill>
              </a:defRPr>
            </a:lvl2pPr>
            <a:lvl3pPr marL="438150" indent="-133350">
              <a:defRPr lang="en-US" dirty="0">
                <a:solidFill>
                  <a:srgbClr val="747473"/>
                </a:solidFill>
              </a:defRPr>
            </a:lvl3pPr>
            <a:lvl4pPr marL="566738" indent="-114300">
              <a:defRPr lang="en-US" dirty="0">
                <a:solidFill>
                  <a:srgbClr val="747473"/>
                </a:solidFill>
              </a:defRPr>
            </a:lvl4pPr>
            <a:lvl5pPr marL="685800" indent="-109538">
              <a:defRPr lang="en-US" dirty="0">
                <a:solidFill>
                  <a:srgbClr val="747473"/>
                </a:solidFill>
              </a:defRPr>
            </a:lvl5pPr>
          </a:lstStyle>
          <a:p>
            <a:pPr lvl="0"/>
            <a:r>
              <a:rPr lang="en-US"/>
              <a:t>Section title</a:t>
            </a:r>
          </a:p>
        </p:txBody>
      </p:sp>
      <p:sp>
        <p:nvSpPr>
          <p:cNvPr id="15" name="Title 1">
            <a:extLst>
              <a:ext uri="{FF2B5EF4-FFF2-40B4-BE49-F238E27FC236}">
                <a16:creationId xmlns:a16="http://schemas.microsoft.com/office/drawing/2014/main" id="{E7F93F86-C8E9-4C2B-8A89-9651C91CBE8A}"/>
              </a:ext>
            </a:extLst>
          </p:cNvPr>
          <p:cNvSpPr>
            <a:spLocks noGrp="1"/>
          </p:cNvSpPr>
          <p:nvPr>
            <p:ph type="title" hasCustomPrompt="1"/>
          </p:nvPr>
        </p:nvSpPr>
        <p:spPr>
          <a:xfrm>
            <a:off x="588263" y="457200"/>
            <a:ext cx="11018520" cy="553998"/>
          </a:xfrm>
        </p:spPr>
        <p:txBody>
          <a:bodyPr/>
          <a:lstStyle>
            <a:lvl1pPr>
              <a:defRPr>
                <a:solidFill>
                  <a:schemeClr val="tx1"/>
                </a:solidFill>
              </a:defRPr>
            </a:lvl1pPr>
          </a:lstStyle>
          <a:p>
            <a:r>
              <a:rPr lang="en-US"/>
              <a:t>Agenda</a:t>
            </a:r>
          </a:p>
        </p:txBody>
      </p:sp>
    </p:spTree>
    <p:extLst>
      <p:ext uri="{BB962C8B-B14F-4D97-AF65-F5344CB8AC3E}">
        <p14:creationId xmlns:p14="http://schemas.microsoft.com/office/powerpoint/2010/main" val="3812507220"/>
      </p:ext>
    </p:extLst>
  </p:cSld>
  <p:clrMapOvr>
    <a:masterClrMapping/>
  </p:clrMapOvr>
  <p:transition>
    <p:fade/>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Quote slide">
    <p:bg>
      <p:bgPr>
        <a:solidFill>
          <a:schemeClr val="accent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271B509-7ED5-6A44-A21F-2ED4CE9996C7}"/>
              </a:ext>
            </a:extLst>
          </p:cNvPr>
          <p:cNvSpPr>
            <a:spLocks noGrp="1"/>
          </p:cNvSpPr>
          <p:nvPr>
            <p:ph type="title" hasCustomPrompt="1"/>
          </p:nvPr>
        </p:nvSpPr>
        <p:spPr>
          <a:xfrm>
            <a:off x="3582416" y="585788"/>
            <a:ext cx="8025384" cy="2946033"/>
          </a:xfrm>
          <a:noFill/>
        </p:spPr>
        <p:txBody>
          <a:bodyPr wrap="square" lIns="0" tIns="0" rIns="0" bIns="0" anchor="b" anchorCtr="0">
            <a:norm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Quote text</a:t>
            </a:r>
          </a:p>
        </p:txBody>
      </p:sp>
      <p:sp>
        <p:nvSpPr>
          <p:cNvPr id="4" name="Text Placeholder 4">
            <a:extLst>
              <a:ext uri="{FF2B5EF4-FFF2-40B4-BE49-F238E27FC236}">
                <a16:creationId xmlns:a16="http://schemas.microsoft.com/office/drawing/2014/main" id="{8239844E-B1F9-4340-B431-2107F3D0EBC9}"/>
              </a:ext>
            </a:extLst>
          </p:cNvPr>
          <p:cNvSpPr>
            <a:spLocks noGrp="1"/>
          </p:cNvSpPr>
          <p:nvPr>
            <p:ph type="body" sz="quarter" idx="12" hasCustomPrompt="1"/>
          </p:nvPr>
        </p:nvSpPr>
        <p:spPr>
          <a:xfrm>
            <a:off x="3582416" y="3977319"/>
            <a:ext cx="8025384" cy="338554"/>
          </a:xfrm>
          <a:noFill/>
        </p:spPr>
        <p:txBody>
          <a:bodyPr wrap="square"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Name</a:t>
            </a:r>
          </a:p>
        </p:txBody>
      </p:sp>
      <p:sp>
        <p:nvSpPr>
          <p:cNvPr id="5" name="Text Placeholder 4">
            <a:extLst>
              <a:ext uri="{FF2B5EF4-FFF2-40B4-BE49-F238E27FC236}">
                <a16:creationId xmlns:a16="http://schemas.microsoft.com/office/drawing/2014/main" id="{EA931C13-91CA-1E4E-BA2A-D76092953AC5}"/>
              </a:ext>
            </a:extLst>
          </p:cNvPr>
          <p:cNvSpPr>
            <a:spLocks noGrp="1"/>
          </p:cNvSpPr>
          <p:nvPr>
            <p:ph type="body" sz="quarter" idx="13" hasCustomPrompt="1"/>
          </p:nvPr>
        </p:nvSpPr>
        <p:spPr>
          <a:xfrm>
            <a:off x="3582416" y="4383719"/>
            <a:ext cx="8025384" cy="338554"/>
          </a:xfrm>
          <a:noFill/>
        </p:spPr>
        <p:txBody>
          <a:bodyPr wrap="square"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Company or position</a:t>
            </a:r>
          </a:p>
        </p:txBody>
      </p:sp>
      <p:pic>
        <p:nvPicPr>
          <p:cNvPr id="6" name="Picture 5">
            <a:extLst>
              <a:ext uri="{FF2B5EF4-FFF2-40B4-BE49-F238E27FC236}">
                <a16:creationId xmlns:a16="http://schemas.microsoft.com/office/drawing/2014/main" id="{7B9D4545-0309-F242-9ECB-265B5CCA5DD2}"/>
              </a:ext>
            </a:extLst>
          </p:cNvPr>
          <p:cNvPicPr>
            <a:picLocks noChangeAspect="1"/>
          </p:cNvPicPr>
          <p:nvPr userDrawn="1"/>
        </p:nvPicPr>
        <p:blipFill>
          <a:blip r:embed="rId2"/>
          <a:stretch>
            <a:fillRect/>
          </a:stretch>
        </p:blipFill>
        <p:spPr bwMode="black">
          <a:xfrm>
            <a:off x="549201" y="1177602"/>
            <a:ext cx="2514666" cy="2251398"/>
          </a:xfrm>
          <a:prstGeom prst="rect">
            <a:avLst/>
          </a:prstGeom>
        </p:spPr>
      </p:pic>
    </p:spTree>
    <p:extLst>
      <p:ext uri="{BB962C8B-B14F-4D97-AF65-F5344CB8AC3E}">
        <p14:creationId xmlns:p14="http://schemas.microsoft.com/office/powerpoint/2010/main" val="68674802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Quote slide 2">
    <p:bg>
      <p:bgPr>
        <a:solidFill>
          <a:schemeClr val="bg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271B509-7ED5-6A44-A21F-2ED4CE9996C7}"/>
              </a:ext>
            </a:extLst>
          </p:cNvPr>
          <p:cNvSpPr>
            <a:spLocks noGrp="1"/>
          </p:cNvSpPr>
          <p:nvPr>
            <p:ph type="title" hasCustomPrompt="1"/>
          </p:nvPr>
        </p:nvSpPr>
        <p:spPr>
          <a:xfrm>
            <a:off x="3582416" y="585788"/>
            <a:ext cx="8025384" cy="2946033"/>
          </a:xfrm>
          <a:noFill/>
        </p:spPr>
        <p:txBody>
          <a:bodyPr wrap="square" lIns="0" tIns="0" rIns="0" bIns="0" anchor="b" anchorCtr="0">
            <a:normAutofit/>
          </a:bodyPr>
          <a:lstStyle>
            <a:lvl1pPr algn="l" defTabSz="932742" rtl="0" eaLnBrk="1" latinLnBrk="0" hangingPunct="1">
              <a:lnSpc>
                <a:spcPct val="90000"/>
              </a:lnSpc>
              <a:spcBef>
                <a:spcPct val="0"/>
              </a:spcBef>
              <a:buNone/>
              <a:defRPr lang="en-US" sz="3600" b="0" kern="1200" cap="none" spc="-50" baseline="0" dirty="0">
                <a:ln w="3175">
                  <a:noFill/>
                </a:ln>
                <a:solidFill>
                  <a:schemeClr val="accent2"/>
                </a:solidFill>
                <a:effectLst/>
                <a:latin typeface="+mj-lt"/>
                <a:ea typeface="+mn-ea"/>
                <a:cs typeface="Segoe UI" pitchFamily="34" charset="0"/>
              </a:defRPr>
            </a:lvl1pPr>
          </a:lstStyle>
          <a:p>
            <a:r>
              <a:rPr lang="en-US"/>
              <a:t>Quote text</a:t>
            </a:r>
          </a:p>
        </p:txBody>
      </p:sp>
      <p:sp>
        <p:nvSpPr>
          <p:cNvPr id="4" name="Text Placeholder 4">
            <a:extLst>
              <a:ext uri="{FF2B5EF4-FFF2-40B4-BE49-F238E27FC236}">
                <a16:creationId xmlns:a16="http://schemas.microsoft.com/office/drawing/2014/main" id="{8239844E-B1F9-4340-B431-2107F3D0EBC9}"/>
              </a:ext>
            </a:extLst>
          </p:cNvPr>
          <p:cNvSpPr>
            <a:spLocks noGrp="1"/>
          </p:cNvSpPr>
          <p:nvPr>
            <p:ph type="body" sz="quarter" idx="12" hasCustomPrompt="1"/>
          </p:nvPr>
        </p:nvSpPr>
        <p:spPr>
          <a:xfrm>
            <a:off x="3582416" y="3977319"/>
            <a:ext cx="8025384" cy="338554"/>
          </a:xfrm>
          <a:noFill/>
        </p:spPr>
        <p:txBody>
          <a:bodyPr wrap="square" lIns="0" tIns="0" rIns="0" bIns="0">
            <a:spAutoFit/>
          </a:bodyPr>
          <a:lstStyle>
            <a:lvl1pPr marL="0" indent="0">
              <a:spcBef>
                <a:spcPts val="0"/>
              </a:spcBef>
              <a:spcAft>
                <a:spcPts val="0"/>
              </a:spcAft>
              <a:buFont typeface="Arial" panose="020B0604020202020204" pitchFamily="34" charset="0"/>
              <a:buNone/>
              <a:defRPr sz="2200" spc="0" baseline="0">
                <a:solidFill>
                  <a:schemeClr val="accent2"/>
                </a:solidFill>
                <a:latin typeface="+mn-lt"/>
              </a:defRPr>
            </a:lvl1pPr>
          </a:lstStyle>
          <a:p>
            <a:pPr lvl="0"/>
            <a:r>
              <a:rPr lang="en-US"/>
              <a:t>Name</a:t>
            </a:r>
          </a:p>
        </p:txBody>
      </p:sp>
      <p:sp>
        <p:nvSpPr>
          <p:cNvPr id="5" name="Text Placeholder 4">
            <a:extLst>
              <a:ext uri="{FF2B5EF4-FFF2-40B4-BE49-F238E27FC236}">
                <a16:creationId xmlns:a16="http://schemas.microsoft.com/office/drawing/2014/main" id="{EA931C13-91CA-1E4E-BA2A-D76092953AC5}"/>
              </a:ext>
            </a:extLst>
          </p:cNvPr>
          <p:cNvSpPr>
            <a:spLocks noGrp="1"/>
          </p:cNvSpPr>
          <p:nvPr>
            <p:ph type="body" sz="quarter" idx="13" hasCustomPrompt="1"/>
          </p:nvPr>
        </p:nvSpPr>
        <p:spPr>
          <a:xfrm>
            <a:off x="3582416" y="4383719"/>
            <a:ext cx="8025384" cy="338554"/>
          </a:xfrm>
          <a:noFill/>
        </p:spPr>
        <p:txBody>
          <a:bodyPr wrap="square" lIns="0" tIns="0" rIns="0" bIns="0">
            <a:spAutoFit/>
          </a:bodyPr>
          <a:lstStyle>
            <a:lvl1pPr marL="0" indent="0">
              <a:spcBef>
                <a:spcPts val="0"/>
              </a:spcBef>
              <a:spcAft>
                <a:spcPts val="0"/>
              </a:spcAft>
              <a:buFont typeface="Arial" panose="020B0604020202020204" pitchFamily="34" charset="0"/>
              <a:buNone/>
              <a:defRPr sz="2200" spc="0" baseline="0">
                <a:solidFill>
                  <a:schemeClr val="accent2"/>
                </a:solidFill>
                <a:latin typeface="+mn-lt"/>
              </a:defRPr>
            </a:lvl1pPr>
          </a:lstStyle>
          <a:p>
            <a:pPr lvl="0"/>
            <a:r>
              <a:rPr lang="en-US"/>
              <a:t>Company or position</a:t>
            </a:r>
          </a:p>
        </p:txBody>
      </p:sp>
      <p:pic>
        <p:nvPicPr>
          <p:cNvPr id="7" name="Picture 6">
            <a:extLst>
              <a:ext uri="{FF2B5EF4-FFF2-40B4-BE49-F238E27FC236}">
                <a16:creationId xmlns:a16="http://schemas.microsoft.com/office/drawing/2014/main" id="{B4C7BAD5-DFFC-8E4E-8AAD-1F5CA2CEC252}"/>
              </a:ext>
              <a:ext uri="{C183D7F6-B498-43B3-948B-1728B52AA6E4}">
                <adec:decorative xmlns:adec="http://schemas.microsoft.com/office/drawing/2017/decorative" val="1"/>
              </a:ext>
            </a:extLst>
          </p:cNvPr>
          <p:cNvPicPr>
            <a:picLocks noChangeAspect="1"/>
          </p:cNvPicPr>
          <p:nvPr userDrawn="1"/>
        </p:nvPicPr>
        <p:blipFill>
          <a:blip r:embed="rId2">
            <a:duotone>
              <a:schemeClr val="accent2">
                <a:shade val="45000"/>
                <a:satMod val="135000"/>
              </a:schemeClr>
              <a:prstClr val="white"/>
            </a:duotone>
          </a:blip>
          <a:srcRect/>
          <a:stretch/>
        </p:blipFill>
        <p:spPr>
          <a:xfrm>
            <a:off x="584200" y="1201415"/>
            <a:ext cx="2062492" cy="1842493"/>
          </a:xfrm>
          <a:prstGeom prst="rect">
            <a:avLst/>
          </a:prstGeom>
          <a:ln>
            <a:noFill/>
          </a:ln>
        </p:spPr>
      </p:pic>
    </p:spTree>
    <p:extLst>
      <p:ext uri="{BB962C8B-B14F-4D97-AF65-F5344CB8AC3E}">
        <p14:creationId xmlns:p14="http://schemas.microsoft.com/office/powerpoint/2010/main" val="2897817129"/>
      </p:ext>
    </p:extLst>
  </p:cSld>
  <p:clrMapOvr>
    <a:masterClrMapping/>
  </p:clrMapOvr>
  <p:transition>
    <p:fade/>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576779903"/>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69435313"/>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774380246"/>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00F4738-B696-5C9B-3781-E7336706BFB0}"/>
              </a:ext>
              <a:ext uri="{C183D7F6-B498-43B3-948B-1728B52AA6E4}">
                <adec:decorative xmlns:adec="http://schemas.microsoft.com/office/drawing/2017/decorative" val="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harpenSoften amount="100000"/>
                    </a14:imgEffect>
                  </a14:imgLayer>
                </a14:imgProps>
              </a:ext>
            </a:extLst>
          </a:blip>
          <a:srcRect l="3678" r="19088" b="1398"/>
          <a:stretch/>
        </p:blipFill>
        <p:spPr>
          <a:xfrm>
            <a:off x="0" y="0"/>
            <a:ext cx="12191999" cy="6858000"/>
          </a:xfrm>
          <a:prstGeom prst="rect">
            <a:avLst/>
          </a:prstGeom>
        </p:spPr>
      </p:pic>
      <p:sp>
        <p:nvSpPr>
          <p:cNvPr id="7" name="Rectangle 6">
            <a:extLst>
              <a:ext uri="{FF2B5EF4-FFF2-40B4-BE49-F238E27FC236}">
                <a16:creationId xmlns:a16="http://schemas.microsoft.com/office/drawing/2014/main" id="{1E2835E3-C4F0-2DCA-CE57-A8CE619AC3E2}"/>
              </a:ext>
              <a:ext uri="{C183D7F6-B498-43B3-948B-1728B52AA6E4}">
                <adec:decorative xmlns:adec="http://schemas.microsoft.com/office/drawing/2017/decorative" val="1"/>
              </a:ext>
            </a:extLst>
          </p:cNvPr>
          <p:cNvSpPr/>
          <p:nvPr userDrawn="1"/>
        </p:nvSpPr>
        <p:spPr bwMode="auto">
          <a:xfrm>
            <a:off x="-1" y="0"/>
            <a:ext cx="7476566" cy="6858000"/>
          </a:xfrm>
          <a:prstGeom prst="rect">
            <a:avLst/>
          </a:prstGeom>
          <a:gradFill flip="none" rotWithShape="1">
            <a:gsLst>
              <a:gs pos="19000">
                <a:schemeClr val="tx1"/>
              </a:gs>
              <a:gs pos="100000">
                <a:schemeClr val="tx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9" name="Title 1"/>
          <p:cNvSpPr>
            <a:spLocks noGrp="1"/>
          </p:cNvSpPr>
          <p:nvPr>
            <p:ph type="title" hasCustomPrompt="1"/>
          </p:nvPr>
        </p:nvSpPr>
        <p:spPr>
          <a:xfrm>
            <a:off x="584200" y="2425781"/>
            <a:ext cx="5090459" cy="1107996"/>
          </a:xfrm>
        </p:spPr>
        <p:txBody>
          <a:bodyPr wrap="square" lIns="0" tIns="0" rIns="0" bIns="0" anchor="b" anchorCtr="0">
            <a:spAutoFit/>
          </a:bodyPr>
          <a:lstStyle>
            <a:lvl1pPr>
              <a:defRPr lang="en-US" sz="3600" b="0" kern="1200" cap="none" spc="-50" baseline="0" dirty="0">
                <a:ln w="3175">
                  <a:noFill/>
                </a:ln>
                <a:gradFill flip="none" rotWithShape="1">
                  <a:gsLst>
                    <a:gs pos="50000">
                      <a:srgbClr val="8661C5"/>
                    </a:gs>
                    <a:gs pos="0">
                      <a:srgbClr val="3E76D4"/>
                    </a:gs>
                    <a:gs pos="100000">
                      <a:srgbClr val="C73ECC"/>
                    </a:gs>
                  </a:gsLst>
                  <a:lin ang="2700000" scaled="1"/>
                  <a:tileRect/>
                </a:gradFill>
                <a:effectLst/>
                <a:latin typeface="+mj-lt"/>
                <a:ea typeface="+mn-ea"/>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bg1">
                    <a:lumMod val="75000"/>
                    <a:lumOff val="25000"/>
                  </a:schemeClr>
                </a:solidFill>
                <a:latin typeface="+mn-lt"/>
                <a:cs typeface="Segoe UI" panose="020B0502040204020203" pitchFamily="34" charset="0"/>
              </a:defRPr>
            </a:lvl1pPr>
          </a:lstStyle>
          <a:p>
            <a:pPr lvl="0"/>
            <a:r>
              <a:rPr lang="en-US"/>
              <a:t>Speaker name or subtitle text</a:t>
            </a:r>
          </a:p>
        </p:txBody>
      </p:sp>
      <p:pic>
        <p:nvPicPr>
          <p:cNvPr id="2" name="MS logo gray - EMF" descr="Microsoft logo, gray text version">
            <a:extLst>
              <a:ext uri="{FF2B5EF4-FFF2-40B4-BE49-F238E27FC236}">
                <a16:creationId xmlns:a16="http://schemas.microsoft.com/office/drawing/2014/main" id="{4439E22E-73DB-26AF-C8BB-7E5DC2D9D979}"/>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277678491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88263" y="457200"/>
            <a:ext cx="3861817" cy="553998"/>
          </a:xfrm>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5511800"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a:extLst>
              <a:ext uri="{FF2B5EF4-FFF2-40B4-BE49-F238E27FC236}">
                <a16:creationId xmlns:a16="http://schemas.microsoft.com/office/drawing/2014/main" id="{736E7A61-8431-E173-56BE-4DDCEB8B413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34000" y="0"/>
            <a:ext cx="6858000" cy="6858000"/>
          </a:xfrm>
          <a:prstGeom prst="rect">
            <a:avLst/>
          </a:prstGeom>
        </p:spPr>
      </p:pic>
    </p:spTree>
    <p:extLst>
      <p:ext uri="{BB962C8B-B14F-4D97-AF65-F5344CB8AC3E}">
        <p14:creationId xmlns:p14="http://schemas.microsoft.com/office/powerpoint/2010/main" val="1236156867"/>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11934400"/>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85800" indent="-136525">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925089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83335143"/>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70669195"/>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55726072"/>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75452043"/>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11018520" cy="492443"/>
          </a:xfrm>
        </p:spPr>
        <p:txBody>
          <a:bodyPr/>
          <a:lstStyle>
            <a:lvl1pPr>
              <a:defRPr sz="3200"/>
            </a:lvl1pPr>
          </a:lstStyle>
          <a:p>
            <a:r>
              <a:rPr lang="en-US"/>
              <a:t>Click to edit Master title style</a:t>
            </a:r>
          </a:p>
        </p:txBody>
      </p:sp>
    </p:spTree>
    <p:extLst>
      <p:ext uri="{BB962C8B-B14F-4D97-AF65-F5344CB8AC3E}">
        <p14:creationId xmlns:p14="http://schemas.microsoft.com/office/powerpoint/2010/main" val="177265117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
        <p:nvSpPr>
          <p:cNvPr id="3" name="Rectangle 2">
            <a:extLst>
              <a:ext uri="{FF2B5EF4-FFF2-40B4-BE49-F238E27FC236}">
                <a16:creationId xmlns:a16="http://schemas.microsoft.com/office/drawing/2014/main" id="{680D6874-4396-4B68-B84F-70CDA8B3AE91}"/>
              </a:ext>
              <a:ext uri="{C183D7F6-B498-43B3-948B-1728B52AA6E4}">
                <adec:decorative xmlns:adec="http://schemas.microsoft.com/office/drawing/2017/decorative" val="1"/>
              </a:ext>
            </a:extLst>
          </p:cNvPr>
          <p:cNvSpPr/>
          <p:nvPr userDrawn="1"/>
        </p:nvSpPr>
        <p:spPr bwMode="auto">
          <a:xfrm>
            <a:off x="10807700" y="0"/>
            <a:ext cx="1384300" cy="6858000"/>
          </a:xfrm>
          <a:prstGeom prst="rect">
            <a:avLst/>
          </a:prstGeom>
          <a:solidFill>
            <a:schemeClr val="bg1">
              <a:lumMod val="95000"/>
            </a:schemeClr>
          </a:solid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9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9" name="Media Placeholder 7">
            <a:extLst>
              <a:ext uri="{FF2B5EF4-FFF2-40B4-BE49-F238E27FC236}">
                <a16:creationId xmlns:a16="http://schemas.microsoft.com/office/drawing/2014/main" id="{215188A2-9EDA-4B8C-9D01-9A3CD32EE086}"/>
              </a:ext>
            </a:extLst>
          </p:cNvPr>
          <p:cNvSpPr>
            <a:spLocks noGrp="1"/>
          </p:cNvSpPr>
          <p:nvPr>
            <p:ph type="media" sz="quarter" idx="10"/>
          </p:nvPr>
        </p:nvSpPr>
        <p:spPr>
          <a:xfrm>
            <a:off x="4546600" y="2082800"/>
            <a:ext cx="7048072" cy="3964541"/>
          </a:xfrm>
        </p:spPr>
        <p:txBody>
          <a:bodyPr/>
          <a:lstStyle/>
          <a:p>
            <a:endParaRPr lang="en-US"/>
          </a:p>
        </p:txBody>
      </p:sp>
    </p:spTree>
    <p:extLst>
      <p:ext uri="{BB962C8B-B14F-4D97-AF65-F5344CB8AC3E}">
        <p14:creationId xmlns:p14="http://schemas.microsoft.com/office/powerpoint/2010/main" val="222312480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204782224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191658089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creenshot_Insight">
    <p:bg>
      <p:bgPr>
        <a:solidFill>
          <a:srgbClr val="F2F2F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82DDB0-BD3A-0403-AF25-006B129ECEB7}"/>
              </a:ext>
              <a:ext uri="{C183D7F6-B498-43B3-948B-1728B52AA6E4}">
                <adec:decorative xmlns:adec="http://schemas.microsoft.com/office/drawing/2017/decorative" val="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harpenSoften amount="100000"/>
                    </a14:imgEffect>
                  </a14:imgLayer>
                </a14:imgProps>
              </a:ext>
            </a:extLst>
          </a:blip>
          <a:srcRect l="3678" r="19088" b="1398"/>
          <a:stretch/>
        </p:blipFill>
        <p:spPr>
          <a:xfrm>
            <a:off x="0" y="0"/>
            <a:ext cx="12191999" cy="6858000"/>
          </a:xfrm>
          <a:prstGeom prst="rect">
            <a:avLst/>
          </a:prstGeom>
        </p:spPr>
      </p:pic>
      <p:sp>
        <p:nvSpPr>
          <p:cNvPr id="5" name="Rectangle 4">
            <a:extLst>
              <a:ext uri="{FF2B5EF4-FFF2-40B4-BE49-F238E27FC236}">
                <a16:creationId xmlns:a16="http://schemas.microsoft.com/office/drawing/2014/main" id="{75365163-5C90-AB9D-06C9-A99C5161623B}"/>
              </a:ext>
              <a:ext uri="{C183D7F6-B498-43B3-948B-1728B52AA6E4}">
                <adec:decorative xmlns:adec="http://schemas.microsoft.com/office/drawing/2017/decorative" val="1"/>
              </a:ext>
            </a:extLst>
          </p:cNvPr>
          <p:cNvSpPr/>
          <p:nvPr userDrawn="1"/>
        </p:nvSpPr>
        <p:spPr bwMode="auto">
          <a:xfrm>
            <a:off x="-1" y="0"/>
            <a:ext cx="8534401"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6" name="Title 1">
            <a:extLst>
              <a:ext uri="{FF2B5EF4-FFF2-40B4-BE49-F238E27FC236}">
                <a16:creationId xmlns:a16="http://schemas.microsoft.com/office/drawing/2014/main" id="{D028FD1C-AA20-4E6B-68EB-4D7169A32110}"/>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659149307"/>
      </p:ext>
    </p:extLst>
  </p:cSld>
  <p:clrMapOvr>
    <a:masterClrMapping/>
  </p:clrMapOvr>
  <p:transition>
    <p:fade/>
  </p:transition>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061067420"/>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680075312"/>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040653343"/>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28016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634253522"/>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37160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957041905"/>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3"/>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242352530"/>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3"/>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4"/>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807639821"/>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p15:clr>
            <a:srgbClr val="5ACBF0"/>
          </p15:clr>
        </p15:guide>
      </p15:sldGuideLst>
    </p:ext>
  </p:extLst>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3895" y="2025650"/>
            <a:ext cx="2532888" cy="2532888"/>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273253128"/>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p15:clr>
            <a:srgbClr val="5ACBF0"/>
          </p15:clr>
        </p15:guide>
      </p15:sldGuideLst>
    </p:ext>
  </p:extLst>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Two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5334000"/>
            <a:ext cx="4892040" cy="9350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6062472" cy="2807208"/>
          </a:xfrm>
          <a:blipFill>
            <a:blip r:embed="rId2"/>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6714744" y="5334000"/>
            <a:ext cx="4892040" cy="938212"/>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6129528" y="2286000"/>
            <a:ext cx="6062472" cy="2807208"/>
          </a:xfrm>
          <a:blipFill>
            <a:blip r:embed="rId3"/>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8CE10F07-B8D9-4B69-A567-8BEDE6973D96}"/>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433118914"/>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hre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7"/>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285292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4023360"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669536" y="4799409"/>
            <a:ext cx="285292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084320" y="2286000"/>
            <a:ext cx="4023360"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8753856" y="4799410"/>
            <a:ext cx="285292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8168640" y="2286000"/>
            <a:ext cx="4023360"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467860777"/>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Screenshot_Insight">
    <p:bg>
      <p:bgPr>
        <a:solidFill>
          <a:srgbClr val="F2F2F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82DDB0-BD3A-0403-AF25-006B129ECEB7}"/>
              </a:ext>
              <a:ext uri="{C183D7F6-B498-43B3-948B-1728B52AA6E4}">
                <adec:decorative xmlns:adec="http://schemas.microsoft.com/office/drawing/2017/decorative" val="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harpenSoften amount="100000"/>
                    </a14:imgEffect>
                  </a14:imgLayer>
                </a14:imgProps>
              </a:ext>
            </a:extLst>
          </a:blip>
          <a:srcRect l="3678" r="19088" b="1398"/>
          <a:stretch/>
        </p:blipFill>
        <p:spPr>
          <a:xfrm>
            <a:off x="0" y="0"/>
            <a:ext cx="12191999" cy="6858000"/>
          </a:xfrm>
          <a:prstGeom prst="rect">
            <a:avLst/>
          </a:prstGeom>
        </p:spPr>
      </p:pic>
      <p:sp>
        <p:nvSpPr>
          <p:cNvPr id="6" name="Title 1">
            <a:extLst>
              <a:ext uri="{FF2B5EF4-FFF2-40B4-BE49-F238E27FC236}">
                <a16:creationId xmlns:a16="http://schemas.microsoft.com/office/drawing/2014/main" id="{D028FD1C-AA20-4E6B-68EB-4D7169A32110}"/>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1174786654"/>
      </p:ext>
    </p:extLst>
  </p:cSld>
  <p:clrMapOvr>
    <a:masterClrMapping/>
  </p:clrMapOvr>
  <p:transition>
    <p:fade/>
  </p:transition>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Four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1828800"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999232"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649472" y="4799409"/>
            <a:ext cx="1828800"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4256" y="2286000"/>
            <a:ext cx="2999232"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713728" y="4799410"/>
            <a:ext cx="1828800"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8512" y="2286000"/>
            <a:ext cx="2999232"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9777984" y="4799409"/>
            <a:ext cx="1828800"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9192768" y="2286000"/>
            <a:ext cx="2999232"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765046755"/>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p15:clr>
            <a:srgbClr val="5ACBF0"/>
          </p15:clr>
        </p15:guide>
        <p15:guide id="16" pos="1524">
          <p15:clr>
            <a:srgbClr val="5ACBF0"/>
          </p15:clr>
        </p15:guide>
        <p15:guide id="17" pos="2298">
          <p15:clr>
            <a:srgbClr val="5ACBF0"/>
          </p15:clr>
        </p15:guide>
        <p15:guide id="18" pos="3450">
          <p15:clr>
            <a:srgbClr val="5ACBF0"/>
          </p15:clr>
        </p15:guide>
        <p15:guide id="19" pos="4230">
          <p15:clr>
            <a:srgbClr val="5ACBF0"/>
          </p15:clr>
        </p15:guide>
        <p15:guide id="20" pos="5380">
          <p15:clr>
            <a:srgbClr val="5ACBF0"/>
          </p15:clr>
        </p15:guide>
        <p15:guide id="21" pos="6156">
          <p15:clr>
            <a:srgbClr val="5ACBF0"/>
          </p15:clr>
        </p15:guide>
      </p15:sldGuideLst>
    </p:ext>
  </p:extLst>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Fiv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367948064"/>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8962"/>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2037906"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2037906"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4939284"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4939284"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7840663"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7840663"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997398380"/>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p15:clr>
            <a:srgbClr val="5ACBF0"/>
          </p15:clr>
        </p15:guide>
      </p15:sldGuideLst>
    </p:ext>
  </p:extLst>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487250"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48725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6390300"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63903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9293351" y="2286000"/>
            <a:ext cx="2313432" cy="2313432"/>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9293351"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386419843"/>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p15:clr>
            <a:srgbClr val="5ACBF0"/>
          </p15:clr>
        </p15:guide>
      </p15:sldGuideLst>
    </p:ext>
  </p:extLst>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1737360" cy="1737360"/>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905506" y="2286000"/>
            <a:ext cx="1737360" cy="1737360"/>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905506"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227320" y="2286000"/>
            <a:ext cx="1737360" cy="1737360"/>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227320" y="4235451"/>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7548118" y="2286000"/>
            <a:ext cx="1737360" cy="1737360"/>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7548118"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9869423" y="2286000"/>
            <a:ext cx="1737360" cy="1737360"/>
          </a:xfrm>
          <a:prstGeom prst="ellipse">
            <a:avLst/>
          </a:prstGeom>
          <a:blipFill>
            <a:blip r:embed="rId6"/>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9869423"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263498917"/>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6216">
          <p15:clr>
            <a:srgbClr val="5ACBF0"/>
          </p15:clr>
        </p15:guide>
        <p15:guide id="5" pos="5850">
          <p15:clr>
            <a:srgbClr val="5ACBF0"/>
          </p15:clr>
        </p15:guide>
        <p15:guide id="7" pos="4392">
          <p15:clr>
            <a:srgbClr val="5ACBF0"/>
          </p15:clr>
        </p15:guide>
        <p15:guide id="8" pos="3292">
          <p15:clr>
            <a:srgbClr val="5ACBF0"/>
          </p15:clr>
        </p15:guide>
        <p15:guide id="10" pos="2926">
          <p15:clr>
            <a:srgbClr val="5ACBF0"/>
          </p15:clr>
        </p15:guide>
        <p15:guide id="11" pos="4754">
          <p15:clr>
            <a:srgbClr val="5ACBF0"/>
          </p15:clr>
        </p15:guide>
        <p15:guide id="13" pos="1464">
          <p15:clr>
            <a:srgbClr val="5ACBF0"/>
          </p15:clr>
        </p15:guide>
        <p15:guide id="14" orient="horz" pos="1440">
          <p15:clr>
            <a:srgbClr val="5ACBF0"/>
          </p15:clr>
        </p15:guide>
        <p15:guide id="15" pos="1830">
          <p15:clr>
            <a:srgbClr val="5ACBF0"/>
          </p15:clr>
        </p15:guide>
        <p15:guide id="16" orient="horz" pos="2533">
          <p15:clr>
            <a:srgbClr val="5ACBF0"/>
          </p15:clr>
        </p15:guide>
      </p15:sldGuideLst>
    </p:ext>
  </p:extLst>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2309812"/>
            <a:ext cx="7253288" cy="3959223"/>
          </a:xfrm>
        </p:spPr>
        <p:txBody>
          <a:bodyPr anchor="t"/>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userDrawn="1"/>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userDrawn="1"/>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8643578"/>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userDrawn="1"/>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956310682"/>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Developer Code Layout full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userDrawn="1"/>
        </p:nvSpPr>
        <p:spPr bwMode="auto">
          <a:xfrm>
            <a:off x="0" y="0"/>
            <a:ext cx="12192000"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0"/>
            <a:ext cx="3788358" cy="493776"/>
          </a:xfrm>
          <a:gradFill flip="none" rotWithShape="1">
            <a:gsLst>
              <a:gs pos="0">
                <a:srgbClr val="000000"/>
              </a:gs>
              <a:gs pos="99000">
                <a:srgbClr val="000000"/>
              </a:gs>
              <a:gs pos="99000">
                <a:schemeClr val="accent1"/>
              </a:gs>
            </a:gsLst>
            <a:lin ang="10800000" scaled="1"/>
            <a:tileRect/>
          </a:gradFill>
        </p:spPr>
        <p:txBody>
          <a:bodyPr vert="horz" wrap="square" lIns="585216" tIns="91440" rIns="0" bIns="91440" rtlCol="0">
            <a:spAutoFit/>
          </a:bodyPr>
          <a:lstStyle>
            <a:lvl1pPr marL="0" indent="0">
              <a:buNone/>
              <a:defRPr lang="en-US" sz="1999" dirty="0">
                <a:solidFill>
                  <a:srgbClr val="FFFFFF"/>
                </a:solidFill>
                <a:latin typeface="+mj-lt"/>
              </a:defRPr>
            </a:lvl1pPr>
          </a:lstStyle>
          <a:p>
            <a:pPr marL="0" lvl="0" indent="0">
              <a:buNone/>
            </a:pPr>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91438" y="710247"/>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542201840"/>
      </p:ext>
    </p:extLst>
  </p:cSld>
  <p:clrMapOvr>
    <a:masterClrMapping/>
  </p:clrMapOvr>
  <p:transition>
    <p:fade/>
  </p:transition>
  <p:extLst>
    <p:ext uri="{DCECCB84-F9BA-43D5-87BE-67443E8EF086}">
      <p15:sldGuideLst xmlns:p15="http://schemas.microsoft.com/office/powerpoint/2012/main">
        <p15:guide id="2" orient="horz" pos="438">
          <p15:clr>
            <a:srgbClr val="5ACBF0"/>
          </p15:clr>
        </p15:guide>
        <p15:guide id="3" orient="horz" pos="288">
          <p15:clr>
            <a:srgbClr val="5ACBF0"/>
          </p15:clr>
        </p15:guide>
      </p15:sldGuideLst>
    </p:ext>
  </p:extLst>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p:txBody>
          <a:bodyPr anchor="ctr"/>
          <a:lstStyle/>
          <a:p>
            <a:r>
              <a:rPr lang="en-US"/>
              <a:t>Click to edit Master title style</a:t>
            </a:r>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userDrawn="1"/>
        </p:nvSpPr>
        <p:spPr bwMode="auto">
          <a:xfrm>
            <a:off x="0" y="1436688"/>
            <a:ext cx="12192000" cy="542131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143668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2099310"/>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641447841"/>
      </p:ext>
    </p:extLst>
  </p:cSld>
  <p:clrMapOvr>
    <a:masterClrMapping/>
  </p:clrMapOvr>
  <p:transition>
    <p:fade/>
  </p:transition>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Code Bottom">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86390" y="1230681"/>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userDrawn="1"/>
        </p:nvSpPr>
        <p:spPr bwMode="auto">
          <a:xfrm>
            <a:off x="0" y="2827138"/>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282713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3491219"/>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2017071343"/>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0CED5C-09CE-086B-058F-E86642850C00}"/>
              </a:ext>
              <a:ext uri="{C183D7F6-B498-43B3-948B-1728B52AA6E4}">
                <adec:decorative xmlns:adec="http://schemas.microsoft.com/office/drawing/2017/decorative" val="1"/>
              </a:ext>
            </a:extLst>
          </p:cNvPr>
          <p:cNvPicPr>
            <a:picLocks noChangeAspect="1"/>
          </p:cNvPicPr>
          <p:nvPr userDrawn="1"/>
        </p:nvPicPr>
        <p:blipFill rotWithShape="1">
          <a:blip r:embed="rId2"/>
          <a:srcRect l="10595" t="987" r="10595"/>
          <a:stretch/>
        </p:blipFill>
        <p:spPr>
          <a:xfrm>
            <a:off x="0" y="0"/>
            <a:ext cx="12192000" cy="6858000"/>
          </a:xfrm>
          <a:prstGeom prst="rect">
            <a:avLst/>
          </a:prstGeom>
        </p:spPr>
      </p:pic>
    </p:spTree>
    <p:extLst>
      <p:ext uri="{BB962C8B-B14F-4D97-AF65-F5344CB8AC3E}">
        <p14:creationId xmlns:p14="http://schemas.microsoft.com/office/powerpoint/2010/main" val="191031685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Code Top">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userDrawn="1"/>
        </p:nvSpPr>
        <p:spPr bwMode="auto">
          <a:xfrm>
            <a:off x="0" y="0"/>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588263" y="4224580"/>
            <a:ext cx="11018520" cy="492443"/>
          </a:xfrm>
        </p:spPr>
        <p:txBody>
          <a:bodyPr/>
          <a:lstStyle>
            <a:lvl1pPr>
              <a:defRPr sz="3200">
                <a:solidFill>
                  <a:schemeClr val="tx1"/>
                </a:solidFill>
              </a:defRPr>
            </a:lvl1pPr>
          </a:lstStyle>
          <a:p>
            <a:r>
              <a:rPr lang="en-US"/>
              <a:t>Click to edit Master title style</a:t>
            </a: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660508"/>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91152" y="4996505"/>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337634550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Code Right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588263" y="457200"/>
            <a:ext cx="4040887" cy="492443"/>
          </a:xfrm>
        </p:spPr>
        <p:txBody>
          <a:bodyPr/>
          <a:lstStyle>
            <a:lvl1pPr>
              <a:defRPr sz="3200">
                <a:solidFill>
                  <a:schemeClr val="tx1"/>
                </a:solidFill>
              </a:defRPr>
            </a:lvl1pPr>
          </a:lstStyle>
          <a:p>
            <a:r>
              <a:rPr lang="en-US"/>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588965" y="1338139"/>
            <a:ext cx="4040185"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userDrawn="1"/>
        </p:nvSpPr>
        <p:spPr bwMode="auto">
          <a:xfrm>
            <a:off x="5205984"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5211763"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00725" y="709187"/>
            <a:ext cx="5801961" cy="369332"/>
          </a:xfrm>
        </p:spPr>
        <p:txBody>
          <a:bodyPr/>
          <a:lstStyle>
            <a:lvl1pPr marL="0" indent="0">
              <a:buNone/>
              <a:tabLst/>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177772222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3283">
          <p15:clr>
            <a:srgbClr val="5ACBF0"/>
          </p15:clr>
        </p15:guide>
        <p15:guide id="8" pos="3654">
          <p15:clr>
            <a:srgbClr val="5ACBF0"/>
          </p15:clr>
        </p15:guide>
        <p15:guide id="9" pos="2916">
          <p15:clr>
            <a:srgbClr val="5ACBF0"/>
          </p15:clr>
        </p15:guide>
      </p15:sldGuideLst>
    </p:ext>
  </p:extLst>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Code Left s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userDrawn="1"/>
        </p:nvSpPr>
        <p:spPr bwMode="auto">
          <a:xfrm>
            <a:off x="-2"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7575549" y="457200"/>
            <a:ext cx="4031233" cy="492443"/>
          </a:xfrm>
        </p:spPr>
        <p:txBody>
          <a:bodyPr/>
          <a:lstStyle>
            <a:lvl1pPr>
              <a:defRPr sz="3200">
                <a:solidFill>
                  <a:schemeClr val="tx1"/>
                </a:solidFill>
              </a:defRPr>
            </a:lvl1pPr>
          </a:lstStyle>
          <a:p>
            <a:r>
              <a:rPr lang="en-US"/>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1"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4199" y="706011"/>
            <a:ext cx="5819775" cy="369332"/>
          </a:xfrm>
        </p:spPr>
        <p:txBody>
          <a:bodyPr/>
          <a:lstStyle>
            <a:lvl1pPr marL="0" indent="0">
              <a:buNone/>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7575550" y="1336675"/>
            <a:ext cx="4033838"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127508381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4402">
          <p15:clr>
            <a:srgbClr val="5ACBF0"/>
          </p15:clr>
        </p15:guide>
        <p15:guide id="7" pos="4034">
          <p15:clr>
            <a:srgbClr val="5ACBF0"/>
          </p15:clr>
        </p15:guide>
        <p15:guide id="8" pos="4772">
          <p15:clr>
            <a:srgbClr val="5ACBF0"/>
          </p15:clr>
        </p15:guide>
      </p15:sldGuideLst>
    </p:ext>
  </p:extLst>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Demo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accent1">
                    <a:lumMod val="40000"/>
                    <a:lumOff val="60000"/>
                  </a:schemeClr>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333508382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411573566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Section Titl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462635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3_Section Title 2">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1131EA3-819B-4A6B-BDC4-C4E9A9CC4E85}"/>
              </a:ext>
            </a:extLst>
          </p:cNvPr>
          <p:cNvPicPr>
            <a:picLocks noChangeAspect="1"/>
          </p:cNvPicPr>
          <p:nvPr userDrawn="1"/>
        </p:nvPicPr>
        <p:blipFill rotWithShape="1">
          <a:blip r:embed="rId2" cstate="email">
            <a:alphaModFix/>
            <a:extLst>
              <a:ext uri="{28A0092B-C50C-407E-A947-70E740481C1C}">
                <a14:useLocalDpi xmlns:a14="http://schemas.microsoft.com/office/drawing/2010/main"/>
              </a:ext>
            </a:extLst>
          </a:blip>
          <a:srcRect r="21628" b="43182"/>
          <a:stretch/>
        </p:blipFill>
        <p:spPr>
          <a:xfrm>
            <a:off x="2843785" y="1423203"/>
            <a:ext cx="9348216" cy="5434798"/>
          </a:xfrm>
          <a:prstGeom prst="rect">
            <a:avLst/>
          </a:prstGeom>
        </p:spPr>
      </p:pic>
      <p:sp>
        <p:nvSpPr>
          <p:cNvPr id="2" name="Title 1"/>
          <p:cNvSpPr>
            <a:spLocks noGrp="1"/>
          </p:cNvSpPr>
          <p:nvPr userDrawn="1">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bg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342994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2_Section Title 2">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767C6D95-4F3A-4582-BAF8-44C564170CE3}"/>
              </a:ext>
            </a:extLst>
          </p:cNvPr>
          <p:cNvSpPr/>
          <p:nvPr/>
        </p:nvSpPr>
        <p:spPr bwMode="auto">
          <a:xfrm>
            <a:off x="4323123" y="3835400"/>
            <a:ext cx="4805637" cy="2708910"/>
          </a:xfrm>
          <a:prstGeom prst="roundRect">
            <a:avLst>
              <a:gd name="adj" fmla="val 50000"/>
            </a:avLst>
          </a:prstGeom>
          <a:solidFill>
            <a:srgbClr val="8586EC"/>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7" name="Oval 6">
            <a:extLst>
              <a:ext uri="{FF2B5EF4-FFF2-40B4-BE49-F238E27FC236}">
                <a16:creationId xmlns:a16="http://schemas.microsoft.com/office/drawing/2014/main" id="{D6A42C93-6EA1-4DAC-9F60-6DA3EC943BAC}"/>
              </a:ext>
            </a:extLst>
          </p:cNvPr>
          <p:cNvSpPr/>
          <p:nvPr/>
        </p:nvSpPr>
        <p:spPr bwMode="auto">
          <a:xfrm>
            <a:off x="9138285" y="2447925"/>
            <a:ext cx="2780030" cy="2780030"/>
          </a:xfrm>
          <a:prstGeom prst="ellipse">
            <a:avLst/>
          </a:prstGeom>
          <a:solidFill>
            <a:srgbClr val="CD9E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Rectangle 7">
            <a:extLst>
              <a:ext uri="{FF2B5EF4-FFF2-40B4-BE49-F238E27FC236}">
                <a16:creationId xmlns:a16="http://schemas.microsoft.com/office/drawing/2014/main" id="{8C5F28AF-2D6B-461F-B5C5-4F3AF71546AF}"/>
              </a:ext>
            </a:extLst>
          </p:cNvPr>
          <p:cNvSpPr/>
          <p:nvPr/>
        </p:nvSpPr>
        <p:spPr bwMode="auto">
          <a:xfrm>
            <a:off x="9165590" y="3695700"/>
            <a:ext cx="2339975" cy="2611754"/>
          </a:xfrm>
          <a:prstGeom prst="rect">
            <a:avLst/>
          </a:prstGeom>
          <a:solidFill>
            <a:srgbClr val="CD9E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cs typeface="Segoe UI" pitchFamily="34" charset="0"/>
            </a:endParaRPr>
          </a:p>
        </p:txBody>
      </p:sp>
      <p:sp>
        <p:nvSpPr>
          <p:cNvPr id="9" name="Rectangle 8">
            <a:extLst>
              <a:ext uri="{FF2B5EF4-FFF2-40B4-BE49-F238E27FC236}">
                <a16:creationId xmlns:a16="http://schemas.microsoft.com/office/drawing/2014/main" id="{BE67AA94-00B4-4B06-AD6A-F77B1105D2CC}"/>
              </a:ext>
            </a:extLst>
          </p:cNvPr>
          <p:cNvSpPr/>
          <p:nvPr/>
        </p:nvSpPr>
        <p:spPr bwMode="auto">
          <a:xfrm>
            <a:off x="10372407" y="4660278"/>
            <a:ext cx="1794193" cy="2197722"/>
          </a:xfrm>
          <a:prstGeom prst="rect">
            <a:avLst/>
          </a:prstGeom>
          <a:solidFill>
            <a:srgbClr val="8B74E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0" name="Rectangle 9">
            <a:extLst>
              <a:ext uri="{FF2B5EF4-FFF2-40B4-BE49-F238E27FC236}">
                <a16:creationId xmlns:a16="http://schemas.microsoft.com/office/drawing/2014/main" id="{AA5BD687-4E60-4AE6-9481-AC1E82DAD250}"/>
              </a:ext>
            </a:extLst>
          </p:cNvPr>
          <p:cNvSpPr/>
          <p:nvPr/>
        </p:nvSpPr>
        <p:spPr bwMode="auto">
          <a:xfrm>
            <a:off x="6477000" y="5176684"/>
            <a:ext cx="2651760" cy="1681316"/>
          </a:xfrm>
          <a:prstGeom prst="rect">
            <a:avLst/>
          </a:prstGeom>
          <a:solidFill>
            <a:srgbClr val="8586EC"/>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cs typeface="Segoe UI" pitchFamily="34" charset="0"/>
            </a:endParaRPr>
          </a:p>
        </p:txBody>
      </p:sp>
      <p:pic>
        <p:nvPicPr>
          <p:cNvPr id="5" name="Picture 4">
            <a:extLst>
              <a:ext uri="{FF2B5EF4-FFF2-40B4-BE49-F238E27FC236}">
                <a16:creationId xmlns:a16="http://schemas.microsoft.com/office/drawing/2014/main" id="{F1131EA3-819B-4A6B-BDC4-C4E9A9CC4E85}"/>
              </a:ext>
            </a:extLst>
          </p:cNvPr>
          <p:cNvPicPr>
            <a:picLocks noChangeAspect="1"/>
          </p:cNvPicPr>
          <p:nvPr userDrawn="1"/>
        </p:nvPicPr>
        <p:blipFill rotWithShape="1">
          <a:blip r:embed="rId2" cstate="email">
            <a:alphaModFix/>
            <a:extLst>
              <a:ext uri="{28A0092B-C50C-407E-A947-70E740481C1C}">
                <a14:useLocalDpi xmlns:a14="http://schemas.microsoft.com/office/drawing/2010/main"/>
              </a:ext>
            </a:extLst>
          </a:blip>
          <a:srcRect l="-8676" t="-996" r="22027" b="44385"/>
          <a:stretch/>
        </p:blipFill>
        <p:spPr>
          <a:xfrm>
            <a:off x="2843785" y="1960232"/>
            <a:ext cx="9348216" cy="4897768"/>
          </a:xfrm>
          <a:prstGeom prst="rect">
            <a:avLst/>
          </a:prstGeom>
        </p:spPr>
      </p:pic>
      <p:sp>
        <p:nvSpPr>
          <p:cNvPr id="2" name="Title 1"/>
          <p:cNvSpPr>
            <a:spLocks noGrp="1"/>
          </p:cNvSpPr>
          <p:nvPr userDrawn="1">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2"/>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779991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1_Section Title 2">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1131EA3-819B-4A6B-BDC4-C4E9A9CC4E85}"/>
              </a:ext>
            </a:extLst>
          </p:cNvPr>
          <p:cNvPicPr>
            <a:picLocks noChangeAspect="1"/>
          </p:cNvPicPr>
          <p:nvPr userDrawn="1"/>
        </p:nvPicPr>
        <p:blipFill rotWithShape="1">
          <a:blip r:embed="rId2" cstate="email">
            <a:alphaModFix amt="70000"/>
            <a:extLst>
              <a:ext uri="{28A0092B-C50C-407E-A947-70E740481C1C}">
                <a14:useLocalDpi xmlns:a14="http://schemas.microsoft.com/office/drawing/2010/main"/>
              </a:ext>
            </a:extLst>
          </a:blip>
          <a:srcRect l="29997" t="22762" b="15706"/>
          <a:stretch/>
        </p:blipFill>
        <p:spPr>
          <a:xfrm>
            <a:off x="0" y="1"/>
            <a:ext cx="9729216" cy="6858000"/>
          </a:xfrm>
          <a:prstGeom prst="rect">
            <a:avLst/>
          </a:prstGeom>
        </p:spPr>
      </p:pic>
      <p:sp>
        <p:nvSpPr>
          <p:cNvPr id="2" name="Title 1"/>
          <p:cNvSpPr>
            <a:spLocks noGrp="1"/>
          </p:cNvSpPr>
          <p:nvPr userDrawn="1">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bg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1871575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Section Title graphic">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D924510-52C9-334D-90F2-E4A433524C41}"/>
              </a:ext>
            </a:extLst>
          </p:cNvPr>
          <p:cNvSpPr/>
          <p:nvPr userDrawn="1"/>
        </p:nvSpPr>
        <p:spPr bwMode="auto">
          <a:xfrm>
            <a:off x="6395722" y="0"/>
            <a:ext cx="5796278" cy="6858000"/>
          </a:xfrm>
          <a:prstGeom prst="rect">
            <a:avLst/>
          </a:prstGeom>
          <a:solidFill>
            <a:srgbClr val="3E1D9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p:cNvSpPr>
            <a:spLocks noGrp="1"/>
          </p:cNvSpPr>
          <p:nvPr>
            <p:ph type="title" hasCustomPrompt="1"/>
          </p:nvPr>
        </p:nvSpPr>
        <p:spPr>
          <a:xfrm>
            <a:off x="585216" y="3035808"/>
            <a:ext cx="5163831"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pic>
        <p:nvPicPr>
          <p:cNvPr id="3" name="Picture 2">
            <a:extLst>
              <a:ext uri="{FF2B5EF4-FFF2-40B4-BE49-F238E27FC236}">
                <a16:creationId xmlns:a16="http://schemas.microsoft.com/office/drawing/2014/main" id="{1CE4BF4A-4D5C-1248-9046-96D3D48BE7B4}"/>
              </a:ext>
            </a:extLst>
          </p:cNvPr>
          <p:cNvPicPr>
            <a:picLocks noChangeAspect="1"/>
          </p:cNvPicPr>
          <p:nvPr userDrawn="1"/>
        </p:nvPicPr>
        <p:blipFill rotWithShape="1">
          <a:blip r:embed="rId2"/>
          <a:srcRect l="29496" t="732" r="19816" b="24421"/>
          <a:stretch/>
        </p:blipFill>
        <p:spPr>
          <a:xfrm>
            <a:off x="6395722" y="-1"/>
            <a:ext cx="5796278" cy="6858001"/>
          </a:xfrm>
          <a:prstGeom prst="rect">
            <a:avLst/>
          </a:prstGeom>
          <a:ln>
            <a:noFill/>
          </a:ln>
        </p:spPr>
      </p:pic>
    </p:spTree>
    <p:extLst>
      <p:ext uri="{BB962C8B-B14F-4D97-AF65-F5344CB8AC3E}">
        <p14:creationId xmlns:p14="http://schemas.microsoft.com/office/powerpoint/2010/main" val="850005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4CBA3F-08E4-AB1F-EA00-6B3890996385}"/>
              </a:ext>
              <a:ext uri="{C183D7F6-B498-43B3-948B-1728B52AA6E4}">
                <adec:decorative xmlns:adec="http://schemas.microsoft.com/office/drawing/2017/decorative" val="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harpenSoften amount="100000"/>
                    </a14:imgEffect>
                  </a14:imgLayer>
                </a14:imgProps>
              </a:ext>
            </a:extLst>
          </a:blip>
          <a:srcRect l="3678" r="19088" b="1398"/>
          <a:stretch/>
        </p:blipFill>
        <p:spPr>
          <a:xfrm>
            <a:off x="0" y="0"/>
            <a:ext cx="12191999" cy="6858000"/>
          </a:xfrm>
          <a:prstGeom prst="rect">
            <a:avLst/>
          </a:prstGeom>
        </p:spPr>
      </p:pic>
      <p:sp>
        <p:nvSpPr>
          <p:cNvPr id="7" name="Rectangle 6">
            <a:extLst>
              <a:ext uri="{FF2B5EF4-FFF2-40B4-BE49-F238E27FC236}">
                <a16:creationId xmlns:a16="http://schemas.microsoft.com/office/drawing/2014/main" id="{DF0D88F4-8129-CBEE-AFE8-9405F71FE511}"/>
              </a:ext>
              <a:ext uri="{C183D7F6-B498-43B3-948B-1728B52AA6E4}">
                <adec:decorative xmlns:adec="http://schemas.microsoft.com/office/drawing/2017/decorative" val="1"/>
              </a:ext>
            </a:extLst>
          </p:cNvPr>
          <p:cNvSpPr/>
          <p:nvPr userDrawn="1"/>
        </p:nvSpPr>
        <p:spPr bwMode="auto">
          <a:xfrm>
            <a:off x="0" y="0"/>
            <a:ext cx="6505303"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4" name="Picture 3" descr="Microsoft 365 logo">
            <a:extLst>
              <a:ext uri="{FF2B5EF4-FFF2-40B4-BE49-F238E27FC236}">
                <a16:creationId xmlns:a16="http://schemas.microsoft.com/office/drawing/2014/main" id="{7059E299-2C05-6EA1-F301-86F5036DB8E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87949" y="2776969"/>
            <a:ext cx="3548088" cy="1304061"/>
          </a:xfrm>
          <a:prstGeom prst="rect">
            <a:avLst/>
          </a:prstGeom>
        </p:spPr>
      </p:pic>
      <p:sp>
        <p:nvSpPr>
          <p:cNvPr id="5" name="Title 32">
            <a:extLst>
              <a:ext uri="{FF2B5EF4-FFF2-40B4-BE49-F238E27FC236}">
                <a16:creationId xmlns:a16="http://schemas.microsoft.com/office/drawing/2014/main" id="{B3F41084-D2B3-24A3-FE91-0DC1A0DAF10D}"/>
              </a:ext>
            </a:extLst>
          </p:cNvPr>
          <p:cNvSpPr txBox="1">
            <a:spLocks noGrp="1"/>
          </p:cNvSpPr>
          <p:nvPr>
            <p:ph type="title" idx="4294967295"/>
          </p:nvPr>
        </p:nvSpPr>
        <p:spPr>
          <a:xfrm>
            <a:off x="4719629" y="2813446"/>
            <a:ext cx="5206536" cy="12311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algn="l" defTabSz="932742" rtl="0" eaLnBrk="1" latinLnBrk="0" hangingPunct="1">
              <a:lnSpc>
                <a:spcPct val="100000"/>
              </a:lnSpc>
              <a:spcBef>
                <a:spcPct val="0"/>
              </a:spcBef>
              <a:buNone/>
              <a:defRPr lang="en-US" sz="2400" b="0" kern="1200" cap="none" spc="-50" baseline="0">
                <a:ln w="3175">
                  <a:noFill/>
                </a:ln>
                <a:gradFill>
                  <a:gsLst>
                    <a:gs pos="0">
                      <a:srgbClr val="FFFFFF"/>
                    </a:gs>
                    <a:gs pos="100000">
                      <a:srgbClr val="FFFFFF"/>
                    </a:gs>
                  </a:gsLst>
                  <a:lin ang="5400000" scaled="1"/>
                </a:gradFill>
                <a:effectLst/>
                <a:latin typeface="+mj-lt"/>
                <a:ea typeface="+mj-lt"/>
                <a:cs typeface="Segoe UI Semibold"/>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8000" b="0" i="0" u="none" strike="noStrike" kern="1200" cap="none" spc="-50" normalizeH="0" baseline="0" noProof="0">
                <a:ln w="3175">
                  <a:noFill/>
                </a:ln>
                <a:gradFill flip="none" rotWithShape="1">
                  <a:gsLst>
                    <a:gs pos="50000">
                      <a:srgbClr val="8661C5"/>
                    </a:gs>
                    <a:gs pos="0">
                      <a:srgbClr val="3E76D4"/>
                    </a:gs>
                    <a:gs pos="100000">
                      <a:srgbClr val="C73ECC"/>
                    </a:gs>
                  </a:gsLst>
                  <a:lin ang="2700000" scaled="1"/>
                  <a:tileRect/>
                </a:gradFill>
                <a:effectLst/>
                <a:uLnTx/>
                <a:uFillTx/>
                <a:latin typeface="+mj-lt"/>
                <a:ea typeface="+mj-lt"/>
                <a:cs typeface="Segoe UI" pitchFamily="34" charset="0"/>
              </a:rPr>
              <a:t>Thank</a:t>
            </a:r>
            <a:r>
              <a:rPr kumimoji="0" lang="en-US" sz="8000" b="0" i="0" u="none" strike="noStrike" kern="1200" cap="none" spc="-50" normalizeH="0" baseline="0" noProof="0">
                <a:ln w="3175">
                  <a:noFill/>
                </a:ln>
                <a:gradFill flip="none" rotWithShape="1">
                  <a:gsLst>
                    <a:gs pos="50000">
                      <a:srgbClr val="8661C5"/>
                    </a:gs>
                    <a:gs pos="0">
                      <a:srgbClr val="3E76D4"/>
                    </a:gs>
                    <a:gs pos="100000">
                      <a:srgbClr val="C73ECC"/>
                    </a:gs>
                  </a:gsLst>
                  <a:lin ang="2700000" scaled="1"/>
                  <a:tileRect/>
                </a:gradFill>
                <a:effectLst/>
                <a:uLnTx/>
                <a:uFillTx/>
                <a:latin typeface="+mj-lt"/>
                <a:ea typeface="+mj-lt"/>
                <a:cs typeface="Segoe UI" pitchFamily="34" charset="0"/>
              </a:rPr>
              <a:t> You!</a:t>
            </a:r>
          </a:p>
        </p:txBody>
      </p:sp>
      <p:cxnSp>
        <p:nvCxnSpPr>
          <p:cNvPr id="6" name="Straight Connector 5">
            <a:extLst>
              <a:ext uri="{FF2B5EF4-FFF2-40B4-BE49-F238E27FC236}">
                <a16:creationId xmlns:a16="http://schemas.microsoft.com/office/drawing/2014/main" id="{6FC3A8B7-12FC-6855-F77D-7B3E890EA0B6}"/>
              </a:ext>
              <a:ext uri="{C183D7F6-B498-43B3-948B-1728B52AA6E4}">
                <adec:decorative xmlns:adec="http://schemas.microsoft.com/office/drawing/2017/decorative" val="1"/>
              </a:ext>
            </a:extLst>
          </p:cNvPr>
          <p:cNvCxnSpPr>
            <a:cxnSpLocks/>
          </p:cNvCxnSpPr>
          <p:nvPr userDrawn="1"/>
        </p:nvCxnSpPr>
        <p:spPr>
          <a:xfrm>
            <a:off x="4168827" y="2776969"/>
            <a:ext cx="0" cy="1304061"/>
          </a:xfrm>
          <a:prstGeom prst="line">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spTree>
    <p:extLst>
      <p:ext uri="{BB962C8B-B14F-4D97-AF65-F5344CB8AC3E}">
        <p14:creationId xmlns:p14="http://schemas.microsoft.com/office/powerpoint/2010/main" val="36801491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42" presetClass="path" presetSubtype="0" decel="100000" fill="hold" nodeType="withEffect">
                                  <p:stCondLst>
                                    <p:cond delay="0"/>
                                  </p:stCondLst>
                                  <p:childTnLst>
                                    <p:animMotion origin="layout" path="M 3.33333E-6 -3.7037E-7 L 3.33333E-6 0.01968 " pathEditMode="relative" rAng="0" ptsTypes="AA">
                                      <p:cBhvr>
                                        <p:cTn id="9" dur="500" spd="-100000" fill="hold"/>
                                        <p:tgtEl>
                                          <p:spTgt spid="4"/>
                                        </p:tgtEl>
                                        <p:attrNameLst>
                                          <p:attrName>ppt_x</p:attrName>
                                          <p:attrName>ppt_y</p:attrName>
                                        </p:attrNameLst>
                                      </p:cBhvr>
                                      <p:rCtr x="0" y="972"/>
                                    </p:animMotion>
                                  </p:childTnLst>
                                </p:cTn>
                              </p:par>
                              <p:par>
                                <p:cTn id="10" presetID="16" presetClass="entr" presetSubtype="42"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outHorizontal)">
                                      <p:cBhvr>
                                        <p:cTn id="12" dur="500"/>
                                        <p:tgtEl>
                                          <p:spTgt spid="6"/>
                                        </p:tgtEl>
                                      </p:cBhvr>
                                    </p:animEffect>
                                  </p:childTnLst>
                                </p:cTn>
                              </p:par>
                              <p:par>
                                <p:cTn id="13" presetID="10" presetClass="entr" presetSubtype="0" fill="hold" grpId="0" nodeType="withEffect">
                                  <p:stCondLst>
                                    <p:cond delay="10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42" presetClass="path" presetSubtype="0" decel="100000" fill="hold" grpId="1" nodeType="withEffect">
                                  <p:stCondLst>
                                    <p:cond delay="100"/>
                                  </p:stCondLst>
                                  <p:childTnLst>
                                    <p:animMotion origin="layout" path="M 4.16667E-6 -3.7037E-7 L 4.16667E-6 0.01968 " pathEditMode="relative" rAng="0" ptsTypes="AA">
                                      <p:cBhvr>
                                        <p:cTn id="17" dur="500" spd="-100000" fill="hold"/>
                                        <p:tgtEl>
                                          <p:spTgt spid="5"/>
                                        </p:tgtEl>
                                        <p:attrNameLst>
                                          <p:attrName>ppt_x</p:attrName>
                                          <p:attrName>ppt_y</p:attrName>
                                        </p:attrNameLst>
                                      </p:cBhvr>
                                      <p:rCtr x="0" y="97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Section Title graphic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5163831"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
        <p:nvSpPr>
          <p:cNvPr id="5" name="Rectangle 4">
            <a:extLst>
              <a:ext uri="{FF2B5EF4-FFF2-40B4-BE49-F238E27FC236}">
                <a16:creationId xmlns:a16="http://schemas.microsoft.com/office/drawing/2014/main" id="{7F1925CC-BA9D-4D40-B695-B957CD033741}"/>
              </a:ext>
            </a:extLst>
          </p:cNvPr>
          <p:cNvSpPr/>
          <p:nvPr userDrawn="1"/>
        </p:nvSpPr>
        <p:spPr bwMode="auto">
          <a:xfrm>
            <a:off x="6395722" y="0"/>
            <a:ext cx="5796278" cy="6858000"/>
          </a:xfrm>
          <a:prstGeom prst="rect">
            <a:avLst/>
          </a:prstGeom>
          <a:solidFill>
            <a:srgbClr val="F2F2F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pic>
        <p:nvPicPr>
          <p:cNvPr id="6" name="Picture 5">
            <a:extLst>
              <a:ext uri="{FF2B5EF4-FFF2-40B4-BE49-F238E27FC236}">
                <a16:creationId xmlns:a16="http://schemas.microsoft.com/office/drawing/2014/main" id="{95AE0640-138F-254C-8405-5BB88675B5E9}"/>
              </a:ext>
            </a:extLst>
          </p:cNvPr>
          <p:cNvPicPr>
            <a:picLocks noChangeAspect="1"/>
          </p:cNvPicPr>
          <p:nvPr userDrawn="1"/>
        </p:nvPicPr>
        <p:blipFill rotWithShape="1">
          <a:blip r:embed="rId2"/>
          <a:srcRect l="29496" t="732" r="19816" b="24421"/>
          <a:stretch/>
        </p:blipFill>
        <p:spPr>
          <a:xfrm>
            <a:off x="6395722" y="-1"/>
            <a:ext cx="5796278" cy="6858001"/>
          </a:xfrm>
          <a:prstGeom prst="rect">
            <a:avLst/>
          </a:prstGeom>
        </p:spPr>
      </p:pic>
    </p:spTree>
    <p:extLst>
      <p:ext uri="{BB962C8B-B14F-4D97-AF65-F5344CB8AC3E}">
        <p14:creationId xmlns:p14="http://schemas.microsoft.com/office/powerpoint/2010/main" val="2307968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Section Title photo">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0F739808-4725-B142-9FAB-65DB691EBEFA}"/>
              </a:ext>
            </a:extLst>
          </p:cNvPr>
          <p:cNvSpPr>
            <a:spLocks noGrp="1"/>
          </p:cNvSpPr>
          <p:nvPr>
            <p:ph type="pic" sz="quarter" idx="11" hasCustomPrompt="1"/>
          </p:nvPr>
        </p:nvSpPr>
        <p:spPr>
          <a:xfrm>
            <a:off x="6395720" y="0"/>
            <a:ext cx="5796279" cy="6858000"/>
          </a:xfrm>
          <a:blipFill>
            <a:blip r:embed="rId2"/>
            <a:stretch>
              <a:fillRect/>
            </a:stretch>
          </a:blipFill>
        </p:spPr>
        <p:txBody>
          <a:bodyPr lIns="0" bIns="1280160" anchor="ctr" anchorCtr="1">
            <a:noAutofit/>
          </a:bodyPr>
          <a:lstStyle>
            <a:lvl1pPr marL="0" indent="0" algn="ctr">
              <a:lnSpc>
                <a:spcPct val="150000"/>
              </a:lnSpc>
              <a:buFontTx/>
              <a:buNone/>
              <a:defRPr sz="1200" b="1" i="0">
                <a:solidFill>
                  <a:srgbClr val="000000"/>
                </a:solidFill>
                <a:latin typeface="Segoe UI Semibold" panose="020B0502040204020203" pitchFamily="34" charset="0"/>
                <a:cs typeface="Segoe UI Semibold" panose="020B0502040204020203" pitchFamily="34" charset="0"/>
              </a:defRPr>
            </a:lvl1pPr>
          </a:lstStyle>
          <a:p>
            <a:r>
              <a:rPr lang="en-US"/>
              <a:t>Drag &amp; drop your photo here</a:t>
            </a:r>
            <a:br>
              <a:rPr lang="en-US"/>
            </a:br>
            <a:r>
              <a:rPr lang="en-US"/>
              <a:t>or click or tap icon below to insert</a:t>
            </a:r>
          </a:p>
        </p:txBody>
      </p:sp>
      <p:sp>
        <p:nvSpPr>
          <p:cNvPr id="2" name="Title 1"/>
          <p:cNvSpPr>
            <a:spLocks noGrp="1"/>
          </p:cNvSpPr>
          <p:nvPr>
            <p:ph type="title" hasCustomPrompt="1"/>
          </p:nvPr>
        </p:nvSpPr>
        <p:spPr>
          <a:xfrm>
            <a:off x="585216" y="3035808"/>
            <a:ext cx="5163831"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054610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746603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639865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Closing logo slide">
    <p:bg>
      <p:bgPr>
        <a:solidFill>
          <a:schemeClr val="accent2"/>
        </a:solidFill>
        <a:effectLst/>
      </p:bgPr>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UI" pitchFamily="34" charset="0"/>
              </a:rPr>
              <a:t>© Copyright Microsoft Corporation. All rights reserved. </a:t>
            </a:r>
          </a:p>
        </p:txBody>
      </p:sp>
      <p:pic>
        <p:nvPicPr>
          <p:cNvPr id="5" name="Picture 4" descr="Microsoft Teams Logo">
            <a:extLst>
              <a:ext uri="{FF2B5EF4-FFF2-40B4-BE49-F238E27FC236}">
                <a16:creationId xmlns:a16="http://schemas.microsoft.com/office/drawing/2014/main" id="{286FD364-646F-4818-9F75-F213E270A1C1}"/>
              </a:ext>
            </a:extLst>
          </p:cNvPr>
          <p:cNvPicPr>
            <a:picLocks noChangeAspect="1"/>
          </p:cNvPicPr>
          <p:nvPr userDrawn="1"/>
        </p:nvPicPr>
        <p:blipFill>
          <a:blip r:embed="rId2"/>
          <a:stretch>
            <a:fillRect/>
          </a:stretch>
        </p:blipFill>
        <p:spPr>
          <a:xfrm>
            <a:off x="298039" y="305421"/>
            <a:ext cx="2659872" cy="866473"/>
          </a:xfrm>
          <a:prstGeom prst="rect">
            <a:avLst/>
          </a:prstGeom>
        </p:spPr>
      </p:pic>
    </p:spTree>
    <p:extLst>
      <p:ext uri="{BB962C8B-B14F-4D97-AF65-F5344CB8AC3E}">
        <p14:creationId xmlns:p14="http://schemas.microsoft.com/office/powerpoint/2010/main" val="43199341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gray">
      <p:bgRef idx="1001">
        <a:schemeClr val="bg1"/>
      </p:bgRef>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3936569072"/>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246.xml><?xml version="1.0" encoding="utf-8"?>
<p:sldLayout xmlns:a="http://schemas.openxmlformats.org/drawingml/2006/main" xmlns:r="http://schemas.openxmlformats.org/officeDocument/2006/relationships" xmlns:p="http://schemas.openxmlformats.org/presentationml/2006/main" userDrawn="1">
  <p:cSld name="Blank 12 Column">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D036D35-5EFE-4F9A-9DEA-C56B81F64EC4}"/>
              </a:ext>
            </a:extLst>
          </p:cNvPr>
          <p:cNvSpPr>
            <a:spLocks noGrp="1"/>
          </p:cNvSpPr>
          <p:nvPr>
            <p:ph type="body" sz="quarter" idx="10" hasCustomPrompt="1"/>
          </p:nvPr>
        </p:nvSpPr>
        <p:spPr>
          <a:xfrm>
            <a:off x="10490200" y="-423204"/>
            <a:ext cx="1701800" cy="307777"/>
          </a:xfrm>
        </p:spPr>
        <p:txBody>
          <a:bodyPr anchor="b" anchorCtr="0"/>
          <a:lstStyle>
            <a:lvl1pPr algn="r">
              <a:buNone/>
              <a:defRPr sz="2000">
                <a:gradFill>
                  <a:gsLst>
                    <a:gs pos="85263">
                      <a:srgbClr val="D83B01"/>
                    </a:gs>
                    <a:gs pos="58000">
                      <a:srgbClr val="D83B01"/>
                    </a:gs>
                  </a:gsLst>
                  <a:lin ang="18600000" scaled="0"/>
                </a:gradFill>
                <a:latin typeface="+mj-lt"/>
              </a:defRPr>
            </a:lvl1pPr>
          </a:lstStyle>
          <a:p>
            <a:pPr lvl="0"/>
            <a:r>
              <a:rPr lang="en-US"/>
              <a:t>XX-XXX</a:t>
            </a:r>
          </a:p>
        </p:txBody>
      </p:sp>
    </p:spTree>
    <p:extLst>
      <p:ext uri="{BB962C8B-B14F-4D97-AF65-F5344CB8AC3E}">
        <p14:creationId xmlns:p14="http://schemas.microsoft.com/office/powerpoint/2010/main" val="388264325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chemeClr val="tx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425781"/>
            <a:ext cx="5090459" cy="1107996"/>
          </a:xfrm>
        </p:spPr>
        <p:txBody>
          <a:bodyPr wrap="square" lIns="0" tIns="0" rIns="0" bIns="0" anchor="b" anchorCtr="0">
            <a:spAutoFit/>
          </a:bodyPr>
          <a:lstStyle>
            <a:lvl1pPr>
              <a:defRPr lang="en-US" sz="3600" b="0" kern="1200" cap="none" spc="-50" baseline="0" dirty="0">
                <a:ln w="3175">
                  <a:noFill/>
                </a:ln>
                <a:gradFill flip="none" rotWithShape="1">
                  <a:gsLst>
                    <a:gs pos="50000">
                      <a:srgbClr val="8661C5"/>
                    </a:gs>
                    <a:gs pos="0">
                      <a:srgbClr val="3E76D4"/>
                    </a:gs>
                    <a:gs pos="100000">
                      <a:srgbClr val="C73ECC"/>
                    </a:gs>
                  </a:gsLst>
                  <a:lin ang="2700000" scaled="1"/>
                  <a:tileRect/>
                </a:gradFill>
                <a:effectLst/>
                <a:latin typeface="+mj-lt"/>
                <a:ea typeface="+mn-ea"/>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bg1">
                    <a:lumMod val="75000"/>
                    <a:lumOff val="25000"/>
                  </a:schemeClr>
                </a:solidFill>
                <a:latin typeface="+mn-lt"/>
                <a:cs typeface="Segoe UI" panose="020B0502040204020203" pitchFamily="34" charset="0"/>
              </a:defRPr>
            </a:lvl1pPr>
          </a:lstStyle>
          <a:p>
            <a:pPr lvl="0"/>
            <a:r>
              <a:rPr lang="en-US"/>
              <a:t>Speaker name or subtitle text</a:t>
            </a:r>
          </a:p>
        </p:txBody>
      </p:sp>
      <p:pic>
        <p:nvPicPr>
          <p:cNvPr id="2" name="MS logo gray - EMF" descr="Microsoft logo, gray text version">
            <a:extLst>
              <a:ext uri="{FF2B5EF4-FFF2-40B4-BE49-F238E27FC236}">
                <a16:creationId xmlns:a16="http://schemas.microsoft.com/office/drawing/2014/main" id="{4439E22E-73DB-26AF-C8BB-7E5DC2D9D97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31401348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00F4738-B696-5C9B-3781-E7336706BFB0}"/>
              </a:ext>
              <a:ext uri="{C183D7F6-B498-43B3-948B-1728B52AA6E4}">
                <adec:decorative xmlns:adec="http://schemas.microsoft.com/office/drawing/2017/decorative" val="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harpenSoften amount="100000"/>
                    </a14:imgEffect>
                  </a14:imgLayer>
                </a14:imgProps>
              </a:ext>
            </a:extLst>
          </a:blip>
          <a:srcRect l="3678" r="19088" b="1398"/>
          <a:stretch/>
        </p:blipFill>
        <p:spPr>
          <a:xfrm>
            <a:off x="0" y="0"/>
            <a:ext cx="12191999" cy="6858000"/>
          </a:xfrm>
          <a:prstGeom prst="rect">
            <a:avLst/>
          </a:prstGeom>
        </p:spPr>
      </p:pic>
      <p:sp>
        <p:nvSpPr>
          <p:cNvPr id="7" name="Rectangle 6">
            <a:extLst>
              <a:ext uri="{FF2B5EF4-FFF2-40B4-BE49-F238E27FC236}">
                <a16:creationId xmlns:a16="http://schemas.microsoft.com/office/drawing/2014/main" id="{1E2835E3-C4F0-2DCA-CE57-A8CE619AC3E2}"/>
              </a:ext>
              <a:ext uri="{C183D7F6-B498-43B3-948B-1728B52AA6E4}">
                <adec:decorative xmlns:adec="http://schemas.microsoft.com/office/drawing/2017/decorative" val="1"/>
              </a:ext>
            </a:extLst>
          </p:cNvPr>
          <p:cNvSpPr/>
          <p:nvPr userDrawn="1"/>
        </p:nvSpPr>
        <p:spPr bwMode="auto">
          <a:xfrm>
            <a:off x="-1" y="0"/>
            <a:ext cx="7476566" cy="6858000"/>
          </a:xfrm>
          <a:prstGeom prst="rect">
            <a:avLst/>
          </a:prstGeom>
          <a:gradFill flip="none" rotWithShape="1">
            <a:gsLst>
              <a:gs pos="19000">
                <a:schemeClr val="tx1"/>
              </a:gs>
              <a:gs pos="100000">
                <a:schemeClr val="tx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9" name="Title 1"/>
          <p:cNvSpPr>
            <a:spLocks noGrp="1"/>
          </p:cNvSpPr>
          <p:nvPr>
            <p:ph type="title" hasCustomPrompt="1"/>
          </p:nvPr>
        </p:nvSpPr>
        <p:spPr>
          <a:xfrm>
            <a:off x="584200" y="2425781"/>
            <a:ext cx="5090459" cy="1107996"/>
          </a:xfrm>
        </p:spPr>
        <p:txBody>
          <a:bodyPr wrap="square" lIns="0" tIns="0" rIns="0" bIns="0" anchor="b" anchorCtr="0">
            <a:spAutoFit/>
          </a:bodyPr>
          <a:lstStyle>
            <a:lvl1pPr>
              <a:defRPr lang="en-US" sz="3600" b="0" kern="1200" cap="none" spc="-50" baseline="0" dirty="0">
                <a:ln w="3175">
                  <a:noFill/>
                </a:ln>
                <a:gradFill flip="none" rotWithShape="1">
                  <a:gsLst>
                    <a:gs pos="50000">
                      <a:srgbClr val="8661C5"/>
                    </a:gs>
                    <a:gs pos="0">
                      <a:srgbClr val="3E76D4"/>
                    </a:gs>
                    <a:gs pos="100000">
                      <a:srgbClr val="C73ECC"/>
                    </a:gs>
                  </a:gsLst>
                  <a:lin ang="2700000" scaled="1"/>
                  <a:tileRect/>
                </a:gradFill>
                <a:effectLst/>
                <a:latin typeface="+mj-lt"/>
                <a:ea typeface="+mn-ea"/>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bg1">
                    <a:lumMod val="75000"/>
                    <a:lumOff val="25000"/>
                  </a:schemeClr>
                </a:solidFill>
                <a:latin typeface="+mn-lt"/>
                <a:cs typeface="Segoe UI" panose="020B0502040204020203" pitchFamily="34" charset="0"/>
              </a:defRPr>
            </a:lvl1pPr>
          </a:lstStyle>
          <a:p>
            <a:pPr lvl="0"/>
            <a:r>
              <a:rPr lang="en-US"/>
              <a:t>Speaker name or subtitle text</a:t>
            </a:r>
          </a:p>
        </p:txBody>
      </p:sp>
      <p:pic>
        <p:nvPicPr>
          <p:cNvPr id="2" name="MS logo gray - EMF" descr="Microsoft logo, gray text version">
            <a:extLst>
              <a:ext uri="{FF2B5EF4-FFF2-40B4-BE49-F238E27FC236}">
                <a16:creationId xmlns:a16="http://schemas.microsoft.com/office/drawing/2014/main" id="{4439E22E-73DB-26AF-C8BB-7E5DC2D9D979}"/>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21397607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pic>
        <p:nvPicPr>
          <p:cNvPr id="2" name="Picture Placeholder 13" descr="A picture containing human face, indoor, person, person&#10;&#10;Description automatically generated">
            <a:extLst>
              <a:ext uri="{FF2B5EF4-FFF2-40B4-BE49-F238E27FC236}">
                <a16:creationId xmlns:a16="http://schemas.microsoft.com/office/drawing/2014/main" id="{4CDA5BDA-B9D9-B8F1-58E7-E1E86C5E5E5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15208" r="15208"/>
          <a:stretch/>
        </p:blipFill>
        <p:spPr>
          <a:xfrm>
            <a:off x="0" y="4572000"/>
            <a:ext cx="2386584" cy="2286000"/>
          </a:xfrm>
          <a:prstGeom prst="rect">
            <a:avLst/>
          </a:prstGeom>
        </p:spPr>
      </p:pic>
      <p:pic>
        <p:nvPicPr>
          <p:cNvPr id="5" name="Picture Placeholder 15" descr="A person standing outside a building using a tablet&#10;&#10;Description automatically generated with medium confidence">
            <a:extLst>
              <a:ext uri="{FF2B5EF4-FFF2-40B4-BE49-F238E27FC236}">
                <a16:creationId xmlns:a16="http://schemas.microsoft.com/office/drawing/2014/main" id="{6543667C-395F-47BC-047D-26B4873BDD07}"/>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46492" t="13937" r="24892" b="44966"/>
          <a:stretch/>
        </p:blipFill>
        <p:spPr>
          <a:xfrm>
            <a:off x="2451354" y="4572000"/>
            <a:ext cx="2386584" cy="2286000"/>
          </a:xfrm>
          <a:prstGeom prst="rect">
            <a:avLst/>
          </a:prstGeom>
        </p:spPr>
      </p:pic>
      <p:pic>
        <p:nvPicPr>
          <p:cNvPr id="6" name="Picture Placeholder 17" descr="A person sitting at a desk with a computer&#10;&#10;Description automatically generated with medium confidence">
            <a:extLst>
              <a:ext uri="{FF2B5EF4-FFF2-40B4-BE49-F238E27FC236}">
                <a16:creationId xmlns:a16="http://schemas.microsoft.com/office/drawing/2014/main" id="{E9623BF6-8B42-74F6-9AD7-4ED7D87EF00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43192" t="24599" r="9057" b="6822"/>
          <a:stretch/>
        </p:blipFill>
        <p:spPr>
          <a:xfrm>
            <a:off x="4902708" y="4572000"/>
            <a:ext cx="2386584" cy="2286000"/>
          </a:xfrm>
          <a:prstGeom prst="rect">
            <a:avLst/>
          </a:prstGeom>
        </p:spPr>
      </p:pic>
      <p:pic>
        <p:nvPicPr>
          <p:cNvPr id="7" name="Picture Placeholder 20" descr="A person sitting on a couch using a tablet&#10;&#10;Description automatically generated with medium confidence">
            <a:extLst>
              <a:ext uri="{FF2B5EF4-FFF2-40B4-BE49-F238E27FC236}">
                <a16:creationId xmlns:a16="http://schemas.microsoft.com/office/drawing/2014/main" id="{76F419D7-0AD0-8F29-709B-A5375EDAB1F5}"/>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38690" t="6590" r="15185" b="27168"/>
          <a:stretch/>
        </p:blipFill>
        <p:spPr>
          <a:xfrm>
            <a:off x="7354062" y="4572000"/>
            <a:ext cx="2386584" cy="2286000"/>
          </a:xfrm>
          <a:prstGeom prst="rect">
            <a:avLst/>
          </a:prstGeom>
        </p:spPr>
      </p:pic>
      <p:pic>
        <p:nvPicPr>
          <p:cNvPr id="3" name="Picture Placeholder 22">
            <a:extLst>
              <a:ext uri="{FF2B5EF4-FFF2-40B4-BE49-F238E27FC236}">
                <a16:creationId xmlns:a16="http://schemas.microsoft.com/office/drawing/2014/main" id="{420521B4-EA2E-912B-D61B-ED08BB050C7B}"/>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28355" t="3603" r="31661" b="39018"/>
          <a:stretch/>
        </p:blipFill>
        <p:spPr>
          <a:xfrm>
            <a:off x="9805416" y="4572000"/>
            <a:ext cx="2386584" cy="2286000"/>
          </a:xfrm>
          <a:prstGeom prst="rect">
            <a:avLst/>
          </a:prstGeom>
        </p:spPr>
      </p:pic>
    </p:spTree>
    <p:extLst>
      <p:ext uri="{BB962C8B-B14F-4D97-AF65-F5344CB8AC3E}">
        <p14:creationId xmlns:p14="http://schemas.microsoft.com/office/powerpoint/2010/main" val="245856518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Title Only (Center)">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31026A-4A74-439D-A8F5-DB82A03E713C}"/>
              </a:ext>
            </a:extLst>
          </p:cNvPr>
          <p:cNvSpPr>
            <a:spLocks noGrp="1"/>
          </p:cNvSpPr>
          <p:nvPr>
            <p:ph type="title"/>
          </p:nvPr>
        </p:nvSpPr>
        <p:spPr>
          <a:xfrm>
            <a:off x="588263" y="457200"/>
            <a:ext cx="11018520" cy="492443"/>
          </a:xfrm>
        </p:spPr>
        <p:txBody>
          <a:bodyPr/>
          <a:lstStyle>
            <a:lvl1pPr algn="ctr">
              <a:defRPr sz="3200">
                <a:solidFill>
                  <a:schemeClr val="tx1"/>
                </a:solidFill>
              </a:defRPr>
            </a:lvl1pPr>
          </a:lstStyle>
          <a:p>
            <a:r>
              <a:rPr lang="en-US"/>
              <a:t>Click to edit Master title style</a:t>
            </a:r>
          </a:p>
        </p:txBody>
      </p:sp>
      <p:sp>
        <p:nvSpPr>
          <p:cNvPr id="5" name="Slide Number Placeholder 3">
            <a:extLst>
              <a:ext uri="{FF2B5EF4-FFF2-40B4-BE49-F238E27FC236}">
                <a16:creationId xmlns:a16="http://schemas.microsoft.com/office/drawing/2014/main" id="{AA8C008A-4A35-47D6-979A-8BAB0AFA3487}"/>
              </a:ext>
            </a:extLst>
          </p:cNvPr>
          <p:cNvSpPr>
            <a:spLocks noGrp="1"/>
          </p:cNvSpPr>
          <p:nvPr>
            <p:ph type="sldNum" sz="quarter" idx="11"/>
          </p:nvPr>
        </p:nvSpPr>
        <p:spPr>
          <a:xfrm>
            <a:off x="11681492" y="6565391"/>
            <a:ext cx="459708" cy="246221"/>
          </a:xfrm>
          <a:prstGeom prst="rect">
            <a:avLst/>
          </a:prstGeom>
        </p:spPr>
        <p:txBody>
          <a:bodyPr/>
          <a:lstStyle>
            <a:lvl1pPr>
              <a:defRPr sz="1100">
                <a:solidFill>
                  <a:schemeClr val="bg1">
                    <a:lumMod val="50000"/>
                  </a:schemeClr>
                </a:solidFill>
              </a:defRPr>
            </a:lvl1pPr>
          </a:lstStyle>
          <a:p>
            <a:fld id="{EAA0DCFB-5E65-472C-A423-BA3AA87976EA}" type="slidenum">
              <a:rPr lang="en-IN" smtClean="0"/>
              <a:pPr/>
              <a:t>‹N°›</a:t>
            </a:fld>
            <a:endParaRPr lang="en-IN"/>
          </a:p>
        </p:txBody>
      </p:sp>
    </p:spTree>
    <p:extLst>
      <p:ext uri="{BB962C8B-B14F-4D97-AF65-F5344CB8AC3E}">
        <p14:creationId xmlns:p14="http://schemas.microsoft.com/office/powerpoint/2010/main" val="210541712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6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7484656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grpSp>
        <p:nvGrpSpPr>
          <p:cNvPr id="3" name="Group 2">
            <a:extLst>
              <a:ext uri="{FF2B5EF4-FFF2-40B4-BE49-F238E27FC236}">
                <a16:creationId xmlns:a16="http://schemas.microsoft.com/office/drawing/2014/main" id="{029A3F10-F878-A671-32E0-3C0822EE42F5}"/>
              </a:ext>
              <a:ext uri="{C183D7F6-B498-43B3-948B-1728B52AA6E4}">
                <adec:decorative xmlns:adec="http://schemas.microsoft.com/office/drawing/2017/decorative" val="1"/>
              </a:ext>
            </a:extLst>
          </p:cNvPr>
          <p:cNvGrpSpPr/>
          <p:nvPr userDrawn="1"/>
        </p:nvGrpSpPr>
        <p:grpSpPr>
          <a:xfrm>
            <a:off x="0" y="2227153"/>
            <a:ext cx="12192003" cy="4635933"/>
            <a:chOff x="0" y="2222067"/>
            <a:chExt cx="12192003" cy="4635933"/>
          </a:xfrm>
        </p:grpSpPr>
        <p:pic>
          <p:nvPicPr>
            <p:cNvPr id="4" name="Picture 3">
              <a:extLst>
                <a:ext uri="{FF2B5EF4-FFF2-40B4-BE49-F238E27FC236}">
                  <a16:creationId xmlns:a16="http://schemas.microsoft.com/office/drawing/2014/main" id="{C84B2B0D-5333-E732-68D4-4D9F64D679C8}"/>
                </a:ext>
              </a:extLst>
            </p:cNvPr>
            <p:cNvPicPr>
              <a:picLocks noChangeAspect="1"/>
            </p:cNvPicPr>
            <p:nvPr/>
          </p:nvPicPr>
          <p:blipFill rotWithShape="1">
            <a:blip r:embed="rId2">
              <a:alphaModFix amt="50000"/>
              <a:extLst>
                <a:ext uri="{BEBA8EAE-BF5A-486C-A8C5-ECC9F3942E4B}">
                  <a14:imgProps xmlns:a14="http://schemas.microsoft.com/office/drawing/2010/main">
                    <a14:imgLayer r:embed="rId3">
                      <a14:imgEffect>
                        <a14:sharpenSoften amount="-100000"/>
                      </a14:imgEffect>
                    </a14:imgLayer>
                  </a14:imgProps>
                </a:ext>
              </a:extLst>
            </a:blip>
            <a:srcRect l="7614" t="53176" r="35751"/>
            <a:stretch/>
          </p:blipFill>
          <p:spPr>
            <a:xfrm>
              <a:off x="0" y="2345011"/>
              <a:ext cx="12192000" cy="4512989"/>
            </a:xfrm>
            <a:prstGeom prst="rect">
              <a:avLst/>
            </a:prstGeom>
          </p:spPr>
        </p:pic>
        <p:sp>
          <p:nvSpPr>
            <p:cNvPr id="5" name="Rectangle 4">
              <a:extLst>
                <a:ext uri="{FF2B5EF4-FFF2-40B4-BE49-F238E27FC236}">
                  <a16:creationId xmlns:a16="http://schemas.microsoft.com/office/drawing/2014/main" id="{12F42D34-68F1-3A80-5D15-5F7CCBBBB2D0}"/>
                </a:ext>
              </a:extLst>
            </p:cNvPr>
            <p:cNvSpPr/>
            <p:nvPr/>
          </p:nvSpPr>
          <p:spPr bwMode="auto">
            <a:xfrm rot="5400000">
              <a:off x="5167730" y="-2945661"/>
              <a:ext cx="1856546" cy="12192001"/>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spTree>
    <p:extLst>
      <p:ext uri="{BB962C8B-B14F-4D97-AF65-F5344CB8AC3E}">
        <p14:creationId xmlns:p14="http://schemas.microsoft.com/office/powerpoint/2010/main" val="76944644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3452C63-83A7-678A-2A8F-EFAC83A60F6C}"/>
              </a:ext>
            </a:extLst>
          </p:cNvPr>
          <p:cNvPicPr>
            <a:picLocks noChangeAspect="1"/>
          </p:cNvPicPr>
          <p:nvPr userDrawn="1"/>
        </p:nvPicPr>
        <p:blipFill rotWithShape="1">
          <a:blip r:embed="rId2">
            <a:alphaModFix amt="50000"/>
            <a:extLst>
              <a:ext uri="{BEBA8EAE-BF5A-486C-A8C5-ECC9F3942E4B}">
                <a14:imgProps xmlns:a14="http://schemas.microsoft.com/office/drawing/2010/main">
                  <a14:imgLayer r:embed="rId3">
                    <a14:imgEffect>
                      <a14:sharpenSoften amount="-100000"/>
                    </a14:imgEffect>
                  </a14:imgLayer>
                </a14:imgProps>
              </a:ext>
            </a:extLst>
          </a:blip>
          <a:srcRect l="7614" t="28846" r="35751"/>
          <a:stretch/>
        </p:blipFill>
        <p:spPr>
          <a:xfrm>
            <a:off x="0" y="1"/>
            <a:ext cx="12192000" cy="6858000"/>
          </a:xfrm>
          <a:prstGeom prst="rect">
            <a:avLst/>
          </a:prstGeom>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7523024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Five filmstrip photos">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9" name="Title 1">
            <a:extLst>
              <a:ext uri="{FF2B5EF4-FFF2-40B4-BE49-F238E27FC236}">
                <a16:creationId xmlns:a16="http://schemas.microsoft.com/office/drawing/2014/main" id="{C4764AC4-6978-C9FD-AD4E-643AEBB1AD7F}"/>
              </a:ext>
            </a:extLst>
          </p:cNvPr>
          <p:cNvSpPr>
            <a:spLocks noGrp="1"/>
          </p:cNvSpPr>
          <p:nvPr>
            <p:ph type="title"/>
          </p:nvPr>
        </p:nvSpPr>
        <p:spPr>
          <a:xfrm>
            <a:off x="588263" y="457200"/>
            <a:ext cx="11018520" cy="553998"/>
          </a:xfrm>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2766719028"/>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2_Five filmstrip photo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66D98E0-2243-3357-C91C-61826A69D55B}"/>
              </a:ext>
            </a:extLst>
          </p:cNvPr>
          <p:cNvPicPr>
            <a:picLocks noChangeAspect="1"/>
          </p:cNvPicPr>
          <p:nvPr/>
        </p:nvPicPr>
        <p:blipFill rotWithShape="1">
          <a:blip r:embed="rId2">
            <a:alphaModFix amt="50000"/>
            <a:extLst>
              <a:ext uri="{BEBA8EAE-BF5A-486C-A8C5-ECC9F3942E4B}">
                <a14:imgProps xmlns:a14="http://schemas.microsoft.com/office/drawing/2010/main">
                  <a14:imgLayer r:embed="rId3">
                    <a14:imgEffect>
                      <a14:sharpenSoften amount="-100000"/>
                    </a14:imgEffect>
                  </a14:imgLayer>
                </a14:imgProps>
              </a:ext>
            </a:extLst>
          </a:blip>
          <a:srcRect l="7614" t="28846" r="35751"/>
          <a:stretch/>
        </p:blipFill>
        <p:spPr>
          <a:xfrm>
            <a:off x="0" y="1"/>
            <a:ext cx="12192000" cy="6858000"/>
          </a:xfrm>
          <a:prstGeom prst="rect">
            <a:avLst/>
          </a:prstGeom>
        </p:spPr>
      </p:pic>
      <p:sp>
        <p:nvSpPr>
          <p:cNvPr id="12" name="Text Placeholder 3">
            <a:extLst>
              <a:ext uri="{FF2B5EF4-FFF2-40B4-BE49-F238E27FC236}">
                <a16:creationId xmlns:a16="http://schemas.microsoft.com/office/drawing/2014/main" id="{9244E618-D996-41A6-8C9D-0C3519EA7A6F}"/>
              </a:ext>
            </a:extLst>
          </p:cNvPr>
          <p:cNvSpPr>
            <a:spLocks noGrp="1"/>
          </p:cNvSpPr>
          <p:nvPr userDrawn="1">
            <p:ph type="body" sz="quarter" idx="16"/>
          </p:nvPr>
        </p:nvSpPr>
        <p:spPr>
          <a:xfrm>
            <a:off x="292608" y="4800600"/>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4" name="Text Placeholder 3">
            <a:extLst>
              <a:ext uri="{FF2B5EF4-FFF2-40B4-BE49-F238E27FC236}">
                <a16:creationId xmlns:a16="http://schemas.microsoft.com/office/drawing/2014/main" id="{9E4C32BD-CEF7-42AC-94D8-052EF30E2361}"/>
              </a:ext>
            </a:extLst>
          </p:cNvPr>
          <p:cNvSpPr>
            <a:spLocks noGrp="1"/>
          </p:cNvSpPr>
          <p:nvPr userDrawn="1">
            <p:ph type="body" sz="quarter" idx="17"/>
          </p:nvPr>
        </p:nvSpPr>
        <p:spPr>
          <a:xfrm>
            <a:off x="2743962"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6" name="Text Placeholder 3">
            <a:extLst>
              <a:ext uri="{FF2B5EF4-FFF2-40B4-BE49-F238E27FC236}">
                <a16:creationId xmlns:a16="http://schemas.microsoft.com/office/drawing/2014/main" id="{D682B8EC-8F33-4730-BBE6-E8B7234C9C62}"/>
              </a:ext>
            </a:extLst>
          </p:cNvPr>
          <p:cNvSpPr>
            <a:spLocks noGrp="1"/>
          </p:cNvSpPr>
          <p:nvPr userDrawn="1">
            <p:ph type="body" sz="quarter" idx="18"/>
          </p:nvPr>
        </p:nvSpPr>
        <p:spPr>
          <a:xfrm>
            <a:off x="5195316" y="4799410"/>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8" name="Text Placeholder 3">
            <a:extLst>
              <a:ext uri="{FF2B5EF4-FFF2-40B4-BE49-F238E27FC236}">
                <a16:creationId xmlns:a16="http://schemas.microsoft.com/office/drawing/2014/main" id="{83564109-638C-44E2-AE84-46B44C29FD6C}"/>
              </a:ext>
            </a:extLst>
          </p:cNvPr>
          <p:cNvSpPr>
            <a:spLocks noGrp="1"/>
          </p:cNvSpPr>
          <p:nvPr userDrawn="1">
            <p:ph type="body" sz="quarter" idx="20"/>
          </p:nvPr>
        </p:nvSpPr>
        <p:spPr>
          <a:xfrm>
            <a:off x="7646670"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21" name="Text Placeholder 3">
            <a:extLst>
              <a:ext uri="{FF2B5EF4-FFF2-40B4-BE49-F238E27FC236}">
                <a16:creationId xmlns:a16="http://schemas.microsoft.com/office/drawing/2014/main" id="{5B1B6F72-F14C-40F1-8B29-8620AA34DC63}"/>
              </a:ext>
            </a:extLst>
          </p:cNvPr>
          <p:cNvSpPr>
            <a:spLocks noGrp="1"/>
          </p:cNvSpPr>
          <p:nvPr userDrawn="1">
            <p:ph type="body" sz="quarter" idx="22"/>
          </p:nvPr>
        </p:nvSpPr>
        <p:spPr>
          <a:xfrm>
            <a:off x="10098024"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9" name="Title 1">
            <a:extLst>
              <a:ext uri="{FF2B5EF4-FFF2-40B4-BE49-F238E27FC236}">
                <a16:creationId xmlns:a16="http://schemas.microsoft.com/office/drawing/2014/main" id="{C4764AC4-6978-C9FD-AD4E-643AEBB1AD7F}"/>
              </a:ext>
            </a:extLst>
          </p:cNvPr>
          <p:cNvSpPr>
            <a:spLocks noGrp="1"/>
          </p:cNvSpPr>
          <p:nvPr userDrawn="1">
            <p:ph type="title"/>
          </p:nvPr>
        </p:nvSpPr>
        <p:spPr>
          <a:xfrm>
            <a:off x="588263" y="457200"/>
            <a:ext cx="11018520" cy="553998"/>
          </a:xfrm>
        </p:spPr>
        <p:txBody>
          <a:bodyPr/>
          <a:lstStyle>
            <a:lvl1pPr algn="ctr">
              <a:defRPr/>
            </a:lvl1pPr>
          </a:lstStyle>
          <a:p>
            <a:r>
              <a:rPr lang="en-US"/>
              <a:t>Click to edit Master title style</a:t>
            </a:r>
          </a:p>
        </p:txBody>
      </p:sp>
      <p:pic>
        <p:nvPicPr>
          <p:cNvPr id="2" name="Picture Placeholder 13" descr="A picture containing human face, indoor, person, person&#10;&#10;Description automatically generated">
            <a:extLst>
              <a:ext uri="{FF2B5EF4-FFF2-40B4-BE49-F238E27FC236}">
                <a16:creationId xmlns:a16="http://schemas.microsoft.com/office/drawing/2014/main" id="{FE111A41-089C-223F-D48F-B1894C0AFFBC}"/>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15208" r="15208"/>
          <a:stretch/>
        </p:blipFill>
        <p:spPr>
          <a:xfrm>
            <a:off x="0" y="2286000"/>
            <a:ext cx="2386584" cy="2286000"/>
          </a:xfrm>
          <a:prstGeom prst="rect">
            <a:avLst/>
          </a:prstGeom>
        </p:spPr>
      </p:pic>
      <p:pic>
        <p:nvPicPr>
          <p:cNvPr id="5" name="Picture Placeholder 15" descr="A person standing outside a building using a tablet&#10;&#10;Description automatically generated with medium confidence">
            <a:extLst>
              <a:ext uri="{FF2B5EF4-FFF2-40B4-BE49-F238E27FC236}">
                <a16:creationId xmlns:a16="http://schemas.microsoft.com/office/drawing/2014/main" id="{C893A92A-539C-959C-E41A-5C0E0F0461D0}"/>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46492" t="13937" r="24892" b="44966"/>
          <a:stretch/>
        </p:blipFill>
        <p:spPr>
          <a:xfrm>
            <a:off x="2451354" y="2286000"/>
            <a:ext cx="2386584" cy="2286000"/>
          </a:xfrm>
          <a:prstGeom prst="rect">
            <a:avLst/>
          </a:prstGeom>
        </p:spPr>
      </p:pic>
      <p:pic>
        <p:nvPicPr>
          <p:cNvPr id="6" name="Picture Placeholder 17" descr="A person sitting at a desk with a computer&#10;&#10;Description automatically generated with medium confidence">
            <a:extLst>
              <a:ext uri="{FF2B5EF4-FFF2-40B4-BE49-F238E27FC236}">
                <a16:creationId xmlns:a16="http://schemas.microsoft.com/office/drawing/2014/main" id="{CC76CE41-C602-9525-419F-0E7BEE5EA24A}"/>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43192" t="24599" r="9057" b="6822"/>
          <a:stretch/>
        </p:blipFill>
        <p:spPr>
          <a:xfrm>
            <a:off x="4902708" y="2286000"/>
            <a:ext cx="2386584" cy="2286000"/>
          </a:xfrm>
          <a:prstGeom prst="rect">
            <a:avLst/>
          </a:prstGeom>
        </p:spPr>
      </p:pic>
      <p:pic>
        <p:nvPicPr>
          <p:cNvPr id="7" name="Picture Placeholder 20" descr="A person sitting on a couch using a tablet&#10;&#10;Description automatically generated with medium confidence">
            <a:extLst>
              <a:ext uri="{FF2B5EF4-FFF2-40B4-BE49-F238E27FC236}">
                <a16:creationId xmlns:a16="http://schemas.microsoft.com/office/drawing/2014/main" id="{7A16ACD1-4A3E-F476-B934-C54EEDFA3B19}"/>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l="38690" t="6590" r="15185" b="27168"/>
          <a:stretch/>
        </p:blipFill>
        <p:spPr>
          <a:xfrm>
            <a:off x="7354062" y="2286000"/>
            <a:ext cx="2386584" cy="2286000"/>
          </a:xfrm>
          <a:prstGeom prst="rect">
            <a:avLst/>
          </a:prstGeom>
        </p:spPr>
      </p:pic>
      <p:pic>
        <p:nvPicPr>
          <p:cNvPr id="8" name="Picture Placeholder 22">
            <a:extLst>
              <a:ext uri="{FF2B5EF4-FFF2-40B4-BE49-F238E27FC236}">
                <a16:creationId xmlns:a16="http://schemas.microsoft.com/office/drawing/2014/main" id="{4292887E-44E0-C3BC-ED03-424773EE14D8}"/>
              </a:ext>
            </a:extLst>
          </p:cNvPr>
          <p:cNvPicPr>
            <a:picLocks noChangeAspect="1"/>
          </p:cNvPicPr>
          <p:nvPr userDrawn="1"/>
        </p:nvPicPr>
        <p:blipFill rotWithShape="1">
          <a:blip r:embed="rId8" cstate="print">
            <a:extLst>
              <a:ext uri="{28A0092B-C50C-407E-A947-70E740481C1C}">
                <a14:useLocalDpi xmlns:a14="http://schemas.microsoft.com/office/drawing/2010/main" val="0"/>
              </a:ext>
            </a:extLst>
          </a:blip>
          <a:srcRect l="28355" t="3603" r="31661" b="39018"/>
          <a:stretch/>
        </p:blipFill>
        <p:spPr>
          <a:xfrm>
            <a:off x="9805416" y="2286000"/>
            <a:ext cx="2386584" cy="2286000"/>
          </a:xfrm>
          <a:prstGeom prst="rect">
            <a:avLst/>
          </a:prstGeom>
        </p:spPr>
      </p:pic>
    </p:spTree>
    <p:extLst>
      <p:ext uri="{BB962C8B-B14F-4D97-AF65-F5344CB8AC3E}">
        <p14:creationId xmlns:p14="http://schemas.microsoft.com/office/powerpoint/2010/main" val="3068784134"/>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84B2B0D-5333-E732-68D4-4D9F64D679C8}"/>
              </a:ext>
            </a:extLst>
          </p:cNvPr>
          <p:cNvPicPr>
            <a:picLocks noChangeAspect="1"/>
          </p:cNvPicPr>
          <p:nvPr/>
        </p:nvPicPr>
        <p:blipFill rotWithShape="1">
          <a:blip r:embed="rId2">
            <a:alphaModFix/>
            <a:extLst>
              <a:ext uri="{BEBA8EAE-BF5A-486C-A8C5-ECC9F3942E4B}">
                <a14:imgProps xmlns:a14="http://schemas.microsoft.com/office/drawing/2010/main">
                  <a14:imgLayer r:embed="rId3">
                    <a14:imgEffect>
                      <a14:sharpenSoften amount="-100000"/>
                    </a14:imgEffect>
                  </a14:imgLayer>
                </a14:imgProps>
              </a:ext>
            </a:extLst>
          </a:blip>
          <a:srcRect l="7613" t="28793" r="35716"/>
          <a:stretch/>
        </p:blipFill>
        <p:spPr>
          <a:xfrm>
            <a:off x="-7744" y="1"/>
            <a:ext cx="12199743" cy="6863086"/>
          </a:xfrm>
          <a:prstGeom prst="rect">
            <a:avLst/>
          </a:prstGeom>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9085771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Blank 12 Colum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4AF883-6E59-FF46-831D-542A3FE0C23A}"/>
              </a:ext>
              <a:ext uri="{C183D7F6-B498-43B3-948B-1728B52AA6E4}">
                <adec:decorative xmlns:adec="http://schemas.microsoft.com/office/drawing/2017/decorative" val="1"/>
              </a:ext>
            </a:extLst>
          </p:cNvPr>
          <p:cNvPicPr>
            <a:picLocks noChangeAspect="1"/>
          </p:cNvPicPr>
          <p:nvPr userDrawn="1"/>
        </p:nvPicPr>
        <p:blipFill rotWithShape="1">
          <a:blip r:embed="rId2"/>
          <a:srcRect t="36534" r="885" b="13108"/>
          <a:stretch/>
        </p:blipFill>
        <p:spPr>
          <a:xfrm>
            <a:off x="0" y="4128656"/>
            <a:ext cx="12192000" cy="2729344"/>
          </a:xfrm>
          <a:prstGeom prst="rect">
            <a:avLst/>
          </a:prstGeom>
        </p:spPr>
      </p:pic>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spTree>
    <p:extLst>
      <p:ext uri="{BB962C8B-B14F-4D97-AF65-F5344CB8AC3E}">
        <p14:creationId xmlns:p14="http://schemas.microsoft.com/office/powerpoint/2010/main" val="320472868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1_Blank 12 Colum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4AF883-6E59-FF46-831D-542A3FE0C23A}"/>
              </a:ext>
              <a:ext uri="{C183D7F6-B498-43B3-948B-1728B52AA6E4}">
                <adec:decorative xmlns:adec="http://schemas.microsoft.com/office/drawing/2017/decorative" val="1"/>
              </a:ext>
            </a:extLst>
          </p:cNvPr>
          <p:cNvPicPr>
            <a:picLocks noChangeAspect="1"/>
          </p:cNvPicPr>
          <p:nvPr userDrawn="1"/>
        </p:nvPicPr>
        <p:blipFill rotWithShape="1">
          <a:blip r:embed="rId2"/>
          <a:srcRect t="36534" r="885" b="13108"/>
          <a:stretch/>
        </p:blipFill>
        <p:spPr>
          <a:xfrm>
            <a:off x="0" y="4128656"/>
            <a:ext cx="12192000" cy="2729344"/>
          </a:xfrm>
          <a:prstGeom prst="rect">
            <a:avLst/>
          </a:prstGeom>
        </p:spPr>
      </p:pic>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pic>
        <p:nvPicPr>
          <p:cNvPr id="6" name="Picture 5">
            <a:extLst>
              <a:ext uri="{FF2B5EF4-FFF2-40B4-BE49-F238E27FC236}">
                <a16:creationId xmlns:a16="http://schemas.microsoft.com/office/drawing/2014/main" id="{F64C9833-1166-F7F6-B3E5-98FCB1C49719}"/>
              </a:ext>
            </a:extLst>
          </p:cNvPr>
          <p:cNvPicPr>
            <a:picLocks noChangeAspect="1"/>
          </p:cNvPicPr>
          <p:nvPr/>
        </p:nvPicPr>
        <p:blipFill rotWithShape="1">
          <a:blip r:embed="rId3">
            <a:alphaModFix amt="50000"/>
            <a:extLst>
              <a:ext uri="{BEBA8EAE-BF5A-486C-A8C5-ECC9F3942E4B}">
                <a14:imgProps xmlns:a14="http://schemas.microsoft.com/office/drawing/2010/main">
                  <a14:imgLayer r:embed="rId4">
                    <a14:imgEffect>
                      <a14:sharpenSoften amount="-100000"/>
                    </a14:imgEffect>
                  </a14:imgLayer>
                </a14:imgProps>
              </a:ext>
            </a:extLst>
          </a:blip>
          <a:srcRect l="8009" t="9069" r="64919" b="28065"/>
          <a:stretch/>
        </p:blipFill>
        <p:spPr>
          <a:xfrm>
            <a:off x="985173" y="2325329"/>
            <a:ext cx="3330084" cy="3716243"/>
          </a:xfrm>
          <a:prstGeom prst="roundRect">
            <a:avLst>
              <a:gd name="adj" fmla="val 1849"/>
            </a:avLst>
          </a:prstGeom>
          <a:solidFill>
            <a:schemeClr val="bg1"/>
          </a:solidFill>
          <a:ln>
            <a:solidFill>
              <a:schemeClr val="bg1"/>
            </a:solidFill>
          </a:ln>
          <a:effectLst>
            <a:outerShdw blurRad="223661" dist="140295" dir="2700000" algn="tl" rotWithShape="0">
              <a:schemeClr val="accent1">
                <a:alpha val="15000"/>
              </a:schemeClr>
            </a:outerShdw>
          </a:effectLst>
        </p:spPr>
      </p:pic>
      <p:pic>
        <p:nvPicPr>
          <p:cNvPr id="8" name="Picture 7">
            <a:extLst>
              <a:ext uri="{FF2B5EF4-FFF2-40B4-BE49-F238E27FC236}">
                <a16:creationId xmlns:a16="http://schemas.microsoft.com/office/drawing/2014/main" id="{B4DCDFF9-BFAC-7E73-7CBA-8CA1A0F6870A}"/>
              </a:ext>
              <a:ext uri="{C183D7F6-B498-43B3-948B-1728B52AA6E4}">
                <adec:decorative xmlns:adec="http://schemas.microsoft.com/office/drawing/2017/decorative" val="1"/>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r:embed="rId5">
                    <a14:imgEffect>
                      <a14:sharpenSoften amount="-100000"/>
                    </a14:imgEffect>
                  </a14:imgLayer>
                </a14:imgProps>
              </a:ext>
            </a:extLst>
          </a:blip>
          <a:srcRect l="37646" t="9069" r="35281" b="28065"/>
          <a:stretch/>
        </p:blipFill>
        <p:spPr>
          <a:xfrm>
            <a:off x="4523725" y="2325328"/>
            <a:ext cx="3330084" cy="3716243"/>
          </a:xfrm>
          <a:prstGeom prst="roundRect">
            <a:avLst>
              <a:gd name="adj" fmla="val 1748"/>
            </a:avLst>
          </a:prstGeom>
          <a:solidFill>
            <a:schemeClr val="bg1"/>
          </a:solidFill>
          <a:ln>
            <a:solidFill>
              <a:schemeClr val="bg1"/>
            </a:solidFill>
          </a:ln>
          <a:effectLst>
            <a:outerShdw blurRad="223661" dist="140295" dir="2700000" algn="tl" rotWithShape="0">
              <a:srgbClr val="6B2929">
                <a:alpha val="15000"/>
              </a:srgbClr>
            </a:outerShdw>
          </a:effectLst>
        </p:spPr>
      </p:pic>
      <p:pic>
        <p:nvPicPr>
          <p:cNvPr id="9" name="Picture 8">
            <a:extLst>
              <a:ext uri="{FF2B5EF4-FFF2-40B4-BE49-F238E27FC236}">
                <a16:creationId xmlns:a16="http://schemas.microsoft.com/office/drawing/2014/main" id="{F887D106-E959-F759-88C9-5D7F34436CEE}"/>
              </a:ext>
              <a:ext uri="{C183D7F6-B498-43B3-948B-1728B52AA6E4}">
                <adec:decorative xmlns:adec="http://schemas.microsoft.com/office/drawing/2017/decorative" val="1"/>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r:embed="rId6">
                    <a14:imgEffect>
                      <a14:sharpenSoften amount="-100000"/>
                    </a14:imgEffect>
                  </a14:imgLayer>
                </a14:imgProps>
              </a:ext>
            </a:extLst>
          </a:blip>
          <a:srcRect l="66342" t="9069" r="6537" b="28065"/>
          <a:stretch/>
        </p:blipFill>
        <p:spPr>
          <a:xfrm>
            <a:off x="8053459" y="2325328"/>
            <a:ext cx="3336028" cy="3716243"/>
          </a:xfrm>
          <a:prstGeom prst="roundRect">
            <a:avLst>
              <a:gd name="adj" fmla="val 1939"/>
            </a:avLst>
          </a:prstGeom>
          <a:solidFill>
            <a:schemeClr val="bg1"/>
          </a:solidFill>
          <a:ln>
            <a:solidFill>
              <a:schemeClr val="bg1"/>
            </a:solidFill>
          </a:ln>
          <a:effectLst>
            <a:outerShdw blurRad="223661" dist="140295" dir="2700000" algn="tl" rotWithShape="0">
              <a:srgbClr val="054B16">
                <a:alpha val="15000"/>
              </a:srgbClr>
            </a:outerShdw>
          </a:effectLst>
        </p:spPr>
      </p:pic>
    </p:spTree>
    <p:extLst>
      <p:ext uri="{BB962C8B-B14F-4D97-AF65-F5344CB8AC3E}">
        <p14:creationId xmlns:p14="http://schemas.microsoft.com/office/powerpoint/2010/main" val="26449842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42" presetClass="path" presetSubtype="0" decel="100000" fill="hold" nodeType="withEffect">
                                  <p:stCondLst>
                                    <p:cond delay="0"/>
                                  </p:stCondLst>
                                  <p:childTnLst>
                                    <p:animMotion origin="layout" path="M 2.29167E-6 -3.7037E-6 L 2.29167E-6 0.03542 " pathEditMode="relative" rAng="0" ptsTypes="AA">
                                      <p:cBhvr>
                                        <p:cTn id="9" dur="700" spd="-100000" fill="hold"/>
                                        <p:tgtEl>
                                          <p:spTgt spid="8"/>
                                        </p:tgtEl>
                                        <p:attrNameLst>
                                          <p:attrName>ppt_x</p:attrName>
                                          <p:attrName>ppt_y</p:attrName>
                                        </p:attrNameLst>
                                      </p:cBhvr>
                                      <p:rCtr x="0" y="1759"/>
                                    </p:animMotion>
                                  </p:childTnLst>
                                </p:cTn>
                              </p:par>
                              <p:par>
                                <p:cTn id="10" presetID="10" presetClass="entr" presetSubtype="0" fill="hold" nodeType="withEffect">
                                  <p:stCondLst>
                                    <p:cond delay="20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42" presetClass="path" presetSubtype="0" decel="100000" fill="hold" nodeType="withEffect">
                                  <p:stCondLst>
                                    <p:cond delay="200"/>
                                  </p:stCondLst>
                                  <p:childTnLst>
                                    <p:animMotion origin="layout" path="M 2.29167E-6 -3.7037E-6 L 2.29167E-6 0.03542 " pathEditMode="relative" rAng="0" ptsTypes="AA">
                                      <p:cBhvr>
                                        <p:cTn id="14" dur="700" spd="-100000" fill="hold"/>
                                        <p:tgtEl>
                                          <p:spTgt spid="9"/>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6_Blank 12 Colum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9FB44A3-1893-A49C-65F4-1284CBAA521B}"/>
              </a:ext>
              <a:ext uri="{C183D7F6-B498-43B3-948B-1728B52AA6E4}">
                <adec:decorative xmlns:adec="http://schemas.microsoft.com/office/drawing/2017/decorative" val="1"/>
              </a:ext>
            </a:extLst>
          </p:cNvPr>
          <p:cNvSpPr/>
          <p:nvPr userDrawn="1"/>
        </p:nvSpPr>
        <p:spPr bwMode="auto">
          <a:xfrm rot="5400000">
            <a:off x="5451347" y="-4471843"/>
            <a:ext cx="1289306" cy="12192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 name="Picture 2">
            <a:extLst>
              <a:ext uri="{FF2B5EF4-FFF2-40B4-BE49-F238E27FC236}">
                <a16:creationId xmlns:a16="http://schemas.microsoft.com/office/drawing/2014/main" id="{784AF883-6E59-FF46-831D-542A3FE0C23A}"/>
              </a:ext>
              <a:ext uri="{C183D7F6-B498-43B3-948B-1728B52AA6E4}">
                <adec:decorative xmlns:adec="http://schemas.microsoft.com/office/drawing/2017/decorative" val="1"/>
              </a:ext>
            </a:extLst>
          </p:cNvPr>
          <p:cNvPicPr>
            <a:picLocks noChangeAspect="1"/>
          </p:cNvPicPr>
          <p:nvPr userDrawn="1"/>
        </p:nvPicPr>
        <p:blipFill rotWithShape="1">
          <a:blip r:embed="rId2"/>
          <a:srcRect t="11598" r="885" b="3730"/>
          <a:stretch/>
        </p:blipFill>
        <p:spPr>
          <a:xfrm>
            <a:off x="0" y="2268811"/>
            <a:ext cx="12192000" cy="4589189"/>
          </a:xfrm>
          <a:prstGeom prst="rect">
            <a:avLst/>
          </a:prstGeom>
        </p:spPr>
      </p:pic>
      <p:sp>
        <p:nvSpPr>
          <p:cNvPr id="5" name="Rectangle 4">
            <a:extLst>
              <a:ext uri="{FF2B5EF4-FFF2-40B4-BE49-F238E27FC236}">
                <a16:creationId xmlns:a16="http://schemas.microsoft.com/office/drawing/2014/main" id="{3893CE38-5D24-2256-0441-2C5A9585B6E4}"/>
              </a:ext>
              <a:ext uri="{C183D7F6-B498-43B3-948B-1728B52AA6E4}">
                <adec:decorative xmlns:adec="http://schemas.microsoft.com/office/drawing/2017/decorative" val="1"/>
              </a:ext>
            </a:extLst>
          </p:cNvPr>
          <p:cNvSpPr/>
          <p:nvPr userDrawn="1"/>
        </p:nvSpPr>
        <p:spPr bwMode="auto">
          <a:xfrm rot="5400000">
            <a:off x="5451348" y="-3462521"/>
            <a:ext cx="1289306" cy="12192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pic>
        <p:nvPicPr>
          <p:cNvPr id="6" name="Picture 5">
            <a:extLst>
              <a:ext uri="{FF2B5EF4-FFF2-40B4-BE49-F238E27FC236}">
                <a16:creationId xmlns:a16="http://schemas.microsoft.com/office/drawing/2014/main" id="{F64C9833-1166-F7F6-B3E5-98FCB1C49719}"/>
              </a:ext>
            </a:extLst>
          </p:cNvPr>
          <p:cNvPicPr>
            <a:picLocks noChangeAspect="1"/>
          </p:cNvPicPr>
          <p:nvPr/>
        </p:nvPicPr>
        <p:blipFill rotWithShape="1">
          <a:blip r:embed="rId3">
            <a:alphaModFix amt="50000"/>
            <a:extLst>
              <a:ext uri="{BEBA8EAE-BF5A-486C-A8C5-ECC9F3942E4B}">
                <a14:imgProps xmlns:a14="http://schemas.microsoft.com/office/drawing/2010/main">
                  <a14:imgLayer r:embed="rId4">
                    <a14:imgEffect>
                      <a14:sharpenSoften amount="-100000"/>
                    </a14:imgEffect>
                  </a14:imgLayer>
                </a14:imgProps>
              </a:ext>
            </a:extLst>
          </a:blip>
          <a:srcRect l="8009" t="9069" r="64919" b="28065"/>
          <a:stretch/>
        </p:blipFill>
        <p:spPr>
          <a:xfrm>
            <a:off x="985173" y="1817051"/>
            <a:ext cx="3330084" cy="3716243"/>
          </a:xfrm>
          <a:prstGeom prst="roundRect">
            <a:avLst>
              <a:gd name="adj" fmla="val 1849"/>
            </a:avLst>
          </a:prstGeom>
          <a:solidFill>
            <a:schemeClr val="bg1"/>
          </a:solidFill>
          <a:ln>
            <a:solidFill>
              <a:schemeClr val="bg1"/>
            </a:solidFill>
          </a:ln>
          <a:effectLst>
            <a:outerShdw blurRad="223661" dist="140295" dir="2700000" algn="tl" rotWithShape="0">
              <a:schemeClr val="accent1">
                <a:alpha val="15000"/>
              </a:schemeClr>
            </a:outerShdw>
          </a:effectLst>
        </p:spPr>
      </p:pic>
      <p:pic>
        <p:nvPicPr>
          <p:cNvPr id="8" name="Picture 7">
            <a:extLst>
              <a:ext uri="{FF2B5EF4-FFF2-40B4-BE49-F238E27FC236}">
                <a16:creationId xmlns:a16="http://schemas.microsoft.com/office/drawing/2014/main" id="{B4DCDFF9-BFAC-7E73-7CBA-8CA1A0F6870A}"/>
              </a:ext>
              <a:ext uri="{C183D7F6-B498-43B3-948B-1728B52AA6E4}">
                <adec:decorative xmlns:adec="http://schemas.microsoft.com/office/drawing/2017/decorative" val="1"/>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r:embed="rId5">
                    <a14:imgEffect>
                      <a14:sharpenSoften amount="-100000"/>
                    </a14:imgEffect>
                  </a14:imgLayer>
                </a14:imgProps>
              </a:ext>
            </a:extLst>
          </a:blip>
          <a:srcRect l="37646" t="9069" r="35281" b="28065"/>
          <a:stretch/>
        </p:blipFill>
        <p:spPr>
          <a:xfrm>
            <a:off x="4523725" y="1817050"/>
            <a:ext cx="3330084" cy="3716243"/>
          </a:xfrm>
          <a:prstGeom prst="roundRect">
            <a:avLst>
              <a:gd name="adj" fmla="val 1748"/>
            </a:avLst>
          </a:prstGeom>
          <a:solidFill>
            <a:schemeClr val="bg1"/>
          </a:solidFill>
          <a:ln>
            <a:solidFill>
              <a:schemeClr val="bg1"/>
            </a:solidFill>
          </a:ln>
          <a:effectLst>
            <a:outerShdw blurRad="223661" dist="140295" dir="2700000" algn="tl" rotWithShape="0">
              <a:srgbClr val="6B2929">
                <a:alpha val="15000"/>
              </a:srgbClr>
            </a:outerShdw>
          </a:effectLst>
        </p:spPr>
      </p:pic>
      <p:pic>
        <p:nvPicPr>
          <p:cNvPr id="9" name="Picture 8">
            <a:extLst>
              <a:ext uri="{FF2B5EF4-FFF2-40B4-BE49-F238E27FC236}">
                <a16:creationId xmlns:a16="http://schemas.microsoft.com/office/drawing/2014/main" id="{F887D106-E959-F759-88C9-5D7F34436CEE}"/>
              </a:ext>
              <a:ext uri="{C183D7F6-B498-43B3-948B-1728B52AA6E4}">
                <adec:decorative xmlns:adec="http://schemas.microsoft.com/office/drawing/2017/decorative" val="1"/>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r:embed="rId6">
                    <a14:imgEffect>
                      <a14:sharpenSoften amount="-100000"/>
                    </a14:imgEffect>
                  </a14:imgLayer>
                </a14:imgProps>
              </a:ext>
            </a:extLst>
          </a:blip>
          <a:srcRect l="66342" t="9069" r="6537" b="28065"/>
          <a:stretch/>
        </p:blipFill>
        <p:spPr>
          <a:xfrm>
            <a:off x="8053459" y="1817050"/>
            <a:ext cx="3336028" cy="3716243"/>
          </a:xfrm>
          <a:prstGeom prst="roundRect">
            <a:avLst>
              <a:gd name="adj" fmla="val 1939"/>
            </a:avLst>
          </a:prstGeom>
          <a:solidFill>
            <a:schemeClr val="bg1"/>
          </a:solidFill>
          <a:ln>
            <a:solidFill>
              <a:schemeClr val="bg1"/>
            </a:solidFill>
          </a:ln>
          <a:effectLst>
            <a:outerShdw blurRad="223661" dist="140295" dir="2700000" algn="tl" rotWithShape="0">
              <a:srgbClr val="054B16">
                <a:alpha val="15000"/>
              </a:srgbClr>
            </a:outerShdw>
          </a:effectLst>
        </p:spPr>
      </p:pic>
    </p:spTree>
    <p:extLst>
      <p:ext uri="{BB962C8B-B14F-4D97-AF65-F5344CB8AC3E}">
        <p14:creationId xmlns:p14="http://schemas.microsoft.com/office/powerpoint/2010/main" val="400769310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42" presetClass="path" presetSubtype="0" decel="100000" fill="hold" nodeType="withEffect">
                                  <p:stCondLst>
                                    <p:cond delay="0"/>
                                  </p:stCondLst>
                                  <p:childTnLst>
                                    <p:animMotion origin="layout" path="M -2.08333E-6 3.7037E-7 L -2.08333E-6 0.03542 " pathEditMode="relative" rAng="0" ptsTypes="AA">
                                      <p:cBhvr>
                                        <p:cTn id="9" dur="700" spd="-100000" fill="hold"/>
                                        <p:tgtEl>
                                          <p:spTgt spid="8"/>
                                        </p:tgtEl>
                                        <p:attrNameLst>
                                          <p:attrName>ppt_x</p:attrName>
                                          <p:attrName>ppt_y</p:attrName>
                                        </p:attrNameLst>
                                      </p:cBhvr>
                                      <p:rCtr x="0" y="1759"/>
                                    </p:animMotion>
                                  </p:childTnLst>
                                </p:cTn>
                              </p:par>
                              <p:par>
                                <p:cTn id="10" presetID="10" presetClass="entr" presetSubtype="0" fill="hold" nodeType="withEffect">
                                  <p:stCondLst>
                                    <p:cond delay="20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42" presetClass="path" presetSubtype="0" decel="100000" fill="hold" nodeType="withEffect">
                                  <p:stCondLst>
                                    <p:cond delay="200"/>
                                  </p:stCondLst>
                                  <p:childTnLst>
                                    <p:animMotion origin="layout" path="M 4.375E-6 3.7037E-7 L 4.375E-6 0.03542 " pathEditMode="relative" rAng="0" ptsTypes="AA">
                                      <p:cBhvr>
                                        <p:cTn id="14" dur="700" spd="-100000" fill="hold"/>
                                        <p:tgtEl>
                                          <p:spTgt spid="9"/>
                                        </p:tgtEl>
                                        <p:attrNameLst>
                                          <p:attrName>ppt_x</p:attrName>
                                          <p:attrName>ppt_y</p:attrName>
                                        </p:attrNameLst>
                                      </p:cBhvr>
                                      <p:rCtr x="0" y="1759"/>
                                    </p:animMotion>
                                  </p:childTnLst>
                                </p:cTn>
                              </p:par>
                              <p:par>
                                <p:cTn id="15" presetID="10"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42" presetClass="path" presetSubtype="0" decel="100000" fill="hold" nodeType="withEffect">
                                  <p:stCondLst>
                                    <p:cond delay="0"/>
                                  </p:stCondLst>
                                  <p:childTnLst>
                                    <p:animMotion origin="layout" path="M -2.08333E-6 3.7037E-7 L -2.08333E-6 0.03542 " pathEditMode="relative" rAng="0" ptsTypes="AA">
                                      <p:cBhvr>
                                        <p:cTn id="19" dur="700" spd="-100000" fill="hold"/>
                                        <p:tgtEl>
                                          <p:spTgt spid="6"/>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5_Blank 12 Colum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4AF883-6E59-FF46-831D-542A3FE0C23A}"/>
              </a:ext>
              <a:ext uri="{C183D7F6-B498-43B3-948B-1728B52AA6E4}">
                <adec:decorative xmlns:adec="http://schemas.microsoft.com/office/drawing/2017/decorative" val="1"/>
              </a:ext>
            </a:extLst>
          </p:cNvPr>
          <p:cNvPicPr>
            <a:picLocks noChangeAspect="1"/>
          </p:cNvPicPr>
          <p:nvPr userDrawn="1"/>
        </p:nvPicPr>
        <p:blipFill rotWithShape="1">
          <a:blip r:embed="rId2"/>
          <a:srcRect t="9285" r="885" b="13108"/>
          <a:stretch/>
        </p:blipFill>
        <p:spPr>
          <a:xfrm>
            <a:off x="0" y="2651761"/>
            <a:ext cx="12192000" cy="4206240"/>
          </a:xfrm>
          <a:prstGeom prst="rect">
            <a:avLst/>
          </a:prstGeom>
        </p:spPr>
      </p:pic>
      <p:sp>
        <p:nvSpPr>
          <p:cNvPr id="5" name="Rectangle 4">
            <a:extLst>
              <a:ext uri="{FF2B5EF4-FFF2-40B4-BE49-F238E27FC236}">
                <a16:creationId xmlns:a16="http://schemas.microsoft.com/office/drawing/2014/main" id="{3893CE38-5D24-2256-0441-2C5A9585B6E4}"/>
              </a:ext>
              <a:ext uri="{C183D7F6-B498-43B3-948B-1728B52AA6E4}">
                <adec:decorative xmlns:adec="http://schemas.microsoft.com/office/drawing/2017/decorative" val="1"/>
              </a:ext>
            </a:extLst>
          </p:cNvPr>
          <p:cNvSpPr/>
          <p:nvPr userDrawn="1"/>
        </p:nvSpPr>
        <p:spPr bwMode="auto">
          <a:xfrm rot="5400000">
            <a:off x="5385054" y="-2733293"/>
            <a:ext cx="1421893" cy="12192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spTree>
    <p:extLst>
      <p:ext uri="{BB962C8B-B14F-4D97-AF65-F5344CB8AC3E}">
        <p14:creationId xmlns:p14="http://schemas.microsoft.com/office/powerpoint/2010/main" val="384612441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white">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29545" y="3029995"/>
            <a:ext cx="9401560" cy="1793104"/>
          </a:xfrm>
          <a:noFill/>
        </p:spPr>
        <p:txBody>
          <a:bodyPr lIns="0" tIns="0" rIns="0" bIns="182880" anchor="b" anchorCtr="0"/>
          <a:lstStyle>
            <a:lvl1pPr>
              <a:defRPr sz="5294" strike="noStrike" spc="-147" baseline="0">
                <a:solidFill>
                  <a:srgbClr val="000000"/>
                </a:solidFill>
              </a:defRPr>
            </a:lvl1pPr>
          </a:lstStyle>
          <a:p>
            <a:r>
              <a:rPr lang="en-US"/>
              <a:t>Microsoft 365</a:t>
            </a:r>
            <a:br>
              <a:rPr lang="en-US"/>
            </a:br>
            <a:r>
              <a:rPr lang="en-US"/>
              <a:t>title or event name</a:t>
            </a:r>
          </a:p>
        </p:txBody>
      </p:sp>
      <p:sp>
        <p:nvSpPr>
          <p:cNvPr id="5" name="Text Placeholder 4"/>
          <p:cNvSpPr>
            <a:spLocks noGrp="1"/>
          </p:cNvSpPr>
          <p:nvPr>
            <p:ph type="body" sz="quarter" idx="12" hasCustomPrompt="1"/>
          </p:nvPr>
        </p:nvSpPr>
        <p:spPr>
          <a:xfrm>
            <a:off x="429545" y="4826339"/>
            <a:ext cx="9401560" cy="945435"/>
          </a:xfrm>
          <a:noFill/>
        </p:spPr>
        <p:txBody>
          <a:bodyPr lIns="0" tIns="0" rIns="0" bIns="0">
            <a:noAutofit/>
          </a:bodyPr>
          <a:lstStyle>
            <a:lvl1pPr marL="0" indent="0">
              <a:lnSpc>
                <a:spcPct val="100000"/>
              </a:lnSpc>
              <a:spcBef>
                <a:spcPts val="0"/>
              </a:spcBef>
              <a:buNone/>
              <a:defRPr sz="1568" spc="0" baseline="0">
                <a:solidFill>
                  <a:srgbClr val="000000"/>
                </a:solidFill>
                <a:latin typeface="+mn-lt"/>
              </a:defRPr>
            </a:lvl1pPr>
          </a:lstStyle>
          <a:p>
            <a:pPr lvl="0"/>
            <a:r>
              <a:rPr lang="en-US"/>
              <a:t>Author name</a:t>
            </a:r>
          </a:p>
          <a:p>
            <a:pPr lvl="0"/>
            <a:r>
              <a:rPr lang="en-US"/>
              <a:t>Date</a:t>
            </a:r>
          </a:p>
        </p:txBody>
      </p:sp>
      <p:pic>
        <p:nvPicPr>
          <p:cNvPr id="7" name="Picture 6">
            <a:extLst>
              <a:ext uri="{FF2B5EF4-FFF2-40B4-BE49-F238E27FC236}">
                <a16:creationId xmlns:a16="http://schemas.microsoft.com/office/drawing/2014/main" id="{E426F4E9-378A-43C3-8FF0-2BB4FD3998BB}"/>
              </a:ext>
            </a:extLst>
          </p:cNvPr>
          <p:cNvPicPr>
            <a:picLocks noChangeAspect="1"/>
          </p:cNvPicPr>
          <p:nvPr userDrawn="1"/>
        </p:nvPicPr>
        <p:blipFill>
          <a:blip r:embed="rId2"/>
          <a:stretch>
            <a:fillRect/>
          </a:stretch>
        </p:blipFill>
        <p:spPr>
          <a:xfrm>
            <a:off x="426425" y="438484"/>
            <a:ext cx="1361869" cy="224138"/>
          </a:xfrm>
          <a:prstGeom prst="rect">
            <a:avLst/>
          </a:prstGeom>
        </p:spPr>
      </p:pic>
    </p:spTree>
    <p:extLst>
      <p:ext uri="{BB962C8B-B14F-4D97-AF65-F5344CB8AC3E}">
        <p14:creationId xmlns:p14="http://schemas.microsoft.com/office/powerpoint/2010/main" val="23291864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0CED5C-09CE-086B-058F-E86642850C00}"/>
              </a:ext>
              <a:ext uri="{C183D7F6-B498-43B3-948B-1728B52AA6E4}">
                <adec:decorative xmlns:adec="http://schemas.microsoft.com/office/drawing/2017/decorative" val="1"/>
              </a:ext>
            </a:extLst>
          </p:cNvPr>
          <p:cNvPicPr>
            <a:picLocks noChangeAspect="1"/>
          </p:cNvPicPr>
          <p:nvPr userDrawn="1"/>
        </p:nvPicPr>
        <p:blipFill rotWithShape="1">
          <a:blip r:embed="rId2"/>
          <a:srcRect l="10595" t="987" r="10595"/>
          <a:stretch/>
        </p:blipFill>
        <p:spPr>
          <a:xfrm>
            <a:off x="0" y="0"/>
            <a:ext cx="12192000" cy="6858000"/>
          </a:xfrm>
          <a:prstGeom prst="rect">
            <a:avLst/>
          </a:prstGeom>
        </p:spPr>
      </p:pic>
      <p:sp>
        <p:nvSpPr>
          <p:cNvPr id="4" name="Rectangle 3">
            <a:extLst>
              <a:ext uri="{FF2B5EF4-FFF2-40B4-BE49-F238E27FC236}">
                <a16:creationId xmlns:a16="http://schemas.microsoft.com/office/drawing/2014/main" id="{7EADC449-E006-2BF9-CAC5-11C2B170B2D9}"/>
              </a:ext>
              <a:ext uri="{C183D7F6-B498-43B3-948B-1728B52AA6E4}">
                <adec:decorative xmlns:adec="http://schemas.microsoft.com/office/drawing/2017/decorative" val="1"/>
              </a:ext>
            </a:extLst>
          </p:cNvPr>
          <p:cNvSpPr/>
          <p:nvPr userDrawn="1"/>
        </p:nvSpPr>
        <p:spPr bwMode="auto">
          <a:xfrm rot="5400000">
            <a:off x="4897820" y="-4897821"/>
            <a:ext cx="2396359" cy="12192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3" name="Title 1">
            <a:extLst>
              <a:ext uri="{FF2B5EF4-FFF2-40B4-BE49-F238E27FC236}">
                <a16:creationId xmlns:a16="http://schemas.microsoft.com/office/drawing/2014/main" id="{4242D82A-9DB1-584C-2E16-3D8B4469A143}"/>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5" name="Content Placeholder 3">
            <a:extLst>
              <a:ext uri="{FF2B5EF4-FFF2-40B4-BE49-F238E27FC236}">
                <a16:creationId xmlns:a16="http://schemas.microsoft.com/office/drawing/2014/main" id="{E6965A68-D388-7DD3-A305-B934A332BC28}"/>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638177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3_Blank 12 Colum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4AF883-6E59-FF46-831D-542A3FE0C23A}"/>
              </a:ext>
              <a:ext uri="{C183D7F6-B498-43B3-948B-1728B52AA6E4}">
                <adec:decorative xmlns:adec="http://schemas.microsoft.com/office/drawing/2017/decorative" val="1"/>
              </a:ext>
            </a:extLst>
          </p:cNvPr>
          <p:cNvPicPr>
            <a:picLocks noChangeAspect="1"/>
          </p:cNvPicPr>
          <p:nvPr userDrawn="1"/>
        </p:nvPicPr>
        <p:blipFill rotWithShape="1">
          <a:blip r:embed="rId2"/>
          <a:srcRect t="18326" r="885" b="13108"/>
          <a:stretch/>
        </p:blipFill>
        <p:spPr>
          <a:xfrm>
            <a:off x="0" y="3141757"/>
            <a:ext cx="12192000" cy="3716243"/>
          </a:xfrm>
          <a:prstGeom prst="rect">
            <a:avLst/>
          </a:prstGeom>
        </p:spPr>
      </p:pic>
      <p:sp>
        <p:nvSpPr>
          <p:cNvPr id="5" name="Rectangle 4">
            <a:extLst>
              <a:ext uri="{FF2B5EF4-FFF2-40B4-BE49-F238E27FC236}">
                <a16:creationId xmlns:a16="http://schemas.microsoft.com/office/drawing/2014/main" id="{3893CE38-5D24-2256-0441-2C5A9585B6E4}"/>
              </a:ext>
              <a:ext uri="{C183D7F6-B498-43B3-948B-1728B52AA6E4}">
                <adec:decorative xmlns:adec="http://schemas.microsoft.com/office/drawing/2017/decorative" val="1"/>
              </a:ext>
            </a:extLst>
          </p:cNvPr>
          <p:cNvSpPr/>
          <p:nvPr userDrawn="1"/>
        </p:nvSpPr>
        <p:spPr bwMode="auto">
          <a:xfrm rot="5400000">
            <a:off x="5451348" y="-2472271"/>
            <a:ext cx="1289306" cy="12192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pic>
        <p:nvPicPr>
          <p:cNvPr id="7" name="Picture 6">
            <a:extLst>
              <a:ext uri="{FF2B5EF4-FFF2-40B4-BE49-F238E27FC236}">
                <a16:creationId xmlns:a16="http://schemas.microsoft.com/office/drawing/2014/main" id="{1AEC62CC-A595-01BA-B048-53049818A518}"/>
              </a:ext>
              <a:ext uri="{C183D7F6-B498-43B3-948B-1728B52AA6E4}">
                <adec:decorative xmlns:adec="http://schemas.microsoft.com/office/drawing/2017/decorative" val="1"/>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r:embed="rId4">
                    <a14:imgEffect>
                      <a14:sharpenSoften amount="-100000"/>
                    </a14:imgEffect>
                  </a14:imgLayer>
                </a14:imgProps>
              </a:ext>
            </a:extLst>
          </a:blip>
          <a:srcRect l="4749" t="9080" r="5622" b="28513"/>
          <a:stretch/>
        </p:blipFill>
        <p:spPr>
          <a:xfrm>
            <a:off x="584200" y="2640706"/>
            <a:ext cx="11025185" cy="3382396"/>
          </a:xfrm>
          <a:prstGeom prst="roundRect">
            <a:avLst>
              <a:gd name="adj" fmla="val 4227"/>
            </a:avLst>
          </a:prstGeom>
          <a:solidFill>
            <a:schemeClr val="bg1"/>
          </a:solidFill>
        </p:spPr>
      </p:pic>
    </p:spTree>
    <p:extLst>
      <p:ext uri="{BB962C8B-B14F-4D97-AF65-F5344CB8AC3E}">
        <p14:creationId xmlns:p14="http://schemas.microsoft.com/office/powerpoint/2010/main" val="4943509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42" presetClass="path" presetSubtype="0" decel="100000" fill="hold" nodeType="withEffect">
                                  <p:stCondLst>
                                    <p:cond delay="0"/>
                                  </p:stCondLst>
                                  <p:childTnLst>
                                    <p:animMotion origin="layout" path="M 0 1.21433E-6 L 0 0.03551 " pathEditMode="relative" rAng="0" ptsTypes="AA">
                                      <p:cBhvr>
                                        <p:cTn id="9" dur="700" spd="-100000" fill="hold"/>
                                        <p:tgtEl>
                                          <p:spTgt spid="7"/>
                                        </p:tgtEl>
                                        <p:attrNameLst>
                                          <p:attrName>ppt_x</p:attrName>
                                          <p:attrName>ppt_y</p:attrName>
                                        </p:attrNameLst>
                                      </p:cBhvr>
                                      <p:rCtr x="0" y="177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4_Blank 12 Colum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382313E-3ED5-2E4E-820C-502A86DB00C3}"/>
              </a:ext>
              <a:ext uri="{C183D7F6-B498-43B3-948B-1728B52AA6E4}">
                <adec:decorative xmlns:adec="http://schemas.microsoft.com/office/drawing/2017/decorative" val="1"/>
              </a:ext>
            </a:extLst>
          </p:cNvPr>
          <p:cNvPicPr>
            <a:picLocks noChangeAspect="1"/>
          </p:cNvPicPr>
          <p:nvPr userDrawn="1"/>
        </p:nvPicPr>
        <p:blipFill rotWithShape="1">
          <a:blip r:embed="rId2"/>
          <a:srcRect t="36534" r="885" b="13108"/>
          <a:stretch/>
        </p:blipFill>
        <p:spPr>
          <a:xfrm>
            <a:off x="0" y="4128656"/>
            <a:ext cx="12192000" cy="2729344"/>
          </a:xfrm>
          <a:prstGeom prst="rect">
            <a:avLst/>
          </a:prstGeom>
        </p:spPr>
      </p:pic>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pic>
        <p:nvPicPr>
          <p:cNvPr id="7" name="Picture 6">
            <a:extLst>
              <a:ext uri="{FF2B5EF4-FFF2-40B4-BE49-F238E27FC236}">
                <a16:creationId xmlns:a16="http://schemas.microsoft.com/office/drawing/2014/main" id="{1AEC62CC-A595-01BA-B048-53049818A518}"/>
              </a:ext>
              <a:ext uri="{C183D7F6-B498-43B3-948B-1728B52AA6E4}">
                <adec:decorative xmlns:adec="http://schemas.microsoft.com/office/drawing/2017/decorative" val="1"/>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r:embed="rId4">
                    <a14:imgEffect>
                      <a14:sharpenSoften amount="-100000"/>
                    </a14:imgEffect>
                  </a14:imgLayer>
                </a14:imgProps>
              </a:ext>
            </a:extLst>
          </a:blip>
          <a:srcRect l="4749" t="21128" r="5622" b="21545"/>
          <a:stretch/>
        </p:blipFill>
        <p:spPr>
          <a:xfrm>
            <a:off x="584200" y="3293758"/>
            <a:ext cx="11025185" cy="3107042"/>
          </a:xfrm>
          <a:prstGeom prst="roundRect">
            <a:avLst>
              <a:gd name="adj" fmla="val 4227"/>
            </a:avLst>
          </a:prstGeom>
          <a:solidFill>
            <a:schemeClr val="bg1"/>
          </a:solidFill>
        </p:spPr>
      </p:pic>
    </p:spTree>
    <p:extLst>
      <p:ext uri="{BB962C8B-B14F-4D97-AF65-F5344CB8AC3E}">
        <p14:creationId xmlns:p14="http://schemas.microsoft.com/office/powerpoint/2010/main" val="3768740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42" presetClass="path" presetSubtype="0" decel="100000" fill="hold" nodeType="withEffect">
                                  <p:stCondLst>
                                    <p:cond delay="0"/>
                                  </p:stCondLst>
                                  <p:childTnLst>
                                    <p:animMotion origin="layout" path="M 0 -2.96296E-6 L 0 0.03542 " pathEditMode="relative" rAng="0" ptsTypes="AA">
                                      <p:cBhvr>
                                        <p:cTn id="9" dur="700" spd="-100000" fill="hold"/>
                                        <p:tgtEl>
                                          <p:spTgt spid="7"/>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2_Screenshot_Insigh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ED1DE-B78E-BD94-5470-4AE056327097}"/>
              </a:ext>
            </a:extLst>
          </p:cNvPr>
          <p:cNvSpPr>
            <a:spLocks noGrp="1"/>
          </p:cNvSpPr>
          <p:nvPr>
            <p:ph type="title"/>
          </p:nvPr>
        </p:nvSpPr>
        <p:spPr>
          <a:xfrm>
            <a:off x="588263" y="457200"/>
            <a:ext cx="11018520" cy="553998"/>
          </a:xfrm>
        </p:spPr>
        <p:txBody>
          <a:bodyPr/>
          <a:lstStyle/>
          <a:p>
            <a:r>
              <a:rPr lang="en-US"/>
              <a:t>Click to edit Master title style</a:t>
            </a:r>
          </a:p>
        </p:txBody>
      </p:sp>
      <p:pic>
        <p:nvPicPr>
          <p:cNvPr id="3" name="Picture 2">
            <a:extLst>
              <a:ext uri="{FF2B5EF4-FFF2-40B4-BE49-F238E27FC236}">
                <a16:creationId xmlns:a16="http://schemas.microsoft.com/office/drawing/2014/main" id="{67DCD456-C800-E4E3-F0ED-EB4D160B9C4E}"/>
              </a:ext>
              <a:ext uri="{C183D7F6-B498-43B3-948B-1728B52AA6E4}">
                <adec:decorative xmlns:adec="http://schemas.microsoft.com/office/drawing/2017/decorative" val="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harpenSoften amount="-100000"/>
                    </a14:imgEffect>
                  </a14:imgLayer>
                </a14:imgProps>
              </a:ext>
            </a:extLst>
          </a:blip>
          <a:srcRect l="16919" t="4793" r="55136" b="5416"/>
          <a:stretch/>
        </p:blipFill>
        <p:spPr>
          <a:xfrm>
            <a:off x="7347856" y="0"/>
            <a:ext cx="4844143" cy="6858000"/>
          </a:xfrm>
          <a:prstGeom prst="rect">
            <a:avLst/>
          </a:prstGeom>
        </p:spPr>
      </p:pic>
      <p:sp>
        <p:nvSpPr>
          <p:cNvPr id="7" name="Rectangle 6">
            <a:extLst>
              <a:ext uri="{FF2B5EF4-FFF2-40B4-BE49-F238E27FC236}">
                <a16:creationId xmlns:a16="http://schemas.microsoft.com/office/drawing/2014/main" id="{8FC903FC-C0B8-0424-78AF-D6CE141EF5A0}"/>
              </a:ext>
              <a:ext uri="{C183D7F6-B498-43B3-948B-1728B52AA6E4}">
                <adec:decorative xmlns:adec="http://schemas.microsoft.com/office/drawing/2017/decorative" val="1"/>
              </a:ext>
            </a:extLst>
          </p:cNvPr>
          <p:cNvSpPr/>
          <p:nvPr userDrawn="1"/>
        </p:nvSpPr>
        <p:spPr bwMode="auto">
          <a:xfrm>
            <a:off x="6892376" y="0"/>
            <a:ext cx="3173184"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Tree>
    <p:extLst>
      <p:ext uri="{BB962C8B-B14F-4D97-AF65-F5344CB8AC3E}">
        <p14:creationId xmlns:p14="http://schemas.microsoft.com/office/powerpoint/2010/main" val="1019924918"/>
      </p:ext>
    </p:extLst>
  </p:cSld>
  <p:clrMapOvr>
    <a:masterClrMapping/>
  </p:clrMapOvr>
  <p:transition>
    <p:fade/>
  </p:transition>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0CED5C-09CE-086B-058F-E86642850C00}"/>
              </a:ext>
              <a:ext uri="{C183D7F6-B498-43B3-948B-1728B52AA6E4}">
                <adec:decorative xmlns:adec="http://schemas.microsoft.com/office/drawing/2017/decorative" val="1"/>
              </a:ext>
            </a:extLst>
          </p:cNvPr>
          <p:cNvPicPr>
            <a:picLocks noChangeAspect="1"/>
          </p:cNvPicPr>
          <p:nvPr userDrawn="1"/>
        </p:nvPicPr>
        <p:blipFill rotWithShape="1">
          <a:blip r:embed="rId2"/>
          <a:srcRect l="10595" t="987" r="10595"/>
          <a:stretch/>
        </p:blipFill>
        <p:spPr>
          <a:xfrm>
            <a:off x="0" y="0"/>
            <a:ext cx="12192000" cy="6858000"/>
          </a:xfrm>
          <a:prstGeom prst="rect">
            <a:avLst/>
          </a:prstGeom>
        </p:spPr>
      </p:pic>
      <p:sp>
        <p:nvSpPr>
          <p:cNvPr id="5" name="Rectangle 4">
            <a:extLst>
              <a:ext uri="{FF2B5EF4-FFF2-40B4-BE49-F238E27FC236}">
                <a16:creationId xmlns:a16="http://schemas.microsoft.com/office/drawing/2014/main" id="{05348A7E-AEE9-5651-6344-8823AFDA32CE}"/>
              </a:ext>
              <a:ext uri="{C183D7F6-B498-43B3-948B-1728B52AA6E4}">
                <adec:decorative xmlns:adec="http://schemas.microsoft.com/office/drawing/2017/decorative" val="1"/>
              </a:ext>
            </a:extLst>
          </p:cNvPr>
          <p:cNvSpPr/>
          <p:nvPr userDrawn="1"/>
        </p:nvSpPr>
        <p:spPr bwMode="auto">
          <a:xfrm>
            <a:off x="-1" y="0"/>
            <a:ext cx="5108713"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3" name="Title 1">
            <a:extLst>
              <a:ext uri="{FF2B5EF4-FFF2-40B4-BE49-F238E27FC236}">
                <a16:creationId xmlns:a16="http://schemas.microsoft.com/office/drawing/2014/main" id="{4242D82A-9DB1-584C-2E16-3D8B4469A143}"/>
              </a:ext>
            </a:extLst>
          </p:cNvPr>
          <p:cNvSpPr>
            <a:spLocks noGrp="1"/>
          </p:cNvSpPr>
          <p:nvPr>
            <p:ph type="title"/>
          </p:nvPr>
        </p:nvSpPr>
        <p:spPr>
          <a:xfrm>
            <a:off x="588263" y="457200"/>
            <a:ext cx="11018520" cy="553998"/>
          </a:xfrm>
        </p:spPr>
        <p:txBody>
          <a:bodyPr/>
          <a:lstStyle/>
          <a:p>
            <a:r>
              <a:rPr lang="en-US"/>
              <a:t>Click to edit Master title style</a:t>
            </a:r>
          </a:p>
        </p:txBody>
      </p:sp>
    </p:spTree>
    <p:extLst>
      <p:ext uri="{BB962C8B-B14F-4D97-AF65-F5344CB8AC3E}">
        <p14:creationId xmlns:p14="http://schemas.microsoft.com/office/powerpoint/2010/main" val="295382233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0CED5C-09CE-086B-058F-E86642850C00}"/>
              </a:ext>
              <a:ext uri="{C183D7F6-B498-43B3-948B-1728B52AA6E4}">
                <adec:decorative xmlns:adec="http://schemas.microsoft.com/office/drawing/2017/decorative" val="1"/>
              </a:ext>
            </a:extLst>
          </p:cNvPr>
          <p:cNvPicPr>
            <a:picLocks noChangeAspect="1"/>
          </p:cNvPicPr>
          <p:nvPr userDrawn="1"/>
        </p:nvPicPr>
        <p:blipFill rotWithShape="1">
          <a:blip r:embed="rId2"/>
          <a:srcRect l="10595" t="987" r="10595"/>
          <a:stretch/>
        </p:blipFill>
        <p:spPr>
          <a:xfrm>
            <a:off x="0" y="0"/>
            <a:ext cx="12192000" cy="6858000"/>
          </a:xfrm>
          <a:prstGeom prst="rect">
            <a:avLst/>
          </a:prstGeom>
        </p:spPr>
      </p:pic>
      <p:sp>
        <p:nvSpPr>
          <p:cNvPr id="3" name="Title 1">
            <a:extLst>
              <a:ext uri="{FF2B5EF4-FFF2-40B4-BE49-F238E27FC236}">
                <a16:creationId xmlns:a16="http://schemas.microsoft.com/office/drawing/2014/main" id="{4242D82A-9DB1-584C-2E16-3D8B4469A143}"/>
              </a:ext>
            </a:extLst>
          </p:cNvPr>
          <p:cNvSpPr>
            <a:spLocks noGrp="1"/>
          </p:cNvSpPr>
          <p:nvPr>
            <p:ph type="title"/>
          </p:nvPr>
        </p:nvSpPr>
        <p:spPr>
          <a:xfrm>
            <a:off x="588263" y="457200"/>
            <a:ext cx="11018520" cy="553998"/>
          </a:xfrm>
        </p:spPr>
        <p:txBody>
          <a:bodyPr/>
          <a:lstStyle/>
          <a:p>
            <a:r>
              <a:rPr lang="en-US"/>
              <a:t>Click to edit Master title style</a:t>
            </a:r>
          </a:p>
        </p:txBody>
      </p:sp>
    </p:spTree>
    <p:extLst>
      <p:ext uri="{BB962C8B-B14F-4D97-AF65-F5344CB8AC3E}">
        <p14:creationId xmlns:p14="http://schemas.microsoft.com/office/powerpoint/2010/main" val="290421593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6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68015190"/>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88263" y="457200"/>
            <a:ext cx="3861817" cy="553998"/>
          </a:xfrm>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5511800"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a:extLst>
              <a:ext uri="{FF2B5EF4-FFF2-40B4-BE49-F238E27FC236}">
                <a16:creationId xmlns:a16="http://schemas.microsoft.com/office/drawing/2014/main" id="{736E7A61-8431-E173-56BE-4DDCEB8B413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34000" y="0"/>
            <a:ext cx="6858000" cy="6858000"/>
          </a:xfrm>
          <a:prstGeom prst="rect">
            <a:avLst/>
          </a:prstGeom>
        </p:spPr>
      </p:pic>
    </p:spTree>
    <p:extLst>
      <p:ext uri="{BB962C8B-B14F-4D97-AF65-F5344CB8AC3E}">
        <p14:creationId xmlns:p14="http://schemas.microsoft.com/office/powerpoint/2010/main" val="157074090"/>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1_Screenshot_Insight">
    <p:bg>
      <p:bgPr>
        <a:solidFill>
          <a:srgbClr val="F2F2F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82DDB0-BD3A-0403-AF25-006B129ECEB7}"/>
              </a:ext>
              <a:ext uri="{C183D7F6-B498-43B3-948B-1728B52AA6E4}">
                <adec:decorative xmlns:adec="http://schemas.microsoft.com/office/drawing/2017/decorative" val="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harpenSoften amount="100000"/>
                    </a14:imgEffect>
                  </a14:imgLayer>
                </a14:imgProps>
              </a:ext>
            </a:extLst>
          </a:blip>
          <a:srcRect l="3678" r="19088" b="1398"/>
          <a:stretch/>
        </p:blipFill>
        <p:spPr>
          <a:xfrm>
            <a:off x="0" y="0"/>
            <a:ext cx="12191999" cy="6858000"/>
          </a:xfrm>
          <a:prstGeom prst="rect">
            <a:avLst/>
          </a:prstGeom>
        </p:spPr>
      </p:pic>
      <p:sp>
        <p:nvSpPr>
          <p:cNvPr id="5" name="Rectangle 4">
            <a:extLst>
              <a:ext uri="{FF2B5EF4-FFF2-40B4-BE49-F238E27FC236}">
                <a16:creationId xmlns:a16="http://schemas.microsoft.com/office/drawing/2014/main" id="{75365163-5C90-AB9D-06C9-A99C5161623B}"/>
              </a:ext>
              <a:ext uri="{C183D7F6-B498-43B3-948B-1728B52AA6E4}">
                <adec:decorative xmlns:adec="http://schemas.microsoft.com/office/drawing/2017/decorative" val="1"/>
              </a:ext>
            </a:extLst>
          </p:cNvPr>
          <p:cNvSpPr/>
          <p:nvPr userDrawn="1"/>
        </p:nvSpPr>
        <p:spPr bwMode="auto">
          <a:xfrm>
            <a:off x="-1" y="0"/>
            <a:ext cx="8534401"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6" name="Title 1">
            <a:extLst>
              <a:ext uri="{FF2B5EF4-FFF2-40B4-BE49-F238E27FC236}">
                <a16:creationId xmlns:a16="http://schemas.microsoft.com/office/drawing/2014/main" id="{D028FD1C-AA20-4E6B-68EB-4D7169A32110}"/>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1183347474"/>
      </p:ext>
    </p:extLst>
  </p:cSld>
  <p:clrMapOvr>
    <a:masterClrMapping/>
  </p:clrMapOvr>
  <p:transition>
    <p:fade/>
  </p:transition>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3_Screenshot_Insight">
    <p:bg>
      <p:bgPr>
        <a:solidFill>
          <a:srgbClr val="F2F2F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82DDB0-BD3A-0403-AF25-006B129ECEB7}"/>
              </a:ext>
              <a:ext uri="{C183D7F6-B498-43B3-948B-1728B52AA6E4}">
                <adec:decorative xmlns:adec="http://schemas.microsoft.com/office/drawing/2017/decorative" val="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harpenSoften amount="100000"/>
                    </a14:imgEffect>
                  </a14:imgLayer>
                </a14:imgProps>
              </a:ext>
            </a:extLst>
          </a:blip>
          <a:srcRect l="3678" r="19088" b="1398"/>
          <a:stretch/>
        </p:blipFill>
        <p:spPr>
          <a:xfrm>
            <a:off x="0" y="0"/>
            <a:ext cx="12191999" cy="6858000"/>
          </a:xfrm>
          <a:prstGeom prst="rect">
            <a:avLst/>
          </a:prstGeom>
        </p:spPr>
      </p:pic>
      <p:sp>
        <p:nvSpPr>
          <p:cNvPr id="6" name="Title 1">
            <a:extLst>
              <a:ext uri="{FF2B5EF4-FFF2-40B4-BE49-F238E27FC236}">
                <a16:creationId xmlns:a16="http://schemas.microsoft.com/office/drawing/2014/main" id="{D028FD1C-AA20-4E6B-68EB-4D7169A32110}"/>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3268521514"/>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blu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EF8822D-F745-4E56-A540-A9547E7BCE07}"/>
              </a:ext>
            </a:extLst>
          </p:cNvPr>
          <p:cNvSpPr>
            <a:spLocks noGrp="1"/>
          </p:cNvSpPr>
          <p:nvPr>
            <p:ph type="title" hasCustomPrompt="1"/>
          </p:nvPr>
        </p:nvSpPr>
        <p:spPr>
          <a:xfrm>
            <a:off x="429545" y="3029995"/>
            <a:ext cx="9401560" cy="1793104"/>
          </a:xfrm>
          <a:noFill/>
        </p:spPr>
        <p:txBody>
          <a:bodyPr lIns="0" tIns="0" rIns="0" bIns="182880" anchor="b" anchorCtr="0"/>
          <a:lstStyle>
            <a:lvl1pPr>
              <a:defRPr sz="5294" strike="noStrike" spc="-147" baseline="0">
                <a:solidFill>
                  <a:srgbClr val="FFFFFF"/>
                </a:solidFill>
              </a:defRPr>
            </a:lvl1pPr>
          </a:lstStyle>
          <a:p>
            <a:r>
              <a:rPr lang="en-US"/>
              <a:t>Microsoft 365</a:t>
            </a:r>
            <a:br>
              <a:rPr lang="en-US"/>
            </a:br>
            <a:r>
              <a:rPr lang="en-US"/>
              <a:t>title or event name</a:t>
            </a:r>
          </a:p>
        </p:txBody>
      </p:sp>
      <p:sp>
        <p:nvSpPr>
          <p:cNvPr id="9" name="Text Placeholder 4">
            <a:extLst>
              <a:ext uri="{FF2B5EF4-FFF2-40B4-BE49-F238E27FC236}">
                <a16:creationId xmlns:a16="http://schemas.microsoft.com/office/drawing/2014/main" id="{3A25CC0D-FC54-4BD7-82BD-929FB99709CA}"/>
              </a:ext>
            </a:extLst>
          </p:cNvPr>
          <p:cNvSpPr>
            <a:spLocks noGrp="1"/>
          </p:cNvSpPr>
          <p:nvPr>
            <p:ph type="body" sz="quarter" idx="12" hasCustomPrompt="1"/>
          </p:nvPr>
        </p:nvSpPr>
        <p:spPr>
          <a:xfrm>
            <a:off x="429545" y="4826339"/>
            <a:ext cx="9401560" cy="945435"/>
          </a:xfrm>
          <a:noFill/>
        </p:spPr>
        <p:txBody>
          <a:bodyPr lIns="0" tIns="0" rIns="0" bIns="0">
            <a:noAutofit/>
          </a:bodyPr>
          <a:lstStyle>
            <a:lvl1pPr marL="0" indent="0">
              <a:lnSpc>
                <a:spcPct val="100000"/>
              </a:lnSpc>
              <a:spcBef>
                <a:spcPts val="0"/>
              </a:spcBef>
              <a:buNone/>
              <a:defRPr sz="1568" spc="0" baseline="0">
                <a:solidFill>
                  <a:srgbClr val="FFFFFF"/>
                </a:solidFill>
                <a:latin typeface="+mn-lt"/>
              </a:defRPr>
            </a:lvl1pPr>
          </a:lstStyle>
          <a:p>
            <a:pPr lvl="0"/>
            <a:r>
              <a:rPr lang="en-US"/>
              <a:t>Author name</a:t>
            </a:r>
          </a:p>
          <a:p>
            <a:pPr lvl="0"/>
            <a:r>
              <a:rPr lang="en-US"/>
              <a:t>Date</a:t>
            </a:r>
          </a:p>
        </p:txBody>
      </p:sp>
      <p:pic>
        <p:nvPicPr>
          <p:cNvPr id="5" name="Picture 4">
            <a:extLst>
              <a:ext uri="{FF2B5EF4-FFF2-40B4-BE49-F238E27FC236}">
                <a16:creationId xmlns:a16="http://schemas.microsoft.com/office/drawing/2014/main" id="{22641517-9B2B-4313-918D-39BA89D3DD95}"/>
              </a:ext>
            </a:extLst>
          </p:cNvPr>
          <p:cNvPicPr>
            <a:picLocks noChangeAspect="1"/>
          </p:cNvPicPr>
          <p:nvPr userDrawn="1"/>
        </p:nvPicPr>
        <p:blipFill>
          <a:blip r:embed="rId2"/>
          <a:stretch>
            <a:fillRect/>
          </a:stretch>
        </p:blipFill>
        <p:spPr>
          <a:xfrm>
            <a:off x="426424" y="438438"/>
            <a:ext cx="1364901" cy="224637"/>
          </a:xfrm>
          <a:prstGeom prst="rect">
            <a:avLst/>
          </a:prstGeom>
        </p:spPr>
      </p:pic>
    </p:spTree>
    <p:extLst>
      <p:ext uri="{BB962C8B-B14F-4D97-AF65-F5344CB8AC3E}">
        <p14:creationId xmlns:p14="http://schemas.microsoft.com/office/powerpoint/2010/main" val="177680236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0CED5C-09CE-086B-058F-E86642850C00}"/>
              </a:ext>
              <a:ext uri="{C183D7F6-B498-43B3-948B-1728B52AA6E4}">
                <adec:decorative xmlns:adec="http://schemas.microsoft.com/office/drawing/2017/decorative" val="1"/>
              </a:ext>
            </a:extLst>
          </p:cNvPr>
          <p:cNvPicPr>
            <a:picLocks noChangeAspect="1"/>
          </p:cNvPicPr>
          <p:nvPr userDrawn="1"/>
        </p:nvPicPr>
        <p:blipFill rotWithShape="1">
          <a:blip r:embed="rId2"/>
          <a:srcRect l="10595" t="987" r="10595"/>
          <a:stretch/>
        </p:blipFill>
        <p:spPr>
          <a:xfrm>
            <a:off x="0" y="0"/>
            <a:ext cx="12192000" cy="6858000"/>
          </a:xfrm>
          <a:prstGeom prst="rect">
            <a:avLst/>
          </a:prstGeom>
        </p:spPr>
      </p:pic>
    </p:spTree>
    <p:extLst>
      <p:ext uri="{BB962C8B-B14F-4D97-AF65-F5344CB8AC3E}">
        <p14:creationId xmlns:p14="http://schemas.microsoft.com/office/powerpoint/2010/main" val="290249183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4CBA3F-08E4-AB1F-EA00-6B3890996385}"/>
              </a:ext>
              <a:ext uri="{C183D7F6-B498-43B3-948B-1728B52AA6E4}">
                <adec:decorative xmlns:adec="http://schemas.microsoft.com/office/drawing/2017/decorative" val="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harpenSoften amount="100000"/>
                    </a14:imgEffect>
                  </a14:imgLayer>
                </a14:imgProps>
              </a:ext>
            </a:extLst>
          </a:blip>
          <a:srcRect l="3678" r="19088" b="1398"/>
          <a:stretch/>
        </p:blipFill>
        <p:spPr>
          <a:xfrm>
            <a:off x="0" y="0"/>
            <a:ext cx="12191999" cy="6858000"/>
          </a:xfrm>
          <a:prstGeom prst="rect">
            <a:avLst/>
          </a:prstGeom>
        </p:spPr>
      </p:pic>
      <p:sp>
        <p:nvSpPr>
          <p:cNvPr id="7" name="Rectangle 6">
            <a:extLst>
              <a:ext uri="{FF2B5EF4-FFF2-40B4-BE49-F238E27FC236}">
                <a16:creationId xmlns:a16="http://schemas.microsoft.com/office/drawing/2014/main" id="{DF0D88F4-8129-CBEE-AFE8-9405F71FE511}"/>
              </a:ext>
              <a:ext uri="{C183D7F6-B498-43B3-948B-1728B52AA6E4}">
                <adec:decorative xmlns:adec="http://schemas.microsoft.com/office/drawing/2017/decorative" val="1"/>
              </a:ext>
            </a:extLst>
          </p:cNvPr>
          <p:cNvSpPr/>
          <p:nvPr userDrawn="1"/>
        </p:nvSpPr>
        <p:spPr bwMode="auto">
          <a:xfrm>
            <a:off x="0" y="0"/>
            <a:ext cx="6505303"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4" name="Picture 3" descr="Microsoft 365 logo">
            <a:extLst>
              <a:ext uri="{FF2B5EF4-FFF2-40B4-BE49-F238E27FC236}">
                <a16:creationId xmlns:a16="http://schemas.microsoft.com/office/drawing/2014/main" id="{7059E299-2C05-6EA1-F301-86F5036DB8E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87949" y="2776969"/>
            <a:ext cx="3548088" cy="1304061"/>
          </a:xfrm>
          <a:prstGeom prst="rect">
            <a:avLst/>
          </a:prstGeom>
        </p:spPr>
      </p:pic>
      <p:sp>
        <p:nvSpPr>
          <p:cNvPr id="5" name="Title 32">
            <a:extLst>
              <a:ext uri="{FF2B5EF4-FFF2-40B4-BE49-F238E27FC236}">
                <a16:creationId xmlns:a16="http://schemas.microsoft.com/office/drawing/2014/main" id="{B3F41084-D2B3-24A3-FE91-0DC1A0DAF10D}"/>
              </a:ext>
            </a:extLst>
          </p:cNvPr>
          <p:cNvSpPr txBox="1">
            <a:spLocks noGrp="1"/>
          </p:cNvSpPr>
          <p:nvPr>
            <p:ph type="title" idx="4294967295"/>
          </p:nvPr>
        </p:nvSpPr>
        <p:spPr>
          <a:xfrm>
            <a:off x="4719629" y="2813446"/>
            <a:ext cx="5206536" cy="12311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algn="l" defTabSz="932742" rtl="0" eaLnBrk="1" latinLnBrk="0" hangingPunct="1">
              <a:lnSpc>
                <a:spcPct val="100000"/>
              </a:lnSpc>
              <a:spcBef>
                <a:spcPct val="0"/>
              </a:spcBef>
              <a:buNone/>
              <a:defRPr lang="en-US" sz="2400" b="0" kern="1200" cap="none" spc="-50" baseline="0">
                <a:ln w="3175">
                  <a:noFill/>
                </a:ln>
                <a:gradFill>
                  <a:gsLst>
                    <a:gs pos="0">
                      <a:srgbClr val="FFFFFF"/>
                    </a:gs>
                    <a:gs pos="100000">
                      <a:srgbClr val="FFFFFF"/>
                    </a:gs>
                  </a:gsLst>
                  <a:lin ang="5400000" scaled="1"/>
                </a:gradFill>
                <a:effectLst/>
                <a:latin typeface="+mj-lt"/>
                <a:ea typeface="+mj-lt"/>
                <a:cs typeface="Segoe UI Semibold"/>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8000" b="0" i="0" u="none" strike="noStrike" kern="1200" cap="none" spc="-50" normalizeH="0" baseline="0" noProof="0">
                <a:ln w="3175">
                  <a:noFill/>
                </a:ln>
                <a:gradFill flip="none" rotWithShape="1">
                  <a:gsLst>
                    <a:gs pos="50000">
                      <a:srgbClr val="8661C5"/>
                    </a:gs>
                    <a:gs pos="0">
                      <a:srgbClr val="3E76D4"/>
                    </a:gs>
                    <a:gs pos="100000">
                      <a:srgbClr val="C73ECC"/>
                    </a:gs>
                  </a:gsLst>
                  <a:lin ang="2700000" scaled="1"/>
                  <a:tileRect/>
                </a:gradFill>
                <a:effectLst/>
                <a:uLnTx/>
                <a:uFillTx/>
                <a:latin typeface="+mj-lt"/>
                <a:ea typeface="+mj-lt"/>
                <a:cs typeface="Segoe UI" pitchFamily="34" charset="0"/>
              </a:rPr>
              <a:t>Thank</a:t>
            </a:r>
            <a:r>
              <a:rPr kumimoji="0" lang="en-US" sz="8000" b="0" i="0" u="none" strike="noStrike" kern="1200" cap="none" spc="-50" normalizeH="0" baseline="0" noProof="0">
                <a:ln w="3175">
                  <a:noFill/>
                </a:ln>
                <a:gradFill flip="none" rotWithShape="1">
                  <a:gsLst>
                    <a:gs pos="50000">
                      <a:srgbClr val="8661C5"/>
                    </a:gs>
                    <a:gs pos="0">
                      <a:srgbClr val="3E76D4"/>
                    </a:gs>
                    <a:gs pos="100000">
                      <a:srgbClr val="C73ECC"/>
                    </a:gs>
                  </a:gsLst>
                  <a:lin ang="2700000" scaled="1"/>
                  <a:tileRect/>
                </a:gradFill>
                <a:effectLst/>
                <a:uLnTx/>
                <a:uFillTx/>
                <a:latin typeface="+mj-lt"/>
                <a:ea typeface="+mj-lt"/>
                <a:cs typeface="Segoe UI" pitchFamily="34" charset="0"/>
              </a:rPr>
              <a:t> You!</a:t>
            </a:r>
          </a:p>
        </p:txBody>
      </p:sp>
      <p:cxnSp>
        <p:nvCxnSpPr>
          <p:cNvPr id="6" name="Straight Connector 5">
            <a:extLst>
              <a:ext uri="{FF2B5EF4-FFF2-40B4-BE49-F238E27FC236}">
                <a16:creationId xmlns:a16="http://schemas.microsoft.com/office/drawing/2014/main" id="{6FC3A8B7-12FC-6855-F77D-7B3E890EA0B6}"/>
              </a:ext>
              <a:ext uri="{C183D7F6-B498-43B3-948B-1728B52AA6E4}">
                <adec:decorative xmlns:adec="http://schemas.microsoft.com/office/drawing/2017/decorative" val="1"/>
              </a:ext>
            </a:extLst>
          </p:cNvPr>
          <p:cNvCxnSpPr>
            <a:cxnSpLocks/>
          </p:cNvCxnSpPr>
          <p:nvPr userDrawn="1"/>
        </p:nvCxnSpPr>
        <p:spPr>
          <a:xfrm>
            <a:off x="4168827" y="2776969"/>
            <a:ext cx="0" cy="1304061"/>
          </a:xfrm>
          <a:prstGeom prst="line">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spTree>
    <p:extLst>
      <p:ext uri="{BB962C8B-B14F-4D97-AF65-F5344CB8AC3E}">
        <p14:creationId xmlns:p14="http://schemas.microsoft.com/office/powerpoint/2010/main" val="5145684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42" presetClass="path" presetSubtype="0" decel="100000" fill="hold" nodeType="withEffect">
                                  <p:stCondLst>
                                    <p:cond delay="0"/>
                                  </p:stCondLst>
                                  <p:childTnLst>
                                    <p:animMotion origin="layout" path="M 3.33333E-6 -3.7037E-7 L 3.33333E-6 0.01968 " pathEditMode="relative" rAng="0" ptsTypes="AA">
                                      <p:cBhvr>
                                        <p:cTn id="9" dur="500" spd="-100000" fill="hold"/>
                                        <p:tgtEl>
                                          <p:spTgt spid="4"/>
                                        </p:tgtEl>
                                        <p:attrNameLst>
                                          <p:attrName>ppt_x</p:attrName>
                                          <p:attrName>ppt_y</p:attrName>
                                        </p:attrNameLst>
                                      </p:cBhvr>
                                      <p:rCtr x="0" y="972"/>
                                    </p:animMotion>
                                  </p:childTnLst>
                                </p:cTn>
                              </p:par>
                              <p:par>
                                <p:cTn id="10" presetID="16" presetClass="entr" presetSubtype="42"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outHorizontal)">
                                      <p:cBhvr>
                                        <p:cTn id="12" dur="500"/>
                                        <p:tgtEl>
                                          <p:spTgt spid="6"/>
                                        </p:tgtEl>
                                      </p:cBhvr>
                                    </p:animEffect>
                                  </p:childTnLst>
                                </p:cTn>
                              </p:par>
                              <p:par>
                                <p:cTn id="13" presetID="10" presetClass="entr" presetSubtype="0" fill="hold" grpId="0" nodeType="withEffect">
                                  <p:stCondLst>
                                    <p:cond delay="10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42" presetClass="path" presetSubtype="0" decel="100000" fill="hold" grpId="1" nodeType="withEffect">
                                  <p:stCondLst>
                                    <p:cond delay="100"/>
                                  </p:stCondLst>
                                  <p:childTnLst>
                                    <p:animMotion origin="layout" path="M 4.16667E-6 -3.7037E-7 L 4.16667E-6 0.01968 " pathEditMode="relative" rAng="0" ptsTypes="AA">
                                      <p:cBhvr>
                                        <p:cTn id="17" dur="500" spd="-100000" fill="hold"/>
                                        <p:tgtEl>
                                          <p:spTgt spid="5"/>
                                        </p:tgtEl>
                                        <p:attrNameLst>
                                          <p:attrName>ppt_x</p:attrName>
                                          <p:attrName>ppt_y</p:attrName>
                                        </p:attrNameLst>
                                      </p:cBhvr>
                                      <p:rCtr x="0" y="97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userDrawn="1">
  <p:cSld name="Title Only (Center)">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31026A-4A74-439D-A8F5-DB82A03E713C}"/>
              </a:ext>
            </a:extLst>
          </p:cNvPr>
          <p:cNvSpPr>
            <a:spLocks noGrp="1"/>
          </p:cNvSpPr>
          <p:nvPr>
            <p:ph type="title"/>
          </p:nvPr>
        </p:nvSpPr>
        <p:spPr>
          <a:xfrm>
            <a:off x="588263" y="457200"/>
            <a:ext cx="11018520" cy="492443"/>
          </a:xfrm>
        </p:spPr>
        <p:txBody>
          <a:bodyPr/>
          <a:lstStyle>
            <a:lvl1pPr algn="ctr">
              <a:defRPr sz="3200">
                <a:solidFill>
                  <a:schemeClr val="tx1"/>
                </a:solidFill>
              </a:defRPr>
            </a:lvl1pPr>
          </a:lstStyle>
          <a:p>
            <a:r>
              <a:rPr lang="en-US"/>
              <a:t>Click to edit Master title style</a:t>
            </a:r>
          </a:p>
        </p:txBody>
      </p:sp>
      <p:sp>
        <p:nvSpPr>
          <p:cNvPr id="5" name="Slide Number Placeholder 3">
            <a:extLst>
              <a:ext uri="{FF2B5EF4-FFF2-40B4-BE49-F238E27FC236}">
                <a16:creationId xmlns:a16="http://schemas.microsoft.com/office/drawing/2014/main" id="{AA8C008A-4A35-47D6-979A-8BAB0AFA3487}"/>
              </a:ext>
            </a:extLst>
          </p:cNvPr>
          <p:cNvSpPr>
            <a:spLocks noGrp="1"/>
          </p:cNvSpPr>
          <p:nvPr>
            <p:ph type="sldNum" sz="quarter" idx="11"/>
          </p:nvPr>
        </p:nvSpPr>
        <p:spPr>
          <a:xfrm>
            <a:off x="11681492" y="6565391"/>
            <a:ext cx="459708" cy="246221"/>
          </a:xfrm>
          <a:prstGeom prst="rect">
            <a:avLst/>
          </a:prstGeom>
        </p:spPr>
        <p:txBody>
          <a:bodyPr/>
          <a:lstStyle>
            <a:lvl1pPr>
              <a:defRPr sz="1100">
                <a:solidFill>
                  <a:schemeClr val="bg1">
                    <a:lumMod val="50000"/>
                  </a:schemeClr>
                </a:solidFill>
              </a:defRPr>
            </a:lvl1pPr>
          </a:lstStyle>
          <a:p>
            <a:fld id="{EAA0DCFB-5E65-472C-A423-BA3AA87976EA}" type="slidenum">
              <a:rPr lang="en-IN" smtClean="0"/>
              <a:pPr/>
              <a:t>‹N°›</a:t>
            </a:fld>
            <a:endParaRPr lang="en-IN"/>
          </a:p>
        </p:txBody>
      </p:sp>
    </p:spTree>
    <p:extLst>
      <p:ext uri="{BB962C8B-B14F-4D97-AF65-F5344CB8AC3E}">
        <p14:creationId xmlns:p14="http://schemas.microsoft.com/office/powerpoint/2010/main" val="166988383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6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hoto 1">
    <p:spTree>
      <p:nvGrpSpPr>
        <p:cNvPr id="1" name=""/>
        <p:cNvGrpSpPr/>
        <p:nvPr/>
      </p:nvGrpSpPr>
      <p:grpSpPr>
        <a:xfrm>
          <a:off x="0" y="0"/>
          <a:ext cx="0" cy="0"/>
          <a:chOff x="0" y="0"/>
          <a:chExt cx="0" cy="0"/>
        </a:xfrm>
      </p:grpSpPr>
      <p:pic>
        <p:nvPicPr>
          <p:cNvPr id="5" name="Picture 4" descr="A picture containing nature&#10;&#10;Description generated with high confidence">
            <a:extLst>
              <a:ext uri="{FF2B5EF4-FFF2-40B4-BE49-F238E27FC236}">
                <a16:creationId xmlns:a16="http://schemas.microsoft.com/office/drawing/2014/main" id="{69118772-E985-4F42-88B2-9F62C1FFA61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05"/>
            <a:ext cx="12192000" cy="6855989"/>
          </a:xfrm>
          <a:prstGeom prst="rect">
            <a:avLst/>
          </a:prstGeom>
        </p:spPr>
      </p:pic>
      <p:sp>
        <p:nvSpPr>
          <p:cNvPr id="4" name="Rectangle 3">
            <a:extLst>
              <a:ext uri="{FF2B5EF4-FFF2-40B4-BE49-F238E27FC236}">
                <a16:creationId xmlns:a16="http://schemas.microsoft.com/office/drawing/2014/main" id="{AA75F9E8-76F8-404F-81D0-A4BFE846316B}"/>
              </a:ext>
            </a:extLst>
          </p:cNvPr>
          <p:cNvSpPr/>
          <p:nvPr userDrawn="1"/>
        </p:nvSpPr>
        <p:spPr bwMode="auto">
          <a:xfrm>
            <a:off x="-1" y="0"/>
            <a:ext cx="11762464" cy="6858000"/>
          </a:xfrm>
          <a:prstGeom prst="rect">
            <a:avLst/>
          </a:prstGeom>
          <a:gradFill flip="none" rotWithShape="1">
            <a:gsLst>
              <a:gs pos="0">
                <a:srgbClr val="000000">
                  <a:alpha val="60000"/>
                </a:srgbClr>
              </a:gs>
              <a:gs pos="100000">
                <a:srgbClr val="000000">
                  <a:alpha val="0"/>
                </a:srgb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a:gradFill>
                <a:gsLst>
                  <a:gs pos="0">
                    <a:srgbClr val="FFFFFF"/>
                  </a:gs>
                  <a:gs pos="100000">
                    <a:srgbClr val="FFFFFF"/>
                  </a:gs>
                </a:gsLst>
                <a:lin ang="5400000" scaled="0"/>
              </a:gradFill>
              <a:ea typeface="Segoe UI" pitchFamily="34" charset="0"/>
              <a:cs typeface="Segoe UI" pitchFamily="34" charset="0"/>
            </a:endParaRPr>
          </a:p>
        </p:txBody>
      </p:sp>
      <p:sp>
        <p:nvSpPr>
          <p:cNvPr id="7" name="Title 1">
            <a:extLst>
              <a:ext uri="{FF2B5EF4-FFF2-40B4-BE49-F238E27FC236}">
                <a16:creationId xmlns:a16="http://schemas.microsoft.com/office/drawing/2014/main" id="{CA7C8B6F-372D-4AED-9EBD-C53B2BF27A24}"/>
              </a:ext>
            </a:extLst>
          </p:cNvPr>
          <p:cNvSpPr>
            <a:spLocks noGrp="1"/>
          </p:cNvSpPr>
          <p:nvPr>
            <p:ph type="title" hasCustomPrompt="1"/>
          </p:nvPr>
        </p:nvSpPr>
        <p:spPr>
          <a:xfrm>
            <a:off x="429545" y="3029995"/>
            <a:ext cx="9401560" cy="1793104"/>
          </a:xfrm>
          <a:noFill/>
        </p:spPr>
        <p:txBody>
          <a:bodyPr lIns="0" tIns="0" rIns="0" bIns="182880" anchor="b" anchorCtr="0"/>
          <a:lstStyle>
            <a:lvl1pPr>
              <a:defRPr sz="5294" strike="noStrike" spc="-147" baseline="0">
                <a:solidFill>
                  <a:srgbClr val="FFFFFF"/>
                </a:solidFill>
              </a:defRPr>
            </a:lvl1pPr>
          </a:lstStyle>
          <a:p>
            <a:r>
              <a:rPr lang="en-US"/>
              <a:t>Microsoft 365</a:t>
            </a:r>
            <a:br>
              <a:rPr lang="en-US"/>
            </a:br>
            <a:r>
              <a:rPr lang="en-US"/>
              <a:t>title or event name</a:t>
            </a:r>
          </a:p>
        </p:txBody>
      </p:sp>
      <p:sp>
        <p:nvSpPr>
          <p:cNvPr id="8" name="Text Placeholder 4">
            <a:extLst>
              <a:ext uri="{FF2B5EF4-FFF2-40B4-BE49-F238E27FC236}">
                <a16:creationId xmlns:a16="http://schemas.microsoft.com/office/drawing/2014/main" id="{785A3DC9-B076-4B37-93A9-33E5EB147888}"/>
              </a:ext>
            </a:extLst>
          </p:cNvPr>
          <p:cNvSpPr>
            <a:spLocks noGrp="1"/>
          </p:cNvSpPr>
          <p:nvPr>
            <p:ph type="body" sz="quarter" idx="12" hasCustomPrompt="1"/>
          </p:nvPr>
        </p:nvSpPr>
        <p:spPr>
          <a:xfrm>
            <a:off x="429545" y="4826339"/>
            <a:ext cx="9401560" cy="945435"/>
          </a:xfrm>
          <a:noFill/>
        </p:spPr>
        <p:txBody>
          <a:bodyPr lIns="0" tIns="0" rIns="0" bIns="0">
            <a:noAutofit/>
          </a:bodyPr>
          <a:lstStyle>
            <a:lvl1pPr marL="0" indent="0">
              <a:lnSpc>
                <a:spcPct val="100000"/>
              </a:lnSpc>
              <a:spcBef>
                <a:spcPts val="0"/>
              </a:spcBef>
              <a:buNone/>
              <a:defRPr sz="1568" spc="0" baseline="0">
                <a:solidFill>
                  <a:srgbClr val="FFFFFF"/>
                </a:solidFill>
                <a:latin typeface="+mn-lt"/>
              </a:defRPr>
            </a:lvl1pPr>
          </a:lstStyle>
          <a:p>
            <a:pPr lvl="0"/>
            <a:r>
              <a:rPr lang="en-US"/>
              <a:t>Author name</a:t>
            </a:r>
          </a:p>
          <a:p>
            <a:pPr lvl="0"/>
            <a:r>
              <a:rPr lang="en-US"/>
              <a:t>Date</a:t>
            </a:r>
          </a:p>
        </p:txBody>
      </p:sp>
      <p:pic>
        <p:nvPicPr>
          <p:cNvPr id="11" name="Picture 10">
            <a:extLst>
              <a:ext uri="{FF2B5EF4-FFF2-40B4-BE49-F238E27FC236}">
                <a16:creationId xmlns:a16="http://schemas.microsoft.com/office/drawing/2014/main" id="{532130BA-65C8-41A2-A19D-07A9005A5B18}"/>
              </a:ext>
            </a:extLst>
          </p:cNvPr>
          <p:cNvPicPr>
            <a:picLocks noChangeAspect="1"/>
          </p:cNvPicPr>
          <p:nvPr userDrawn="1"/>
        </p:nvPicPr>
        <p:blipFill>
          <a:blip r:embed="rId3"/>
          <a:stretch>
            <a:fillRect/>
          </a:stretch>
        </p:blipFill>
        <p:spPr>
          <a:xfrm>
            <a:off x="426424" y="438438"/>
            <a:ext cx="1364901" cy="224637"/>
          </a:xfrm>
          <a:prstGeom prst="rect">
            <a:avLst/>
          </a:prstGeom>
        </p:spPr>
      </p:pic>
    </p:spTree>
    <p:extLst>
      <p:ext uri="{BB962C8B-B14F-4D97-AF65-F5344CB8AC3E}">
        <p14:creationId xmlns:p14="http://schemas.microsoft.com/office/powerpoint/2010/main" val="415618627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hoto 2">
    <p:spTree>
      <p:nvGrpSpPr>
        <p:cNvPr id="1" name=""/>
        <p:cNvGrpSpPr/>
        <p:nvPr/>
      </p:nvGrpSpPr>
      <p:grpSpPr>
        <a:xfrm>
          <a:off x="0" y="0"/>
          <a:ext cx="0" cy="0"/>
          <a:chOff x="0" y="0"/>
          <a:chExt cx="0" cy="0"/>
        </a:xfrm>
      </p:grpSpPr>
      <p:pic>
        <p:nvPicPr>
          <p:cNvPr id="3" name="Picture 2" descr="A tall building&#10;&#10;Description generated with high confidence">
            <a:extLst>
              <a:ext uri="{FF2B5EF4-FFF2-40B4-BE49-F238E27FC236}">
                <a16:creationId xmlns:a16="http://schemas.microsoft.com/office/drawing/2014/main" id="{E6833BAC-E1FF-4E7B-8026-4C10A8A50C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631"/>
            <a:ext cx="12192000" cy="6854739"/>
          </a:xfrm>
          <a:prstGeom prst="rect">
            <a:avLst/>
          </a:prstGeom>
        </p:spPr>
      </p:pic>
      <p:sp>
        <p:nvSpPr>
          <p:cNvPr id="12" name="Rectangle 11">
            <a:extLst>
              <a:ext uri="{FF2B5EF4-FFF2-40B4-BE49-F238E27FC236}">
                <a16:creationId xmlns:a16="http://schemas.microsoft.com/office/drawing/2014/main" id="{6C3D28C3-DA19-47E2-B299-A9B66E43396C}"/>
              </a:ext>
            </a:extLst>
          </p:cNvPr>
          <p:cNvSpPr/>
          <p:nvPr userDrawn="1"/>
        </p:nvSpPr>
        <p:spPr bwMode="auto">
          <a:xfrm>
            <a:off x="-1" y="0"/>
            <a:ext cx="11762464" cy="6858000"/>
          </a:xfrm>
          <a:prstGeom prst="rect">
            <a:avLst/>
          </a:prstGeom>
          <a:gradFill flip="none" rotWithShape="1">
            <a:gsLst>
              <a:gs pos="16000">
                <a:srgbClr val="000000"/>
              </a:gs>
              <a:gs pos="100000">
                <a:srgbClr val="000000">
                  <a:alpha val="0"/>
                </a:srgb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a:gradFill>
                <a:gsLst>
                  <a:gs pos="0">
                    <a:srgbClr val="FFFFFF"/>
                  </a:gs>
                  <a:gs pos="100000">
                    <a:srgbClr val="FFFFFF"/>
                  </a:gs>
                </a:gsLst>
                <a:lin ang="5400000" scaled="0"/>
              </a:gradFill>
              <a:ea typeface="Segoe UI" pitchFamily="34" charset="0"/>
              <a:cs typeface="Segoe UI" pitchFamily="34" charset="0"/>
            </a:endParaRPr>
          </a:p>
        </p:txBody>
      </p:sp>
      <p:sp>
        <p:nvSpPr>
          <p:cNvPr id="7" name="Title 1">
            <a:extLst>
              <a:ext uri="{FF2B5EF4-FFF2-40B4-BE49-F238E27FC236}">
                <a16:creationId xmlns:a16="http://schemas.microsoft.com/office/drawing/2014/main" id="{CA7C8B6F-372D-4AED-9EBD-C53B2BF27A24}"/>
              </a:ext>
            </a:extLst>
          </p:cNvPr>
          <p:cNvSpPr>
            <a:spLocks noGrp="1"/>
          </p:cNvSpPr>
          <p:nvPr>
            <p:ph type="title" hasCustomPrompt="1"/>
          </p:nvPr>
        </p:nvSpPr>
        <p:spPr>
          <a:xfrm>
            <a:off x="429545" y="3029995"/>
            <a:ext cx="9401560" cy="1793104"/>
          </a:xfrm>
          <a:noFill/>
        </p:spPr>
        <p:txBody>
          <a:bodyPr lIns="0" tIns="0" rIns="0" bIns="182880" anchor="b" anchorCtr="0"/>
          <a:lstStyle>
            <a:lvl1pPr>
              <a:defRPr sz="5294" strike="noStrike" spc="-147" baseline="0">
                <a:solidFill>
                  <a:srgbClr val="FFFFFF"/>
                </a:solidFill>
              </a:defRPr>
            </a:lvl1pPr>
          </a:lstStyle>
          <a:p>
            <a:r>
              <a:rPr lang="en-US"/>
              <a:t>Microsoft 365</a:t>
            </a:r>
            <a:br>
              <a:rPr lang="en-US"/>
            </a:br>
            <a:r>
              <a:rPr lang="en-US"/>
              <a:t>title or event name</a:t>
            </a:r>
          </a:p>
        </p:txBody>
      </p:sp>
      <p:sp>
        <p:nvSpPr>
          <p:cNvPr id="8" name="Text Placeholder 4">
            <a:extLst>
              <a:ext uri="{FF2B5EF4-FFF2-40B4-BE49-F238E27FC236}">
                <a16:creationId xmlns:a16="http://schemas.microsoft.com/office/drawing/2014/main" id="{785A3DC9-B076-4B37-93A9-33E5EB147888}"/>
              </a:ext>
            </a:extLst>
          </p:cNvPr>
          <p:cNvSpPr>
            <a:spLocks noGrp="1"/>
          </p:cNvSpPr>
          <p:nvPr>
            <p:ph type="body" sz="quarter" idx="12" hasCustomPrompt="1"/>
          </p:nvPr>
        </p:nvSpPr>
        <p:spPr>
          <a:xfrm>
            <a:off x="429545" y="4826339"/>
            <a:ext cx="9401560" cy="945435"/>
          </a:xfrm>
          <a:noFill/>
        </p:spPr>
        <p:txBody>
          <a:bodyPr lIns="0" tIns="0" rIns="0" bIns="0">
            <a:noAutofit/>
          </a:bodyPr>
          <a:lstStyle>
            <a:lvl1pPr marL="0" indent="0">
              <a:lnSpc>
                <a:spcPct val="100000"/>
              </a:lnSpc>
              <a:spcBef>
                <a:spcPts val="0"/>
              </a:spcBef>
              <a:buNone/>
              <a:defRPr sz="1568" spc="0" baseline="0">
                <a:solidFill>
                  <a:srgbClr val="FFFFFF"/>
                </a:solidFill>
                <a:latin typeface="+mn-lt"/>
              </a:defRPr>
            </a:lvl1pPr>
          </a:lstStyle>
          <a:p>
            <a:pPr lvl="0"/>
            <a:r>
              <a:rPr lang="en-US"/>
              <a:t>Author name</a:t>
            </a:r>
          </a:p>
          <a:p>
            <a:pPr lvl="0"/>
            <a:r>
              <a:rPr lang="en-US"/>
              <a:t>Date</a:t>
            </a:r>
          </a:p>
        </p:txBody>
      </p:sp>
      <p:pic>
        <p:nvPicPr>
          <p:cNvPr id="11" name="Picture 10">
            <a:extLst>
              <a:ext uri="{FF2B5EF4-FFF2-40B4-BE49-F238E27FC236}">
                <a16:creationId xmlns:a16="http://schemas.microsoft.com/office/drawing/2014/main" id="{532130BA-65C8-41A2-A19D-07A9005A5B18}"/>
              </a:ext>
            </a:extLst>
          </p:cNvPr>
          <p:cNvPicPr>
            <a:picLocks noChangeAspect="1"/>
          </p:cNvPicPr>
          <p:nvPr userDrawn="1"/>
        </p:nvPicPr>
        <p:blipFill>
          <a:blip r:embed="rId3"/>
          <a:stretch>
            <a:fillRect/>
          </a:stretch>
        </p:blipFill>
        <p:spPr>
          <a:xfrm>
            <a:off x="426424" y="438438"/>
            <a:ext cx="1364901" cy="224637"/>
          </a:xfrm>
          <a:prstGeom prst="rect">
            <a:avLst/>
          </a:prstGeom>
        </p:spPr>
      </p:pic>
    </p:spTree>
    <p:extLst>
      <p:ext uri="{BB962C8B-B14F-4D97-AF65-F5344CB8AC3E}">
        <p14:creationId xmlns:p14="http://schemas.microsoft.com/office/powerpoint/2010/main" val="41699071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pic>
        <p:nvPicPr>
          <p:cNvPr id="2" name="Picture Placeholder 13" descr="A picture containing human face, indoor, person, person&#10;&#10;Description automatically generated">
            <a:extLst>
              <a:ext uri="{FF2B5EF4-FFF2-40B4-BE49-F238E27FC236}">
                <a16:creationId xmlns:a16="http://schemas.microsoft.com/office/drawing/2014/main" id="{4CDA5BDA-B9D9-B8F1-58E7-E1E86C5E5E5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15208" r="15208"/>
          <a:stretch/>
        </p:blipFill>
        <p:spPr>
          <a:xfrm>
            <a:off x="0" y="4572000"/>
            <a:ext cx="2386584" cy="2286000"/>
          </a:xfrm>
          <a:prstGeom prst="rect">
            <a:avLst/>
          </a:prstGeom>
        </p:spPr>
      </p:pic>
      <p:pic>
        <p:nvPicPr>
          <p:cNvPr id="5" name="Picture Placeholder 15" descr="A person standing outside a building using a tablet&#10;&#10;Description automatically generated with medium confidence">
            <a:extLst>
              <a:ext uri="{FF2B5EF4-FFF2-40B4-BE49-F238E27FC236}">
                <a16:creationId xmlns:a16="http://schemas.microsoft.com/office/drawing/2014/main" id="{6543667C-395F-47BC-047D-26B4873BDD07}"/>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46492" t="13937" r="24892" b="44966"/>
          <a:stretch/>
        </p:blipFill>
        <p:spPr>
          <a:xfrm>
            <a:off x="2451354" y="4572000"/>
            <a:ext cx="2386584" cy="2286000"/>
          </a:xfrm>
          <a:prstGeom prst="rect">
            <a:avLst/>
          </a:prstGeom>
        </p:spPr>
      </p:pic>
      <p:pic>
        <p:nvPicPr>
          <p:cNvPr id="6" name="Picture Placeholder 17" descr="A person sitting at a desk with a computer&#10;&#10;Description automatically generated with medium confidence">
            <a:extLst>
              <a:ext uri="{FF2B5EF4-FFF2-40B4-BE49-F238E27FC236}">
                <a16:creationId xmlns:a16="http://schemas.microsoft.com/office/drawing/2014/main" id="{E9623BF6-8B42-74F6-9AD7-4ED7D87EF00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43192" t="24599" r="9057" b="6822"/>
          <a:stretch/>
        </p:blipFill>
        <p:spPr>
          <a:xfrm>
            <a:off x="4902708" y="4572000"/>
            <a:ext cx="2386584" cy="2286000"/>
          </a:xfrm>
          <a:prstGeom prst="rect">
            <a:avLst/>
          </a:prstGeom>
        </p:spPr>
      </p:pic>
      <p:pic>
        <p:nvPicPr>
          <p:cNvPr id="7" name="Picture Placeholder 20" descr="A person sitting on a couch using a tablet&#10;&#10;Description automatically generated with medium confidence">
            <a:extLst>
              <a:ext uri="{FF2B5EF4-FFF2-40B4-BE49-F238E27FC236}">
                <a16:creationId xmlns:a16="http://schemas.microsoft.com/office/drawing/2014/main" id="{76F419D7-0AD0-8F29-709B-A5375EDAB1F5}"/>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38690" t="6590" r="15185" b="27168"/>
          <a:stretch/>
        </p:blipFill>
        <p:spPr>
          <a:xfrm>
            <a:off x="7354062" y="4572000"/>
            <a:ext cx="2386584" cy="2286000"/>
          </a:xfrm>
          <a:prstGeom prst="rect">
            <a:avLst/>
          </a:prstGeom>
        </p:spPr>
      </p:pic>
      <p:pic>
        <p:nvPicPr>
          <p:cNvPr id="3" name="Picture Placeholder 22">
            <a:extLst>
              <a:ext uri="{FF2B5EF4-FFF2-40B4-BE49-F238E27FC236}">
                <a16:creationId xmlns:a16="http://schemas.microsoft.com/office/drawing/2014/main" id="{420521B4-EA2E-912B-D61B-ED08BB050C7B}"/>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28355" t="3603" r="31661" b="39018"/>
          <a:stretch/>
        </p:blipFill>
        <p:spPr>
          <a:xfrm>
            <a:off x="9805416" y="4572000"/>
            <a:ext cx="2386584" cy="2286000"/>
          </a:xfrm>
          <a:prstGeom prst="rect">
            <a:avLst/>
          </a:prstGeom>
        </p:spPr>
      </p:pic>
    </p:spTree>
    <p:extLst>
      <p:ext uri="{BB962C8B-B14F-4D97-AF65-F5344CB8AC3E}">
        <p14:creationId xmlns:p14="http://schemas.microsoft.com/office/powerpoint/2010/main" val="261866773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hoto 3">
    <p:spTree>
      <p:nvGrpSpPr>
        <p:cNvPr id="1" name=""/>
        <p:cNvGrpSpPr/>
        <p:nvPr/>
      </p:nvGrpSpPr>
      <p:grpSpPr>
        <a:xfrm>
          <a:off x="0" y="0"/>
          <a:ext cx="0" cy="0"/>
          <a:chOff x="0" y="0"/>
          <a:chExt cx="0" cy="0"/>
        </a:xfrm>
      </p:grpSpPr>
      <p:pic>
        <p:nvPicPr>
          <p:cNvPr id="15" name="Picture 14" descr="A picture containing sky, grass, outdoor, field&#10;&#10;Description generated with very high confidence">
            <a:extLst>
              <a:ext uri="{FF2B5EF4-FFF2-40B4-BE49-F238E27FC236}">
                <a16:creationId xmlns:a16="http://schemas.microsoft.com/office/drawing/2014/main" id="{63E7C36F-3745-418F-AF8E-F9B9B46FD86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536" b="3536"/>
          <a:stretch/>
        </p:blipFill>
        <p:spPr>
          <a:xfrm>
            <a:off x="0" y="3207"/>
            <a:ext cx="12192000" cy="6851585"/>
          </a:xfrm>
          <a:prstGeom prst="rect">
            <a:avLst/>
          </a:prstGeom>
        </p:spPr>
      </p:pic>
      <p:sp>
        <p:nvSpPr>
          <p:cNvPr id="7" name="Title 1">
            <a:extLst>
              <a:ext uri="{FF2B5EF4-FFF2-40B4-BE49-F238E27FC236}">
                <a16:creationId xmlns:a16="http://schemas.microsoft.com/office/drawing/2014/main" id="{CA7C8B6F-372D-4AED-9EBD-C53B2BF27A24}"/>
              </a:ext>
            </a:extLst>
          </p:cNvPr>
          <p:cNvSpPr>
            <a:spLocks noGrp="1"/>
          </p:cNvSpPr>
          <p:nvPr>
            <p:ph type="title" hasCustomPrompt="1"/>
          </p:nvPr>
        </p:nvSpPr>
        <p:spPr>
          <a:xfrm>
            <a:off x="429545" y="3029995"/>
            <a:ext cx="9401560" cy="1793104"/>
          </a:xfrm>
          <a:noFill/>
        </p:spPr>
        <p:txBody>
          <a:bodyPr lIns="0" tIns="0" rIns="0" bIns="182880" anchor="b" anchorCtr="0"/>
          <a:lstStyle>
            <a:lvl1pPr>
              <a:defRPr sz="5294" strike="noStrike" spc="-147" baseline="0">
                <a:solidFill>
                  <a:srgbClr val="000000"/>
                </a:solidFill>
              </a:defRPr>
            </a:lvl1pPr>
          </a:lstStyle>
          <a:p>
            <a:r>
              <a:rPr lang="en-US"/>
              <a:t>Microsoft 365</a:t>
            </a:r>
            <a:br>
              <a:rPr lang="en-US"/>
            </a:br>
            <a:r>
              <a:rPr lang="en-US"/>
              <a:t>title or event name</a:t>
            </a:r>
          </a:p>
        </p:txBody>
      </p:sp>
      <p:sp>
        <p:nvSpPr>
          <p:cNvPr id="8" name="Text Placeholder 4">
            <a:extLst>
              <a:ext uri="{FF2B5EF4-FFF2-40B4-BE49-F238E27FC236}">
                <a16:creationId xmlns:a16="http://schemas.microsoft.com/office/drawing/2014/main" id="{785A3DC9-B076-4B37-93A9-33E5EB147888}"/>
              </a:ext>
            </a:extLst>
          </p:cNvPr>
          <p:cNvSpPr>
            <a:spLocks noGrp="1"/>
          </p:cNvSpPr>
          <p:nvPr>
            <p:ph type="body" sz="quarter" idx="12" hasCustomPrompt="1"/>
          </p:nvPr>
        </p:nvSpPr>
        <p:spPr>
          <a:xfrm>
            <a:off x="429545" y="4826339"/>
            <a:ext cx="9401560" cy="945435"/>
          </a:xfrm>
          <a:noFill/>
        </p:spPr>
        <p:txBody>
          <a:bodyPr lIns="0" tIns="0" rIns="0" bIns="0">
            <a:noAutofit/>
          </a:bodyPr>
          <a:lstStyle>
            <a:lvl1pPr marL="0" indent="0">
              <a:lnSpc>
                <a:spcPct val="100000"/>
              </a:lnSpc>
              <a:spcBef>
                <a:spcPts val="0"/>
              </a:spcBef>
              <a:buNone/>
              <a:defRPr sz="1568" spc="0" baseline="0">
                <a:solidFill>
                  <a:srgbClr val="000000"/>
                </a:solidFill>
                <a:latin typeface="+mn-lt"/>
              </a:defRPr>
            </a:lvl1pPr>
          </a:lstStyle>
          <a:p>
            <a:pPr lvl="0"/>
            <a:r>
              <a:rPr lang="en-US"/>
              <a:t>Author name</a:t>
            </a:r>
          </a:p>
          <a:p>
            <a:pPr lvl="0"/>
            <a:r>
              <a:rPr lang="en-US"/>
              <a:t>Date</a:t>
            </a:r>
          </a:p>
        </p:txBody>
      </p:sp>
      <p:pic>
        <p:nvPicPr>
          <p:cNvPr id="11" name="Picture 10">
            <a:extLst>
              <a:ext uri="{FF2B5EF4-FFF2-40B4-BE49-F238E27FC236}">
                <a16:creationId xmlns:a16="http://schemas.microsoft.com/office/drawing/2014/main" id="{532130BA-65C8-41A2-A19D-07A9005A5B18}"/>
              </a:ext>
            </a:extLst>
          </p:cNvPr>
          <p:cNvPicPr>
            <a:picLocks noChangeAspect="1"/>
          </p:cNvPicPr>
          <p:nvPr userDrawn="1"/>
        </p:nvPicPr>
        <p:blipFill>
          <a:blip r:embed="rId3"/>
          <a:stretch>
            <a:fillRect/>
          </a:stretch>
        </p:blipFill>
        <p:spPr>
          <a:xfrm>
            <a:off x="426424" y="438438"/>
            <a:ext cx="1364901" cy="224637"/>
          </a:xfrm>
          <a:prstGeom prst="rect">
            <a:avLst/>
          </a:prstGeom>
        </p:spPr>
      </p:pic>
    </p:spTree>
    <p:extLst>
      <p:ext uri="{BB962C8B-B14F-4D97-AF65-F5344CB8AC3E}">
        <p14:creationId xmlns:p14="http://schemas.microsoft.com/office/powerpoint/2010/main" val="22401982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photo 4">
    <p:spTree>
      <p:nvGrpSpPr>
        <p:cNvPr id="1" name=""/>
        <p:cNvGrpSpPr/>
        <p:nvPr/>
      </p:nvGrpSpPr>
      <p:grpSpPr>
        <a:xfrm>
          <a:off x="0" y="0"/>
          <a:ext cx="0" cy="0"/>
          <a:chOff x="0" y="0"/>
          <a:chExt cx="0" cy="0"/>
        </a:xfrm>
      </p:grpSpPr>
      <p:pic>
        <p:nvPicPr>
          <p:cNvPr id="6" name="Picture 5" descr="A close up of a mountain&#10;&#10;Description generated with very high confidence">
            <a:extLst>
              <a:ext uri="{FF2B5EF4-FFF2-40B4-BE49-F238E27FC236}">
                <a16:creationId xmlns:a16="http://schemas.microsoft.com/office/drawing/2014/main" id="{AF1ED87A-3564-4E58-B1F0-66E9B6D92C2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5" t="36777" r="25058" b="-4592"/>
          <a:stretch/>
        </p:blipFill>
        <p:spPr>
          <a:xfrm>
            <a:off x="-7262" y="1"/>
            <a:ext cx="12199263" cy="7356084"/>
          </a:xfrm>
          <a:prstGeom prst="rect">
            <a:avLst/>
          </a:prstGeom>
        </p:spPr>
      </p:pic>
      <p:sp>
        <p:nvSpPr>
          <p:cNvPr id="12" name="Rectangle 11">
            <a:extLst>
              <a:ext uri="{FF2B5EF4-FFF2-40B4-BE49-F238E27FC236}">
                <a16:creationId xmlns:a16="http://schemas.microsoft.com/office/drawing/2014/main" id="{6C3D28C3-DA19-47E2-B299-A9B66E43396C}"/>
              </a:ext>
            </a:extLst>
          </p:cNvPr>
          <p:cNvSpPr/>
          <p:nvPr userDrawn="1"/>
        </p:nvSpPr>
        <p:spPr bwMode="auto">
          <a:xfrm>
            <a:off x="-1" y="0"/>
            <a:ext cx="11762464" cy="6858000"/>
          </a:xfrm>
          <a:prstGeom prst="rect">
            <a:avLst/>
          </a:prstGeom>
          <a:gradFill flip="none" rotWithShape="1">
            <a:gsLst>
              <a:gs pos="0">
                <a:srgbClr val="000000">
                  <a:alpha val="70000"/>
                </a:srgbClr>
              </a:gs>
              <a:gs pos="74000">
                <a:srgbClr val="000000">
                  <a:alpha val="0"/>
                </a:srgb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a:gradFill>
                <a:gsLst>
                  <a:gs pos="0">
                    <a:srgbClr val="FFFFFF"/>
                  </a:gs>
                  <a:gs pos="100000">
                    <a:srgbClr val="FFFFFF"/>
                  </a:gs>
                </a:gsLst>
                <a:lin ang="5400000" scaled="0"/>
              </a:gradFill>
              <a:ea typeface="Segoe UI" pitchFamily="34" charset="0"/>
              <a:cs typeface="Segoe UI" pitchFamily="34" charset="0"/>
            </a:endParaRPr>
          </a:p>
        </p:txBody>
      </p:sp>
      <p:sp>
        <p:nvSpPr>
          <p:cNvPr id="7" name="Title 1">
            <a:extLst>
              <a:ext uri="{FF2B5EF4-FFF2-40B4-BE49-F238E27FC236}">
                <a16:creationId xmlns:a16="http://schemas.microsoft.com/office/drawing/2014/main" id="{CA7C8B6F-372D-4AED-9EBD-C53B2BF27A24}"/>
              </a:ext>
            </a:extLst>
          </p:cNvPr>
          <p:cNvSpPr>
            <a:spLocks noGrp="1"/>
          </p:cNvSpPr>
          <p:nvPr>
            <p:ph type="title" hasCustomPrompt="1"/>
          </p:nvPr>
        </p:nvSpPr>
        <p:spPr>
          <a:xfrm>
            <a:off x="429545" y="3029995"/>
            <a:ext cx="9401560" cy="1793104"/>
          </a:xfrm>
          <a:noFill/>
        </p:spPr>
        <p:txBody>
          <a:bodyPr lIns="0" tIns="0" rIns="0" bIns="182880" anchor="b" anchorCtr="0"/>
          <a:lstStyle>
            <a:lvl1pPr>
              <a:defRPr sz="5294" strike="noStrike" spc="-147" baseline="0">
                <a:solidFill>
                  <a:srgbClr val="FFFFFF"/>
                </a:solidFill>
              </a:defRPr>
            </a:lvl1pPr>
          </a:lstStyle>
          <a:p>
            <a:r>
              <a:rPr lang="en-US"/>
              <a:t>Microsoft 365</a:t>
            </a:r>
            <a:br>
              <a:rPr lang="en-US"/>
            </a:br>
            <a:r>
              <a:rPr lang="en-US"/>
              <a:t>title or event name</a:t>
            </a:r>
          </a:p>
        </p:txBody>
      </p:sp>
      <p:sp>
        <p:nvSpPr>
          <p:cNvPr id="8" name="Text Placeholder 4">
            <a:extLst>
              <a:ext uri="{FF2B5EF4-FFF2-40B4-BE49-F238E27FC236}">
                <a16:creationId xmlns:a16="http://schemas.microsoft.com/office/drawing/2014/main" id="{785A3DC9-B076-4B37-93A9-33E5EB147888}"/>
              </a:ext>
            </a:extLst>
          </p:cNvPr>
          <p:cNvSpPr>
            <a:spLocks noGrp="1"/>
          </p:cNvSpPr>
          <p:nvPr>
            <p:ph type="body" sz="quarter" idx="12" hasCustomPrompt="1"/>
          </p:nvPr>
        </p:nvSpPr>
        <p:spPr>
          <a:xfrm>
            <a:off x="429545" y="4826339"/>
            <a:ext cx="9401560" cy="945435"/>
          </a:xfrm>
          <a:noFill/>
        </p:spPr>
        <p:txBody>
          <a:bodyPr lIns="0" tIns="0" rIns="0" bIns="0">
            <a:noAutofit/>
          </a:bodyPr>
          <a:lstStyle>
            <a:lvl1pPr marL="0" indent="0">
              <a:lnSpc>
                <a:spcPct val="100000"/>
              </a:lnSpc>
              <a:spcBef>
                <a:spcPts val="0"/>
              </a:spcBef>
              <a:buNone/>
              <a:defRPr sz="1568" spc="0" baseline="0">
                <a:solidFill>
                  <a:srgbClr val="FFFFFF"/>
                </a:solidFill>
                <a:latin typeface="+mn-lt"/>
              </a:defRPr>
            </a:lvl1pPr>
          </a:lstStyle>
          <a:p>
            <a:pPr lvl="0"/>
            <a:r>
              <a:rPr lang="en-US"/>
              <a:t>Author name</a:t>
            </a:r>
          </a:p>
          <a:p>
            <a:pPr lvl="0"/>
            <a:r>
              <a:rPr lang="en-US"/>
              <a:t>Date</a:t>
            </a:r>
          </a:p>
        </p:txBody>
      </p:sp>
      <p:pic>
        <p:nvPicPr>
          <p:cNvPr id="11" name="Picture 10">
            <a:extLst>
              <a:ext uri="{FF2B5EF4-FFF2-40B4-BE49-F238E27FC236}">
                <a16:creationId xmlns:a16="http://schemas.microsoft.com/office/drawing/2014/main" id="{532130BA-65C8-41A2-A19D-07A9005A5B18}"/>
              </a:ext>
            </a:extLst>
          </p:cNvPr>
          <p:cNvPicPr>
            <a:picLocks noChangeAspect="1"/>
          </p:cNvPicPr>
          <p:nvPr userDrawn="1"/>
        </p:nvPicPr>
        <p:blipFill>
          <a:blip r:embed="rId3"/>
          <a:stretch>
            <a:fillRect/>
          </a:stretch>
        </p:blipFill>
        <p:spPr>
          <a:xfrm>
            <a:off x="426424" y="438438"/>
            <a:ext cx="1364901" cy="224637"/>
          </a:xfrm>
          <a:prstGeom prst="rect">
            <a:avLst/>
          </a:prstGeom>
        </p:spPr>
      </p:pic>
    </p:spTree>
    <p:extLst>
      <p:ext uri="{BB962C8B-B14F-4D97-AF65-F5344CB8AC3E}">
        <p14:creationId xmlns:p14="http://schemas.microsoft.com/office/powerpoint/2010/main" val="158340054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photo 5">
    <p:spTree>
      <p:nvGrpSpPr>
        <p:cNvPr id="1" name=""/>
        <p:cNvGrpSpPr/>
        <p:nvPr/>
      </p:nvGrpSpPr>
      <p:grpSpPr>
        <a:xfrm>
          <a:off x="0" y="0"/>
          <a:ext cx="0" cy="0"/>
          <a:chOff x="0" y="0"/>
          <a:chExt cx="0" cy="0"/>
        </a:xfrm>
      </p:grpSpPr>
      <p:pic>
        <p:nvPicPr>
          <p:cNvPr id="10" name="Picture 9" descr="A picture containing sky, tree, transport, outdoor&#10;&#10;Description generated with high confidence">
            <a:extLst>
              <a:ext uri="{FF2B5EF4-FFF2-40B4-BE49-F238E27FC236}">
                <a16:creationId xmlns:a16="http://schemas.microsoft.com/office/drawing/2014/main" id="{A0BFB370-385E-4F69-8EC2-A273C27F7EC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372"/>
            <a:ext cx="12192000" cy="6853628"/>
          </a:xfrm>
          <a:prstGeom prst="rect">
            <a:avLst/>
          </a:prstGeom>
        </p:spPr>
      </p:pic>
      <p:sp>
        <p:nvSpPr>
          <p:cNvPr id="7" name="Title 1">
            <a:extLst>
              <a:ext uri="{FF2B5EF4-FFF2-40B4-BE49-F238E27FC236}">
                <a16:creationId xmlns:a16="http://schemas.microsoft.com/office/drawing/2014/main" id="{CA7C8B6F-372D-4AED-9EBD-C53B2BF27A24}"/>
              </a:ext>
            </a:extLst>
          </p:cNvPr>
          <p:cNvSpPr>
            <a:spLocks noGrp="1"/>
          </p:cNvSpPr>
          <p:nvPr>
            <p:ph type="title" hasCustomPrompt="1"/>
          </p:nvPr>
        </p:nvSpPr>
        <p:spPr>
          <a:xfrm>
            <a:off x="429545" y="3029995"/>
            <a:ext cx="9401560" cy="1793104"/>
          </a:xfrm>
          <a:noFill/>
        </p:spPr>
        <p:txBody>
          <a:bodyPr lIns="0" tIns="0" rIns="0" bIns="182880" anchor="b" anchorCtr="0"/>
          <a:lstStyle>
            <a:lvl1pPr>
              <a:defRPr sz="5294" strike="noStrike" spc="-147" baseline="0">
                <a:solidFill>
                  <a:srgbClr val="000000"/>
                </a:solidFill>
              </a:defRPr>
            </a:lvl1pPr>
          </a:lstStyle>
          <a:p>
            <a:r>
              <a:rPr lang="en-US"/>
              <a:t>Microsoft 365</a:t>
            </a:r>
            <a:br>
              <a:rPr lang="en-US"/>
            </a:br>
            <a:r>
              <a:rPr lang="en-US"/>
              <a:t>title or event name</a:t>
            </a:r>
          </a:p>
        </p:txBody>
      </p:sp>
      <p:sp>
        <p:nvSpPr>
          <p:cNvPr id="8" name="Text Placeholder 4">
            <a:extLst>
              <a:ext uri="{FF2B5EF4-FFF2-40B4-BE49-F238E27FC236}">
                <a16:creationId xmlns:a16="http://schemas.microsoft.com/office/drawing/2014/main" id="{785A3DC9-B076-4B37-93A9-33E5EB147888}"/>
              </a:ext>
            </a:extLst>
          </p:cNvPr>
          <p:cNvSpPr>
            <a:spLocks noGrp="1"/>
          </p:cNvSpPr>
          <p:nvPr>
            <p:ph type="body" sz="quarter" idx="12" hasCustomPrompt="1"/>
          </p:nvPr>
        </p:nvSpPr>
        <p:spPr>
          <a:xfrm>
            <a:off x="429545" y="4826339"/>
            <a:ext cx="9401560" cy="945435"/>
          </a:xfrm>
          <a:noFill/>
        </p:spPr>
        <p:txBody>
          <a:bodyPr lIns="0" tIns="0" rIns="0" bIns="0">
            <a:noAutofit/>
          </a:bodyPr>
          <a:lstStyle>
            <a:lvl1pPr marL="0" indent="0">
              <a:lnSpc>
                <a:spcPct val="100000"/>
              </a:lnSpc>
              <a:spcBef>
                <a:spcPts val="0"/>
              </a:spcBef>
              <a:buNone/>
              <a:defRPr sz="1568" spc="0" baseline="0">
                <a:solidFill>
                  <a:srgbClr val="000000"/>
                </a:solidFill>
                <a:latin typeface="+mn-lt"/>
              </a:defRPr>
            </a:lvl1pPr>
          </a:lstStyle>
          <a:p>
            <a:pPr lvl="0"/>
            <a:r>
              <a:rPr lang="en-US"/>
              <a:t>Author name</a:t>
            </a:r>
          </a:p>
          <a:p>
            <a:pPr lvl="0"/>
            <a:r>
              <a:rPr lang="en-US"/>
              <a:t>Date</a:t>
            </a:r>
          </a:p>
        </p:txBody>
      </p:sp>
      <p:pic>
        <p:nvPicPr>
          <p:cNvPr id="9" name="Picture 8">
            <a:extLst>
              <a:ext uri="{FF2B5EF4-FFF2-40B4-BE49-F238E27FC236}">
                <a16:creationId xmlns:a16="http://schemas.microsoft.com/office/drawing/2014/main" id="{BCB88EBE-379A-429E-B92F-5B1D87811231}"/>
              </a:ext>
            </a:extLst>
          </p:cNvPr>
          <p:cNvPicPr>
            <a:picLocks noChangeAspect="1"/>
          </p:cNvPicPr>
          <p:nvPr userDrawn="1"/>
        </p:nvPicPr>
        <p:blipFill>
          <a:blip r:embed="rId3"/>
          <a:stretch>
            <a:fillRect/>
          </a:stretch>
        </p:blipFill>
        <p:spPr>
          <a:xfrm>
            <a:off x="426425" y="438484"/>
            <a:ext cx="1361869" cy="224138"/>
          </a:xfrm>
          <a:prstGeom prst="rect">
            <a:avLst/>
          </a:prstGeom>
        </p:spPr>
      </p:pic>
    </p:spTree>
    <p:extLst>
      <p:ext uri="{BB962C8B-B14F-4D97-AF65-F5344CB8AC3E}">
        <p14:creationId xmlns:p14="http://schemas.microsoft.com/office/powerpoint/2010/main" val="2596556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0357" y="1183795"/>
            <a:ext cx="3628455" cy="1174324"/>
          </a:xfrm>
        </p:spPr>
        <p:txBody>
          <a:bodyPr lIns="0" tIns="0" rIns="0" bIns="0"/>
          <a:lstStyle>
            <a:lvl1pPr>
              <a:lnSpc>
                <a:spcPct val="100000"/>
              </a:lnSpc>
              <a:defRPr sz="1961" spc="0" baseline="0">
                <a:solidFill>
                  <a:srgbClr val="000000"/>
                </a:solidFill>
              </a:defRPr>
            </a:lvl1pPr>
          </a:lstStyle>
          <a:p>
            <a:r>
              <a:rPr lang="en-US"/>
              <a:t>Contents</a:t>
            </a:r>
          </a:p>
        </p:txBody>
      </p:sp>
      <p:sp>
        <p:nvSpPr>
          <p:cNvPr id="4" name="Text Placeholder 3"/>
          <p:cNvSpPr>
            <a:spLocks noGrp="1"/>
          </p:cNvSpPr>
          <p:nvPr>
            <p:ph type="body" sz="quarter" idx="10" hasCustomPrompt="1"/>
          </p:nvPr>
        </p:nvSpPr>
        <p:spPr>
          <a:xfrm>
            <a:off x="6212722" y="1183794"/>
            <a:ext cx="3618382" cy="3312974"/>
          </a:xfrm>
        </p:spPr>
        <p:txBody>
          <a:bodyPr wrap="square" lIns="0" tIns="0" rIns="0" bIns="0">
            <a:noAutofit/>
          </a:bodyPr>
          <a:lstStyle>
            <a:lvl1pPr marL="0" marR="0" indent="0" algn="l" defTabSz="507330" rtl="0" eaLnBrk="1" fontAlgn="auto" latinLnBrk="0" hangingPunct="1">
              <a:lnSpc>
                <a:spcPct val="100000"/>
              </a:lnSpc>
              <a:spcBef>
                <a:spcPts val="0"/>
              </a:spcBef>
              <a:spcAft>
                <a:spcPts val="980"/>
              </a:spcAft>
              <a:buClrTx/>
              <a:buSzPct val="90000"/>
              <a:buFont typeface="Wingdings" panose="05000000000000000000" pitchFamily="2" charset="2"/>
              <a:buNone/>
              <a:tabLst/>
              <a:defRPr sz="1961" spc="0" baseline="0">
                <a:solidFill>
                  <a:schemeClr val="accent1"/>
                </a:solidFill>
                <a:latin typeface="+mj-lt"/>
              </a:defRPr>
            </a:lvl1pPr>
            <a:lvl2pPr marL="224097" indent="0">
              <a:buNone/>
              <a:defRPr sz="1765"/>
            </a:lvl2pPr>
            <a:lvl3pPr marL="448193" indent="0">
              <a:buNone/>
              <a:defRPr sz="1765"/>
            </a:lvl3pPr>
            <a:lvl4pPr marL="672290" indent="0">
              <a:buNone/>
              <a:defRPr sz="1765"/>
            </a:lvl4pPr>
            <a:lvl5pPr marL="896386" indent="0">
              <a:buNone/>
              <a:defRPr sz="1765"/>
            </a:lvl5pPr>
          </a:lstStyle>
          <a:p>
            <a:pPr lvl="0"/>
            <a:r>
              <a:rPr lang="en-US"/>
              <a:t>##	Section title</a:t>
            </a:r>
          </a:p>
          <a:p>
            <a:pPr lvl="0"/>
            <a:r>
              <a:rPr lang="en-US"/>
              <a:t>##	Section title</a:t>
            </a:r>
          </a:p>
          <a:p>
            <a:pPr lvl="0"/>
            <a:r>
              <a:rPr lang="en-US"/>
              <a:t>##	Section title</a:t>
            </a:r>
          </a:p>
          <a:p>
            <a:pPr lvl="0"/>
            <a:r>
              <a:rPr lang="en-US"/>
              <a:t>##	Section title</a:t>
            </a:r>
          </a:p>
          <a:p>
            <a:pPr lvl="0"/>
            <a:r>
              <a:rPr lang="en-US"/>
              <a:t>##	Section title</a:t>
            </a:r>
          </a:p>
          <a:p>
            <a:pPr lvl="0"/>
            <a:r>
              <a:rPr lang="en-US"/>
              <a:t>##	Section title</a:t>
            </a:r>
          </a:p>
          <a:p>
            <a:pPr lvl="0"/>
            <a:r>
              <a:rPr lang="en-US"/>
              <a:t>##	Section title</a:t>
            </a:r>
          </a:p>
        </p:txBody>
      </p:sp>
    </p:spTree>
    <p:extLst>
      <p:ext uri="{BB962C8B-B14F-4D97-AF65-F5344CB8AC3E}">
        <p14:creationId xmlns:p14="http://schemas.microsoft.com/office/powerpoint/2010/main" val="1618170733"/>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mp; body slide">
    <p:spTree>
      <p:nvGrpSpPr>
        <p:cNvPr id="1" name=""/>
        <p:cNvGrpSpPr/>
        <p:nvPr/>
      </p:nvGrpSpPr>
      <p:grpSpPr>
        <a:xfrm>
          <a:off x="0" y="0"/>
          <a:ext cx="0" cy="0"/>
          <a:chOff x="0" y="0"/>
          <a:chExt cx="0" cy="0"/>
        </a:xfrm>
      </p:grpSpPr>
      <p:sp>
        <p:nvSpPr>
          <p:cNvPr id="10" name="Text Placeholder 3">
            <a:extLst>
              <a:ext uri="{FF2B5EF4-FFF2-40B4-BE49-F238E27FC236}">
                <a16:creationId xmlns:a16="http://schemas.microsoft.com/office/drawing/2014/main" id="{0A83EF54-F800-4521-AA68-2B27B0B561A2}"/>
              </a:ext>
            </a:extLst>
          </p:cNvPr>
          <p:cNvSpPr>
            <a:spLocks noGrp="1"/>
          </p:cNvSpPr>
          <p:nvPr>
            <p:ph type="body" sz="quarter" idx="10" hasCustomPrompt="1"/>
          </p:nvPr>
        </p:nvSpPr>
        <p:spPr>
          <a:xfrm>
            <a:off x="429383" y="2124908"/>
            <a:ext cx="11333080" cy="1498787"/>
          </a:xfrm>
        </p:spPr>
        <p:txBody>
          <a:bodyPr wrap="square" lIns="0" tIns="0" rIns="0" bIns="0">
            <a:spAutoFit/>
          </a:bodyPr>
          <a:lstStyle>
            <a:lvl1pPr marL="0" indent="0">
              <a:lnSpc>
                <a:spcPct val="100000"/>
              </a:lnSpc>
              <a:spcBef>
                <a:spcPts val="1961"/>
              </a:spcBef>
              <a:spcAft>
                <a:spcPts val="0"/>
              </a:spcAft>
              <a:buNone/>
              <a:defRPr sz="2549" b="0" i="0">
                <a:solidFill>
                  <a:srgbClr val="000000"/>
                </a:solidFill>
                <a:latin typeface="+mn-lt"/>
              </a:defRPr>
            </a:lvl1pPr>
            <a:lvl2pPr marL="224097" indent="0">
              <a:lnSpc>
                <a:spcPct val="100000"/>
              </a:lnSpc>
              <a:spcBef>
                <a:spcPts val="1961"/>
              </a:spcBef>
              <a:spcAft>
                <a:spcPts val="0"/>
              </a:spcAft>
              <a:buNone/>
              <a:defRPr sz="1961">
                <a:solidFill>
                  <a:srgbClr val="000000"/>
                </a:solidFill>
              </a:defRPr>
            </a:lvl2pPr>
            <a:lvl3pPr marL="448193" indent="0">
              <a:lnSpc>
                <a:spcPct val="100000"/>
              </a:lnSpc>
              <a:spcBef>
                <a:spcPts val="1961"/>
              </a:spcBef>
              <a:spcAft>
                <a:spcPts val="0"/>
              </a:spcAft>
              <a:buNone/>
              <a:defRPr sz="1961">
                <a:solidFill>
                  <a:srgbClr val="000000"/>
                </a:solidFill>
              </a:defRPr>
            </a:lvl3pPr>
            <a:lvl4pPr marL="672290" indent="0">
              <a:spcBef>
                <a:spcPts val="0"/>
              </a:spcBef>
              <a:spcAft>
                <a:spcPts val="1274"/>
              </a:spcAft>
              <a:buNone/>
              <a:defRPr sz="1961"/>
            </a:lvl4pPr>
            <a:lvl5pPr marL="896386" indent="0">
              <a:buNone/>
              <a:defRPr/>
            </a:lvl5pPr>
          </a:lstStyle>
          <a:p>
            <a:pPr lvl="0"/>
            <a:r>
              <a:rPr lang="en-US"/>
              <a:t>First level Segoe UI 26</a:t>
            </a:r>
          </a:p>
          <a:p>
            <a:pPr lvl="1"/>
            <a:r>
              <a:rPr lang="en-US"/>
              <a:t>Second level Segoe UI 20</a:t>
            </a:r>
          </a:p>
          <a:p>
            <a:pPr lvl="2"/>
            <a:r>
              <a:rPr lang="en-US"/>
              <a:t>Third level Segoe UI 20</a:t>
            </a:r>
          </a:p>
        </p:txBody>
      </p:sp>
      <p:sp>
        <p:nvSpPr>
          <p:cNvPr id="14" name="Title Placeholder 1">
            <a:extLst>
              <a:ext uri="{FF2B5EF4-FFF2-40B4-BE49-F238E27FC236}">
                <a16:creationId xmlns:a16="http://schemas.microsoft.com/office/drawing/2014/main" id="{AE6F3ED0-7F59-40C0-BDE3-5E04439997A5}"/>
              </a:ext>
            </a:extLst>
          </p:cNvPr>
          <p:cNvSpPr>
            <a:spLocks noGrp="1"/>
          </p:cNvSpPr>
          <p:nvPr>
            <p:ph type="title" hasCustomPrompt="1"/>
          </p:nvPr>
        </p:nvSpPr>
        <p:spPr>
          <a:xfrm>
            <a:off x="429383" y="437538"/>
            <a:ext cx="11333080" cy="742300"/>
          </a:xfrm>
          <a:prstGeom prst="rect">
            <a:avLst/>
          </a:prstGeom>
        </p:spPr>
        <p:txBody>
          <a:bodyPr vert="horz" wrap="square" lIns="0" tIns="164592" rIns="0" bIns="0" rtlCol="0" anchor="t">
            <a:noAutofit/>
          </a:bodyPr>
          <a:lstStyle>
            <a:lvl1pPr>
              <a:defRPr>
                <a:solidFill>
                  <a:srgbClr val="000000"/>
                </a:solidFill>
              </a:defRPr>
            </a:lvl1pPr>
          </a:lstStyle>
          <a:p>
            <a:r>
              <a:rPr lang="en-US"/>
              <a:t>Heading Segoe UI </a:t>
            </a:r>
            <a:r>
              <a:rPr lang="en-US" err="1"/>
              <a:t>Semibold</a:t>
            </a:r>
            <a:r>
              <a:rPr lang="en-US"/>
              <a:t> 32</a:t>
            </a:r>
          </a:p>
        </p:txBody>
      </p:sp>
    </p:spTree>
    <p:extLst>
      <p:ext uri="{BB962C8B-B14F-4D97-AF65-F5344CB8AC3E}">
        <p14:creationId xmlns:p14="http://schemas.microsoft.com/office/powerpoint/2010/main" val="2262755521"/>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03F3274D-8F90-4F75-B990-F6B7A291DE2C}"/>
              </a:ext>
            </a:extLst>
          </p:cNvPr>
          <p:cNvSpPr>
            <a:spLocks noGrp="1"/>
          </p:cNvSpPr>
          <p:nvPr>
            <p:ph type="title" hasCustomPrompt="1"/>
          </p:nvPr>
        </p:nvSpPr>
        <p:spPr>
          <a:xfrm>
            <a:off x="429383" y="437538"/>
            <a:ext cx="11333080" cy="742300"/>
          </a:xfrm>
          <a:prstGeom prst="rect">
            <a:avLst/>
          </a:prstGeom>
        </p:spPr>
        <p:txBody>
          <a:bodyPr vert="horz" wrap="square" lIns="0" tIns="164592" rIns="0" bIns="0" rtlCol="0" anchor="t">
            <a:noAutofit/>
          </a:bodyPr>
          <a:lstStyle>
            <a:lvl1pPr>
              <a:defRPr>
                <a:solidFill>
                  <a:srgbClr val="000000"/>
                </a:solidFill>
              </a:defRPr>
            </a:lvl1pPr>
          </a:lstStyle>
          <a:p>
            <a:r>
              <a:rPr lang="en-US"/>
              <a:t>Title</a:t>
            </a:r>
          </a:p>
        </p:txBody>
      </p:sp>
    </p:spTree>
    <p:extLst>
      <p:ext uri="{BB962C8B-B14F-4D97-AF65-F5344CB8AC3E}">
        <p14:creationId xmlns:p14="http://schemas.microsoft.com/office/powerpoint/2010/main" val="474640083"/>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hoto layout 1">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6209610" y="2"/>
            <a:ext cx="5982390" cy="6858000"/>
          </a:xfrm>
          <a:blipFill dpi="0" rotWithShape="1">
            <a:blip r:embed="rId2" cstate="screen">
              <a:extLst>
                <a:ext uri="{28A0092B-C50C-407E-A947-70E740481C1C}">
                  <a14:useLocalDpi xmlns:a14="http://schemas.microsoft.com/office/drawing/2010/main"/>
                </a:ext>
              </a:extLst>
            </a:blip>
            <a:srcRect/>
            <a:stretch>
              <a:fillRect/>
            </a:stretch>
          </a:blipFill>
        </p:spPr>
        <p:txBody>
          <a:bodyPr anchor="ctr">
            <a:noAutofit/>
          </a:bodyPr>
          <a:lstStyle>
            <a:lvl1pPr marL="0" indent="0" algn="ctr">
              <a:buNone/>
              <a:defRPr sz="1961">
                <a:solidFill>
                  <a:schemeClr val="bg2"/>
                </a:solidFill>
                <a:latin typeface="+mj-lt"/>
              </a:defRPr>
            </a:lvl1pPr>
          </a:lstStyle>
          <a:p>
            <a:r>
              <a:rPr lang="en-US"/>
              <a:t> </a:t>
            </a:r>
          </a:p>
        </p:txBody>
      </p:sp>
      <p:sp>
        <p:nvSpPr>
          <p:cNvPr id="6" name="Text Placeholder 3">
            <a:extLst>
              <a:ext uri="{FF2B5EF4-FFF2-40B4-BE49-F238E27FC236}">
                <a16:creationId xmlns:a16="http://schemas.microsoft.com/office/drawing/2014/main" id="{71CE2F71-BF91-4E7B-BDE5-A747EFEFF88C}"/>
              </a:ext>
            </a:extLst>
          </p:cNvPr>
          <p:cNvSpPr>
            <a:spLocks noGrp="1"/>
          </p:cNvSpPr>
          <p:nvPr>
            <p:ph type="body" sz="quarter" idx="11" hasCustomPrompt="1"/>
          </p:nvPr>
        </p:nvSpPr>
        <p:spPr>
          <a:xfrm>
            <a:off x="429383" y="2122072"/>
            <a:ext cx="5553007" cy="2374698"/>
          </a:xfrm>
        </p:spPr>
        <p:txBody>
          <a:bodyPr wrap="square" lIns="0" tIns="0" rIns="0" bIns="0">
            <a:noAutofit/>
          </a:bodyPr>
          <a:lstStyle>
            <a:lvl1pPr marL="0" marR="0" indent="0" algn="l" defTabSz="914367" rtl="0" eaLnBrk="1" fontAlgn="auto" latinLnBrk="0" hangingPunct="1">
              <a:lnSpc>
                <a:spcPct val="100000"/>
              </a:lnSpc>
              <a:spcBef>
                <a:spcPts val="1961"/>
              </a:spcBef>
              <a:spcAft>
                <a:spcPts val="0"/>
              </a:spcAft>
              <a:buClrTx/>
              <a:buSzPct val="90000"/>
              <a:buFont typeface="Wingdings" panose="05000000000000000000" pitchFamily="2" charset="2"/>
              <a:buNone/>
              <a:tabLst/>
              <a:defRPr sz="2549" b="0" i="0">
                <a:solidFill>
                  <a:srgbClr val="000000"/>
                </a:solidFill>
                <a:latin typeface="+mn-lt"/>
              </a:defRPr>
            </a:lvl1pPr>
            <a:lvl2pPr marL="224097" marR="0" indent="0" algn="l" defTabSz="914367" rtl="0" eaLnBrk="1" fontAlgn="auto" latinLnBrk="0" hangingPunct="1">
              <a:lnSpc>
                <a:spcPct val="90000"/>
              </a:lnSpc>
              <a:spcBef>
                <a:spcPct val="20000"/>
              </a:spcBef>
              <a:spcAft>
                <a:spcPts val="0"/>
              </a:spcAft>
              <a:buClrTx/>
              <a:buSzPct val="90000"/>
              <a:buFont typeface="Wingdings" panose="05000000000000000000" pitchFamily="2" charset="2"/>
              <a:buNone/>
              <a:tabLst/>
              <a:defRPr/>
            </a:lvl2pPr>
            <a:lvl3pPr marL="448193" indent="0">
              <a:buNone/>
              <a:defRPr/>
            </a:lvl3pPr>
            <a:lvl4pPr marL="672290" indent="0">
              <a:buNone/>
              <a:defRPr/>
            </a:lvl4pPr>
            <a:lvl5pPr marL="896386" indent="0">
              <a:buNone/>
              <a:defRPr/>
            </a:lvl5pPr>
          </a:lstStyle>
          <a:p>
            <a:pPr lvl="0"/>
            <a:r>
              <a:rPr lang="pt-BR"/>
              <a:t>Subhead Segoe UI 26</a:t>
            </a:r>
          </a:p>
          <a:p>
            <a:pPr lvl="0"/>
            <a:r>
              <a:rPr lang="pt-BR"/>
              <a:t>Subhead Segoe UI 26</a:t>
            </a:r>
          </a:p>
          <a:p>
            <a:pPr lvl="0"/>
            <a:r>
              <a:rPr lang="pt-BR"/>
              <a:t>Subhead Segoe UI 26</a:t>
            </a:r>
          </a:p>
        </p:txBody>
      </p:sp>
      <p:sp>
        <p:nvSpPr>
          <p:cNvPr id="3" name="Title 2">
            <a:extLst>
              <a:ext uri="{FF2B5EF4-FFF2-40B4-BE49-F238E27FC236}">
                <a16:creationId xmlns:a16="http://schemas.microsoft.com/office/drawing/2014/main" id="{43E187AA-EF04-4AB1-BC58-089B2A33C59B}"/>
              </a:ext>
            </a:extLst>
          </p:cNvPr>
          <p:cNvSpPr>
            <a:spLocks noGrp="1"/>
          </p:cNvSpPr>
          <p:nvPr>
            <p:ph type="title" hasCustomPrompt="1"/>
          </p:nvPr>
        </p:nvSpPr>
        <p:spPr>
          <a:xfrm>
            <a:off x="429383" y="438785"/>
            <a:ext cx="5553007" cy="741053"/>
          </a:xfrm>
        </p:spPr>
        <p:txBody>
          <a:bodyPr/>
          <a:lstStyle>
            <a:lvl1pPr>
              <a:defRPr/>
            </a:lvl1pPr>
          </a:lstStyle>
          <a:p>
            <a:r>
              <a:rPr lang="en-US"/>
              <a:t>Photo layout 1</a:t>
            </a:r>
          </a:p>
        </p:txBody>
      </p:sp>
    </p:spTree>
    <p:extLst>
      <p:ext uri="{BB962C8B-B14F-4D97-AF65-F5344CB8AC3E}">
        <p14:creationId xmlns:p14="http://schemas.microsoft.com/office/powerpoint/2010/main" val="323144858"/>
      </p:ext>
    </p:extLst>
  </p:cSld>
  <p:clrMapOvr>
    <a:masterClrMapping/>
  </p:clrMapOvr>
  <p:transition>
    <p:fade/>
  </p:transition>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hoto layout 2">
    <p:spTree>
      <p:nvGrpSpPr>
        <p:cNvPr id="1" name=""/>
        <p:cNvGrpSpPr/>
        <p:nvPr/>
      </p:nvGrpSpPr>
      <p:grpSpPr>
        <a:xfrm>
          <a:off x="0" y="0"/>
          <a:ext cx="0" cy="0"/>
          <a:chOff x="0" y="0"/>
          <a:chExt cx="0" cy="0"/>
        </a:xfrm>
      </p:grpSpPr>
      <p:sp>
        <p:nvSpPr>
          <p:cNvPr id="11" name="Picture Placeholder 10"/>
          <p:cNvSpPr>
            <a:spLocks noGrp="1"/>
          </p:cNvSpPr>
          <p:nvPr>
            <p:ph type="pic" sz="quarter" idx="14" hasCustomPrompt="1"/>
          </p:nvPr>
        </p:nvSpPr>
        <p:spPr>
          <a:xfrm>
            <a:off x="426424" y="2135537"/>
            <a:ext cx="3632388" cy="2583813"/>
          </a:xfrm>
          <a:blipFill>
            <a:blip r:embed="rId2" cstate="screen">
              <a:extLst>
                <a:ext uri="{28A0092B-C50C-407E-A947-70E740481C1C}">
                  <a14:useLocalDpi xmlns:a14="http://schemas.microsoft.com/office/drawing/2010/main"/>
                </a:ext>
              </a:extLst>
            </a:blip>
            <a:stretch>
              <a:fillRect/>
            </a:stretch>
          </a:blipFill>
        </p:spPr>
        <p:txBody>
          <a:bodyPr anchor="ctr">
            <a:noAutofit/>
          </a:bodyPr>
          <a:lstStyle>
            <a:lvl1pPr marL="0" indent="0" algn="ctr">
              <a:buNone/>
              <a:defRPr sz="1961">
                <a:solidFill>
                  <a:schemeClr val="bg2"/>
                </a:solidFill>
                <a:latin typeface="+mj-lt"/>
              </a:defRPr>
            </a:lvl1pPr>
          </a:lstStyle>
          <a:p>
            <a:r>
              <a:rPr lang="en-US"/>
              <a:t> </a:t>
            </a:r>
          </a:p>
        </p:txBody>
      </p:sp>
      <p:sp>
        <p:nvSpPr>
          <p:cNvPr id="12" name="Picture Placeholder 10"/>
          <p:cNvSpPr>
            <a:spLocks noGrp="1"/>
          </p:cNvSpPr>
          <p:nvPr>
            <p:ph type="pic" sz="quarter" idx="15" hasCustomPrompt="1"/>
          </p:nvPr>
        </p:nvSpPr>
        <p:spPr>
          <a:xfrm>
            <a:off x="4281364" y="2135537"/>
            <a:ext cx="3623050" cy="2583813"/>
          </a:xfrm>
          <a:blipFill>
            <a:blip r:embed="rId3"/>
            <a:stretch>
              <a:fillRect/>
            </a:stretch>
          </a:blipFill>
        </p:spPr>
        <p:txBody>
          <a:bodyPr anchor="ctr">
            <a:noAutofit/>
          </a:bodyPr>
          <a:lstStyle>
            <a:lvl1pPr marL="0" indent="0" algn="ctr">
              <a:buNone/>
              <a:defRPr sz="1961">
                <a:solidFill>
                  <a:schemeClr val="bg2"/>
                </a:solidFill>
                <a:latin typeface="+mj-lt"/>
              </a:defRPr>
            </a:lvl1pPr>
          </a:lstStyle>
          <a:p>
            <a:r>
              <a:rPr lang="en-US"/>
              <a:t> </a:t>
            </a:r>
          </a:p>
        </p:txBody>
      </p:sp>
      <p:sp>
        <p:nvSpPr>
          <p:cNvPr id="13" name="Picture Placeholder 10"/>
          <p:cNvSpPr>
            <a:spLocks noGrp="1"/>
          </p:cNvSpPr>
          <p:nvPr>
            <p:ph type="pic" sz="quarter" idx="16" hasCustomPrompt="1"/>
          </p:nvPr>
        </p:nvSpPr>
        <p:spPr>
          <a:xfrm>
            <a:off x="8126964" y="2135538"/>
            <a:ext cx="3634002" cy="2583814"/>
          </a:xfrm>
          <a:blipFill>
            <a:blip r:embed="rId4"/>
            <a:stretch>
              <a:fillRect/>
            </a:stretch>
          </a:blipFill>
        </p:spPr>
        <p:txBody>
          <a:bodyPr anchor="ctr">
            <a:noAutofit/>
          </a:bodyPr>
          <a:lstStyle>
            <a:lvl1pPr marL="0" indent="0" algn="ctr">
              <a:buNone/>
              <a:defRPr sz="1961">
                <a:solidFill>
                  <a:schemeClr val="bg2"/>
                </a:solidFill>
                <a:latin typeface="+mj-lt"/>
              </a:defRPr>
            </a:lvl1pPr>
          </a:lstStyle>
          <a:p>
            <a:r>
              <a:rPr lang="en-US"/>
              <a:t> </a:t>
            </a:r>
          </a:p>
        </p:txBody>
      </p:sp>
      <p:sp>
        <p:nvSpPr>
          <p:cNvPr id="5" name="Text Placeholder 4"/>
          <p:cNvSpPr>
            <a:spLocks noGrp="1"/>
          </p:cNvSpPr>
          <p:nvPr>
            <p:ph type="body" sz="quarter" idx="11" hasCustomPrompt="1"/>
          </p:nvPr>
        </p:nvSpPr>
        <p:spPr>
          <a:xfrm>
            <a:off x="426425" y="4927922"/>
            <a:ext cx="3630521" cy="1408256"/>
          </a:xfrm>
        </p:spPr>
        <p:txBody>
          <a:bodyPr lIns="0" tIns="0" rIns="0" bIns="0"/>
          <a:lstStyle>
            <a:lvl1pPr marL="0" indent="0">
              <a:lnSpc>
                <a:spcPct val="100000"/>
              </a:lnSpc>
              <a:spcBef>
                <a:spcPts val="1568"/>
              </a:spcBef>
              <a:spcAft>
                <a:spcPts val="0"/>
              </a:spcAft>
              <a:buNone/>
              <a:defRPr sz="1568" b="1">
                <a:solidFill>
                  <a:schemeClr val="accent1"/>
                </a:solidFill>
                <a:latin typeface="+mj-lt"/>
              </a:defRPr>
            </a:lvl1pPr>
            <a:lvl2pPr marL="0" marR="0" indent="0" algn="l" defTabSz="914367" rtl="0" eaLnBrk="1" fontAlgn="auto" latinLnBrk="0" hangingPunct="1">
              <a:lnSpc>
                <a:spcPct val="100000"/>
              </a:lnSpc>
              <a:spcBef>
                <a:spcPts val="1568"/>
              </a:spcBef>
              <a:spcAft>
                <a:spcPts val="0"/>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16</a:t>
            </a:r>
          </a:p>
          <a:p>
            <a:pPr lvl="1"/>
            <a:r>
              <a:rPr lang="en-US"/>
              <a:t>Body copy Segoe Regular 16.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a:t>
            </a:r>
            <a:r>
              <a:rPr lang="en-US"/>
              <a:t>.</a:t>
            </a:r>
          </a:p>
        </p:txBody>
      </p:sp>
      <p:sp>
        <p:nvSpPr>
          <p:cNvPr id="9" name="Text Placeholder 4"/>
          <p:cNvSpPr>
            <a:spLocks noGrp="1"/>
          </p:cNvSpPr>
          <p:nvPr>
            <p:ph type="body" sz="quarter" idx="12" hasCustomPrompt="1"/>
          </p:nvPr>
        </p:nvSpPr>
        <p:spPr>
          <a:xfrm>
            <a:off x="4281361" y="4927922"/>
            <a:ext cx="3623050" cy="1408256"/>
          </a:xfrm>
        </p:spPr>
        <p:txBody>
          <a:bodyPr lIns="0" tIns="0" rIns="0" bIns="0"/>
          <a:lstStyle>
            <a:lvl1pPr marL="0" indent="0">
              <a:lnSpc>
                <a:spcPct val="100000"/>
              </a:lnSpc>
              <a:spcBef>
                <a:spcPts val="1568"/>
              </a:spcBef>
              <a:spcAft>
                <a:spcPts val="0"/>
              </a:spcAft>
              <a:buNone/>
              <a:defRPr sz="1568">
                <a:solidFill>
                  <a:schemeClr val="accent1"/>
                </a:solidFill>
                <a:latin typeface="+mj-lt"/>
              </a:defRPr>
            </a:lvl1pPr>
            <a:lvl2pPr marL="0" marR="0" indent="0" algn="l" defTabSz="914367" rtl="0" eaLnBrk="1" fontAlgn="auto" latinLnBrk="0" hangingPunct="1">
              <a:lnSpc>
                <a:spcPct val="100000"/>
              </a:lnSpc>
              <a:spcBef>
                <a:spcPts val="1568"/>
              </a:spcBef>
              <a:spcAft>
                <a:spcPts val="0"/>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16</a:t>
            </a:r>
          </a:p>
          <a:p>
            <a:pPr lvl="1"/>
            <a:r>
              <a:rPr lang="en-US"/>
              <a:t>Body copy Segoe Regular 16.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a:t>
            </a:r>
            <a:r>
              <a:rPr lang="en-US"/>
              <a:t>.</a:t>
            </a:r>
          </a:p>
        </p:txBody>
      </p:sp>
      <p:sp>
        <p:nvSpPr>
          <p:cNvPr id="10" name="Text Placeholder 4"/>
          <p:cNvSpPr>
            <a:spLocks noGrp="1"/>
          </p:cNvSpPr>
          <p:nvPr>
            <p:ph type="body" sz="quarter" idx="13" hasCustomPrompt="1"/>
          </p:nvPr>
        </p:nvSpPr>
        <p:spPr>
          <a:xfrm>
            <a:off x="8126963" y="4927922"/>
            <a:ext cx="3630521" cy="1408256"/>
          </a:xfrm>
        </p:spPr>
        <p:txBody>
          <a:bodyPr lIns="0" tIns="0" rIns="0" bIns="0"/>
          <a:lstStyle>
            <a:lvl1pPr marL="0" indent="0">
              <a:lnSpc>
                <a:spcPct val="100000"/>
              </a:lnSpc>
              <a:spcBef>
                <a:spcPts val="1568"/>
              </a:spcBef>
              <a:spcAft>
                <a:spcPts val="0"/>
              </a:spcAft>
              <a:buNone/>
              <a:defRPr sz="1568">
                <a:solidFill>
                  <a:schemeClr val="accent1"/>
                </a:solidFill>
                <a:latin typeface="+mj-lt"/>
              </a:defRPr>
            </a:lvl1pPr>
            <a:lvl2pPr marL="0" marR="0" indent="0" algn="l" defTabSz="914367" rtl="0" eaLnBrk="1" fontAlgn="auto" latinLnBrk="0" hangingPunct="1">
              <a:lnSpc>
                <a:spcPct val="100000"/>
              </a:lnSpc>
              <a:spcBef>
                <a:spcPts val="1568"/>
              </a:spcBef>
              <a:spcAft>
                <a:spcPts val="0"/>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a:t>Paragraph title Segoe UI bold 16</a:t>
            </a:r>
          </a:p>
          <a:p>
            <a:pPr lvl="1"/>
            <a:r>
              <a:rPr lang="en-US"/>
              <a:t>Body copy Segoe Regular 16.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a:t>
            </a:r>
            <a:r>
              <a:rPr lang="en-US"/>
              <a:t>.</a:t>
            </a:r>
          </a:p>
        </p:txBody>
      </p:sp>
      <p:sp>
        <p:nvSpPr>
          <p:cNvPr id="14" name="Title Placeholder 1">
            <a:extLst>
              <a:ext uri="{FF2B5EF4-FFF2-40B4-BE49-F238E27FC236}">
                <a16:creationId xmlns:a16="http://schemas.microsoft.com/office/drawing/2014/main" id="{54138D0E-FA08-493B-A3B5-1ED81872ADC9}"/>
              </a:ext>
            </a:extLst>
          </p:cNvPr>
          <p:cNvSpPr>
            <a:spLocks noGrp="1"/>
          </p:cNvSpPr>
          <p:nvPr>
            <p:ph type="title" hasCustomPrompt="1"/>
          </p:nvPr>
        </p:nvSpPr>
        <p:spPr>
          <a:xfrm>
            <a:off x="430929" y="440497"/>
            <a:ext cx="11326555" cy="739343"/>
          </a:xfrm>
          <a:prstGeom prst="rect">
            <a:avLst/>
          </a:prstGeom>
        </p:spPr>
        <p:txBody>
          <a:bodyPr vert="horz" wrap="square" lIns="0" tIns="164592" rIns="0" bIns="0" rtlCol="0" anchor="t">
            <a:noAutofit/>
          </a:bodyPr>
          <a:lstStyle>
            <a:lvl1pPr>
              <a:defRPr/>
            </a:lvl1pPr>
          </a:lstStyle>
          <a:p>
            <a:r>
              <a:rPr lang="en-US"/>
              <a:t>Photo layout 2</a:t>
            </a:r>
          </a:p>
        </p:txBody>
      </p:sp>
    </p:spTree>
    <p:extLst>
      <p:ext uri="{BB962C8B-B14F-4D97-AF65-F5344CB8AC3E}">
        <p14:creationId xmlns:p14="http://schemas.microsoft.com/office/powerpoint/2010/main" val="654945591"/>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evice layout">
    <p:spTree>
      <p:nvGrpSpPr>
        <p:cNvPr id="1" name=""/>
        <p:cNvGrpSpPr/>
        <p:nvPr/>
      </p:nvGrpSpPr>
      <p:grpSpPr>
        <a:xfrm>
          <a:off x="0" y="0"/>
          <a:ext cx="0" cy="0"/>
          <a:chOff x="0" y="0"/>
          <a:chExt cx="0" cy="0"/>
        </a:xfrm>
      </p:grpSpPr>
      <p:sp>
        <p:nvSpPr>
          <p:cNvPr id="3" name="Online Image Placeholder 2">
            <a:extLst>
              <a:ext uri="{FF2B5EF4-FFF2-40B4-BE49-F238E27FC236}">
                <a16:creationId xmlns:a16="http://schemas.microsoft.com/office/drawing/2014/main" id="{562D5679-B66F-A244-9E94-0FFE5F1B6168}"/>
              </a:ext>
            </a:extLst>
          </p:cNvPr>
          <p:cNvSpPr>
            <a:spLocks noGrp="1"/>
          </p:cNvSpPr>
          <p:nvPr>
            <p:ph type="clipArt" sz="quarter" idx="11" hasCustomPrompt="1"/>
          </p:nvPr>
        </p:nvSpPr>
        <p:spPr>
          <a:xfrm>
            <a:off x="6213692" y="2126903"/>
            <a:ext cx="5545571" cy="3775398"/>
          </a:xfrm>
        </p:spPr>
        <p:txBody>
          <a:bodyPr anchor="ctr">
            <a:noAutofit/>
          </a:bodyPr>
          <a:lstStyle>
            <a:lvl1pPr algn="ctr">
              <a:defRPr sz="1961">
                <a:latin typeface="+mj-lt"/>
              </a:defRPr>
            </a:lvl1pPr>
          </a:lstStyle>
          <a:p>
            <a:r>
              <a:rPr lang="en-US"/>
              <a:t> </a:t>
            </a:r>
          </a:p>
        </p:txBody>
      </p:sp>
      <p:sp>
        <p:nvSpPr>
          <p:cNvPr id="4" name="Text Placeholder 3"/>
          <p:cNvSpPr>
            <a:spLocks noGrp="1"/>
          </p:cNvSpPr>
          <p:nvPr>
            <p:ph type="body" sz="quarter" idx="10" hasCustomPrompt="1"/>
          </p:nvPr>
        </p:nvSpPr>
        <p:spPr>
          <a:xfrm>
            <a:off x="432738" y="2126903"/>
            <a:ext cx="5228893" cy="2592447"/>
          </a:xfrm>
        </p:spPr>
        <p:txBody>
          <a:bodyPr wrap="square" lIns="0" tIns="0" rIns="0" bIns="0">
            <a:noAutofit/>
          </a:bodyPr>
          <a:lstStyle>
            <a:lvl1pPr marL="0" marR="0" indent="0" algn="l" defTabSz="914367" rtl="0" eaLnBrk="1" fontAlgn="auto" latinLnBrk="0" hangingPunct="1">
              <a:lnSpc>
                <a:spcPct val="100000"/>
              </a:lnSpc>
              <a:spcBef>
                <a:spcPts val="1961"/>
              </a:spcBef>
              <a:spcAft>
                <a:spcPts val="0"/>
              </a:spcAft>
              <a:buClrTx/>
              <a:buSzPct val="90000"/>
              <a:buFont typeface="Wingdings" panose="05000000000000000000" pitchFamily="2" charset="2"/>
              <a:buNone/>
              <a:tabLst/>
              <a:defRPr sz="2549" b="0" i="0">
                <a:solidFill>
                  <a:srgbClr val="000000"/>
                </a:solidFill>
                <a:latin typeface="+mn-lt"/>
              </a:defRPr>
            </a:lvl1pPr>
            <a:lvl2pPr marL="224097" marR="0" indent="0" algn="l" defTabSz="914367" rtl="0" eaLnBrk="1" fontAlgn="auto" latinLnBrk="0" hangingPunct="1">
              <a:lnSpc>
                <a:spcPct val="90000"/>
              </a:lnSpc>
              <a:spcBef>
                <a:spcPct val="20000"/>
              </a:spcBef>
              <a:spcAft>
                <a:spcPts val="0"/>
              </a:spcAft>
              <a:buClrTx/>
              <a:buSzPct val="90000"/>
              <a:buFont typeface="Wingdings" panose="05000000000000000000" pitchFamily="2" charset="2"/>
              <a:buNone/>
              <a:tabLst/>
              <a:defRPr/>
            </a:lvl2pPr>
            <a:lvl3pPr marL="448193" indent="0">
              <a:buNone/>
              <a:defRPr/>
            </a:lvl3pPr>
            <a:lvl4pPr marL="672290" indent="0">
              <a:buNone/>
              <a:defRPr/>
            </a:lvl4pPr>
            <a:lvl5pPr marL="896386" indent="0">
              <a:buNone/>
              <a:defRPr/>
            </a:lvl5pPr>
          </a:lstStyle>
          <a:p>
            <a:pPr lvl="0"/>
            <a:r>
              <a:rPr lang="pt-BR"/>
              <a:t>Subhead Segoe UI 26</a:t>
            </a:r>
          </a:p>
          <a:p>
            <a:pPr lvl="0"/>
            <a:r>
              <a:rPr lang="pt-BR"/>
              <a:t>Subhead Segoe UI 26</a:t>
            </a:r>
          </a:p>
          <a:p>
            <a:pPr lvl="0"/>
            <a:r>
              <a:rPr lang="pt-BR"/>
              <a:t>Subhead Segoe UI 26</a:t>
            </a:r>
          </a:p>
        </p:txBody>
      </p:sp>
      <p:sp>
        <p:nvSpPr>
          <p:cNvPr id="2" name="Title 1">
            <a:extLst>
              <a:ext uri="{FF2B5EF4-FFF2-40B4-BE49-F238E27FC236}">
                <a16:creationId xmlns:a16="http://schemas.microsoft.com/office/drawing/2014/main" id="{5B11769B-2C5C-4432-BC0E-481D5EFABA81}"/>
              </a:ext>
            </a:extLst>
          </p:cNvPr>
          <p:cNvSpPr>
            <a:spLocks noGrp="1"/>
          </p:cNvSpPr>
          <p:nvPr>
            <p:ph type="title" hasCustomPrompt="1"/>
          </p:nvPr>
        </p:nvSpPr>
        <p:spPr/>
        <p:txBody>
          <a:bodyPr/>
          <a:lstStyle>
            <a:lvl1pPr>
              <a:defRPr/>
            </a:lvl1pPr>
          </a:lstStyle>
          <a:p>
            <a:r>
              <a:rPr lang="en-US"/>
              <a:t>Device layout</a:t>
            </a:r>
          </a:p>
        </p:txBody>
      </p:sp>
    </p:spTree>
    <p:extLst>
      <p:ext uri="{BB962C8B-B14F-4D97-AF65-F5344CB8AC3E}">
        <p14:creationId xmlns:p14="http://schemas.microsoft.com/office/powerpoint/2010/main" val="3701950496"/>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raphic layout: three columns graphic and text">
    <p:spTree>
      <p:nvGrpSpPr>
        <p:cNvPr id="1" name=""/>
        <p:cNvGrpSpPr/>
        <p:nvPr/>
      </p:nvGrpSpPr>
      <p:grpSpPr>
        <a:xfrm>
          <a:off x="0" y="0"/>
          <a:ext cx="0" cy="0"/>
          <a:chOff x="0" y="0"/>
          <a:chExt cx="0" cy="0"/>
        </a:xfrm>
      </p:grpSpPr>
      <p:sp>
        <p:nvSpPr>
          <p:cNvPr id="3" name="Rectangle 2"/>
          <p:cNvSpPr/>
          <p:nvPr userDrawn="1"/>
        </p:nvSpPr>
        <p:spPr bwMode="auto">
          <a:xfrm>
            <a:off x="426425" y="1599723"/>
            <a:ext cx="3632388" cy="3128966"/>
          </a:xfrm>
          <a:prstGeom prst="rect">
            <a:avLst/>
          </a:prstGeom>
          <a:solidFill>
            <a:schemeClr val="accent6">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a:gradFill>
                <a:gsLst>
                  <a:gs pos="0">
                    <a:srgbClr val="FFFFFF"/>
                  </a:gs>
                  <a:gs pos="100000">
                    <a:srgbClr val="FFFFFF"/>
                  </a:gs>
                </a:gsLst>
                <a:lin ang="5400000" scaled="0"/>
              </a:gradFill>
              <a:ea typeface="Segoe UI" pitchFamily="34" charset="0"/>
              <a:cs typeface="Segoe UI" pitchFamily="34" charset="0"/>
            </a:endParaRPr>
          </a:p>
        </p:txBody>
      </p:sp>
      <p:sp>
        <p:nvSpPr>
          <p:cNvPr id="16" name="Content Placeholder 15"/>
          <p:cNvSpPr>
            <a:spLocks noGrp="1"/>
          </p:cNvSpPr>
          <p:nvPr>
            <p:ph sz="quarter" idx="17" hasCustomPrompt="1"/>
          </p:nvPr>
        </p:nvSpPr>
        <p:spPr>
          <a:xfrm>
            <a:off x="897219" y="1958468"/>
            <a:ext cx="2698612" cy="2411476"/>
          </a:xfrm>
        </p:spPr>
        <p:txBody>
          <a:bodyPr anchor="ctr">
            <a:noAutofit/>
          </a:bodyPr>
          <a:lstStyle>
            <a:lvl1pPr marL="0" indent="0" algn="ctr">
              <a:buNone/>
              <a:defRPr sz="1961">
                <a:solidFill>
                  <a:schemeClr val="tx2"/>
                </a:solidFill>
                <a:latin typeface="+mj-lt"/>
              </a:defRPr>
            </a:lvl1pPr>
          </a:lstStyle>
          <a:p>
            <a:pPr lvl="0"/>
            <a:r>
              <a:rPr lang="en-US"/>
              <a:t> </a:t>
            </a:r>
          </a:p>
        </p:txBody>
      </p:sp>
      <p:sp>
        <p:nvSpPr>
          <p:cNvPr id="6" name="Rectangle 5"/>
          <p:cNvSpPr/>
          <p:nvPr userDrawn="1"/>
        </p:nvSpPr>
        <p:spPr bwMode="auto">
          <a:xfrm>
            <a:off x="4281363" y="1599723"/>
            <a:ext cx="3623052" cy="3128966"/>
          </a:xfrm>
          <a:prstGeom prst="rect">
            <a:avLst/>
          </a:prstGeom>
          <a:solidFill>
            <a:schemeClr val="accent6">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a:gradFill>
                <a:gsLst>
                  <a:gs pos="0">
                    <a:srgbClr val="FFFFFF"/>
                  </a:gs>
                  <a:gs pos="100000">
                    <a:srgbClr val="FFFFFF"/>
                  </a:gs>
                </a:gsLst>
                <a:lin ang="5400000" scaled="0"/>
              </a:gradFill>
              <a:ea typeface="Segoe UI" pitchFamily="34" charset="0"/>
              <a:cs typeface="Segoe UI" pitchFamily="34" charset="0"/>
            </a:endParaRPr>
          </a:p>
        </p:txBody>
      </p:sp>
      <p:sp>
        <p:nvSpPr>
          <p:cNvPr id="8" name="Rectangle 7"/>
          <p:cNvSpPr/>
          <p:nvPr userDrawn="1"/>
        </p:nvSpPr>
        <p:spPr bwMode="auto">
          <a:xfrm>
            <a:off x="8126965" y="1599723"/>
            <a:ext cx="3635499" cy="3128966"/>
          </a:xfrm>
          <a:prstGeom prst="rect">
            <a:avLst/>
          </a:prstGeom>
          <a:solidFill>
            <a:schemeClr val="accent6">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a:gradFill>
                <a:gsLst>
                  <a:gs pos="0">
                    <a:srgbClr val="FFFFFF"/>
                  </a:gs>
                  <a:gs pos="100000">
                    <a:srgbClr val="FFFFFF"/>
                  </a:gs>
                </a:gsLst>
                <a:lin ang="5400000" scaled="0"/>
              </a:gradFill>
              <a:ea typeface="Segoe UI" pitchFamily="34" charset="0"/>
              <a:cs typeface="Segoe UI" pitchFamily="34" charset="0"/>
            </a:endParaRPr>
          </a:p>
        </p:txBody>
      </p:sp>
      <p:sp>
        <p:nvSpPr>
          <p:cNvPr id="17" name="Content Placeholder 15"/>
          <p:cNvSpPr>
            <a:spLocks noGrp="1"/>
          </p:cNvSpPr>
          <p:nvPr userDrawn="1">
            <p:ph sz="quarter" idx="18" hasCustomPrompt="1"/>
          </p:nvPr>
        </p:nvSpPr>
        <p:spPr>
          <a:xfrm>
            <a:off x="4746694" y="1958468"/>
            <a:ext cx="2698612" cy="2411476"/>
          </a:xfrm>
        </p:spPr>
        <p:txBody>
          <a:bodyPr anchor="ctr">
            <a:noAutofit/>
          </a:bodyPr>
          <a:lstStyle>
            <a:lvl1pPr marL="0" indent="0" algn="ctr">
              <a:buNone/>
              <a:defRPr sz="1961">
                <a:solidFill>
                  <a:schemeClr val="tx2"/>
                </a:solidFill>
                <a:latin typeface="+mj-lt"/>
              </a:defRPr>
            </a:lvl1pPr>
          </a:lstStyle>
          <a:p>
            <a:pPr lvl="0"/>
            <a:r>
              <a:rPr lang="en-US"/>
              <a:t> </a:t>
            </a:r>
          </a:p>
        </p:txBody>
      </p:sp>
      <p:sp>
        <p:nvSpPr>
          <p:cNvPr id="18" name="Content Placeholder 15"/>
          <p:cNvSpPr>
            <a:spLocks noGrp="1"/>
          </p:cNvSpPr>
          <p:nvPr userDrawn="1">
            <p:ph sz="quarter" idx="19" hasCustomPrompt="1"/>
          </p:nvPr>
        </p:nvSpPr>
        <p:spPr>
          <a:xfrm>
            <a:off x="8598490" y="1958468"/>
            <a:ext cx="2698612" cy="2411476"/>
          </a:xfrm>
        </p:spPr>
        <p:txBody>
          <a:bodyPr anchor="ctr">
            <a:noAutofit/>
          </a:bodyPr>
          <a:lstStyle>
            <a:lvl1pPr marL="0" indent="0" algn="ctr">
              <a:buNone/>
              <a:defRPr sz="1961">
                <a:solidFill>
                  <a:schemeClr val="tx2"/>
                </a:solidFill>
                <a:latin typeface="+mj-lt"/>
              </a:defRPr>
            </a:lvl1pPr>
          </a:lstStyle>
          <a:p>
            <a:pPr lvl="0"/>
            <a:r>
              <a:rPr lang="en-US"/>
              <a:t> </a:t>
            </a:r>
          </a:p>
        </p:txBody>
      </p:sp>
      <p:sp>
        <p:nvSpPr>
          <p:cNvPr id="12" name="Title Placeholder 1">
            <a:extLst>
              <a:ext uri="{FF2B5EF4-FFF2-40B4-BE49-F238E27FC236}">
                <a16:creationId xmlns:a16="http://schemas.microsoft.com/office/drawing/2014/main" id="{FC74E6E5-9DAD-4A14-9C20-D9F9150874FE}"/>
              </a:ext>
            </a:extLst>
          </p:cNvPr>
          <p:cNvSpPr>
            <a:spLocks noGrp="1"/>
          </p:cNvSpPr>
          <p:nvPr userDrawn="1">
            <p:ph type="title" hasCustomPrompt="1"/>
          </p:nvPr>
        </p:nvSpPr>
        <p:spPr>
          <a:xfrm>
            <a:off x="426424" y="440497"/>
            <a:ext cx="11336039" cy="739343"/>
          </a:xfrm>
          <a:prstGeom prst="rect">
            <a:avLst/>
          </a:prstGeom>
        </p:spPr>
        <p:txBody>
          <a:bodyPr vert="horz" wrap="square" lIns="0" tIns="164592" rIns="0" bIns="0" rtlCol="0" anchor="t">
            <a:noAutofit/>
          </a:bodyPr>
          <a:lstStyle>
            <a:lvl1pPr>
              <a:defRPr>
                <a:solidFill>
                  <a:srgbClr val="000000"/>
                </a:solidFill>
              </a:defRPr>
            </a:lvl1pPr>
          </a:lstStyle>
          <a:p>
            <a:r>
              <a:rPr lang="en-US"/>
              <a:t>Graphic layout: three columns graphic and text</a:t>
            </a:r>
          </a:p>
        </p:txBody>
      </p:sp>
      <p:sp>
        <p:nvSpPr>
          <p:cNvPr id="13" name="Text Placeholder 4">
            <a:extLst>
              <a:ext uri="{FF2B5EF4-FFF2-40B4-BE49-F238E27FC236}">
                <a16:creationId xmlns:a16="http://schemas.microsoft.com/office/drawing/2014/main" id="{FB052D15-67DF-4845-863F-FEC853640A9E}"/>
              </a:ext>
            </a:extLst>
          </p:cNvPr>
          <p:cNvSpPr>
            <a:spLocks noGrp="1"/>
          </p:cNvSpPr>
          <p:nvPr userDrawn="1">
            <p:ph type="body" sz="quarter" idx="11" hasCustomPrompt="1"/>
          </p:nvPr>
        </p:nvSpPr>
        <p:spPr>
          <a:xfrm>
            <a:off x="426426" y="4927922"/>
            <a:ext cx="3627659" cy="1408256"/>
          </a:xfrm>
        </p:spPr>
        <p:txBody>
          <a:bodyPr lIns="0" tIns="0" rIns="0" bIns="0"/>
          <a:lstStyle>
            <a:lvl1pPr marL="0" indent="0">
              <a:lnSpc>
                <a:spcPct val="100000"/>
              </a:lnSpc>
              <a:spcBef>
                <a:spcPts val="1568"/>
              </a:spcBef>
              <a:spcAft>
                <a:spcPts val="0"/>
              </a:spcAft>
              <a:buNone/>
              <a:defRPr sz="1568" b="1">
                <a:solidFill>
                  <a:schemeClr val="accent1"/>
                </a:solidFill>
                <a:latin typeface="+mj-lt"/>
              </a:defRPr>
            </a:lvl1pPr>
            <a:lvl2pPr marL="0" marR="0" indent="0" algn="l" defTabSz="914367" rtl="0" eaLnBrk="1" fontAlgn="auto" latinLnBrk="0" hangingPunct="1">
              <a:lnSpc>
                <a:spcPct val="100000"/>
              </a:lnSpc>
              <a:spcBef>
                <a:spcPts val="1568"/>
              </a:spcBef>
              <a:spcAft>
                <a:spcPts val="0"/>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16</a:t>
            </a:r>
          </a:p>
          <a:p>
            <a:pPr lvl="1"/>
            <a:r>
              <a:rPr lang="en-US"/>
              <a:t>Body copy Segoe Regular 16.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a:t>
            </a:r>
            <a:r>
              <a:rPr lang="en-US"/>
              <a:t>.</a:t>
            </a:r>
          </a:p>
        </p:txBody>
      </p:sp>
      <p:sp>
        <p:nvSpPr>
          <p:cNvPr id="14" name="Text Placeholder 4">
            <a:extLst>
              <a:ext uri="{FF2B5EF4-FFF2-40B4-BE49-F238E27FC236}">
                <a16:creationId xmlns:a16="http://schemas.microsoft.com/office/drawing/2014/main" id="{A5ECD4C7-D870-4003-9FA8-85EBBED87940}"/>
              </a:ext>
            </a:extLst>
          </p:cNvPr>
          <p:cNvSpPr>
            <a:spLocks noGrp="1"/>
          </p:cNvSpPr>
          <p:nvPr userDrawn="1">
            <p:ph type="body" sz="quarter" idx="12" hasCustomPrompt="1"/>
          </p:nvPr>
        </p:nvSpPr>
        <p:spPr>
          <a:xfrm>
            <a:off x="4281363" y="4927922"/>
            <a:ext cx="3623051" cy="1408256"/>
          </a:xfrm>
        </p:spPr>
        <p:txBody>
          <a:bodyPr lIns="0" tIns="0" rIns="0" bIns="0"/>
          <a:lstStyle>
            <a:lvl1pPr marL="0" indent="0">
              <a:lnSpc>
                <a:spcPct val="100000"/>
              </a:lnSpc>
              <a:spcBef>
                <a:spcPts val="1568"/>
              </a:spcBef>
              <a:spcAft>
                <a:spcPts val="0"/>
              </a:spcAft>
              <a:buNone/>
              <a:defRPr sz="1568">
                <a:solidFill>
                  <a:schemeClr val="accent1"/>
                </a:solidFill>
                <a:latin typeface="+mj-lt"/>
              </a:defRPr>
            </a:lvl1pPr>
            <a:lvl2pPr marL="0" marR="0" indent="0" algn="l" defTabSz="914367" rtl="0" eaLnBrk="1" fontAlgn="auto" latinLnBrk="0" hangingPunct="1">
              <a:lnSpc>
                <a:spcPct val="100000"/>
              </a:lnSpc>
              <a:spcBef>
                <a:spcPts val="1568"/>
              </a:spcBef>
              <a:spcAft>
                <a:spcPts val="0"/>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16</a:t>
            </a:r>
          </a:p>
          <a:p>
            <a:pPr lvl="1"/>
            <a:r>
              <a:rPr lang="en-US"/>
              <a:t>Body copy Segoe Regular 16.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a:t>
            </a:r>
            <a:r>
              <a:rPr lang="en-US"/>
              <a:t>.</a:t>
            </a:r>
          </a:p>
        </p:txBody>
      </p:sp>
      <p:sp>
        <p:nvSpPr>
          <p:cNvPr id="15" name="Text Placeholder 4">
            <a:extLst>
              <a:ext uri="{FF2B5EF4-FFF2-40B4-BE49-F238E27FC236}">
                <a16:creationId xmlns:a16="http://schemas.microsoft.com/office/drawing/2014/main" id="{AA9BECBA-B2CC-4EE6-B54E-9ADB03EB2595}"/>
              </a:ext>
            </a:extLst>
          </p:cNvPr>
          <p:cNvSpPr>
            <a:spLocks noGrp="1"/>
          </p:cNvSpPr>
          <p:nvPr userDrawn="1">
            <p:ph type="body" sz="quarter" idx="13" hasCustomPrompt="1"/>
          </p:nvPr>
        </p:nvSpPr>
        <p:spPr>
          <a:xfrm>
            <a:off x="8126964" y="4927922"/>
            <a:ext cx="3635502" cy="1408256"/>
          </a:xfrm>
        </p:spPr>
        <p:txBody>
          <a:bodyPr lIns="0" tIns="0" rIns="0" bIns="0"/>
          <a:lstStyle>
            <a:lvl1pPr marL="0" indent="0">
              <a:lnSpc>
                <a:spcPct val="100000"/>
              </a:lnSpc>
              <a:spcBef>
                <a:spcPts val="1568"/>
              </a:spcBef>
              <a:spcAft>
                <a:spcPts val="0"/>
              </a:spcAft>
              <a:buNone/>
              <a:defRPr sz="1568">
                <a:solidFill>
                  <a:schemeClr val="accent1"/>
                </a:solidFill>
                <a:latin typeface="+mj-lt"/>
              </a:defRPr>
            </a:lvl1pPr>
            <a:lvl2pPr marL="0" marR="0" indent="0" algn="l" defTabSz="914367" rtl="0" eaLnBrk="1" fontAlgn="auto" latinLnBrk="0" hangingPunct="1">
              <a:lnSpc>
                <a:spcPct val="100000"/>
              </a:lnSpc>
              <a:spcBef>
                <a:spcPts val="1568"/>
              </a:spcBef>
              <a:spcAft>
                <a:spcPts val="0"/>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a:t>Paragraph title Segoe UI bold 16</a:t>
            </a:r>
          </a:p>
          <a:p>
            <a:pPr lvl="1"/>
            <a:r>
              <a:rPr lang="en-US"/>
              <a:t>Body copy Segoe Regular 16.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a:t>
            </a:r>
            <a:r>
              <a:rPr lang="en-US"/>
              <a:t>.</a:t>
            </a:r>
          </a:p>
        </p:txBody>
      </p:sp>
    </p:spTree>
    <p:extLst>
      <p:ext uri="{BB962C8B-B14F-4D97-AF65-F5344CB8AC3E}">
        <p14:creationId xmlns:p14="http://schemas.microsoft.com/office/powerpoint/2010/main" val="379244150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9832488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raphic layout: four columns graphic and text">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9594C393-E06E-3A4C-A658-2526A14DA5A1}"/>
              </a:ext>
            </a:extLst>
          </p:cNvPr>
          <p:cNvSpPr/>
          <p:nvPr userDrawn="1"/>
        </p:nvSpPr>
        <p:spPr bwMode="auto">
          <a:xfrm>
            <a:off x="9109046" y="1590387"/>
            <a:ext cx="2653417" cy="3128965"/>
          </a:xfrm>
          <a:prstGeom prst="rect">
            <a:avLst/>
          </a:prstGeom>
          <a:solidFill>
            <a:schemeClr val="bg2"/>
          </a:solidFill>
          <a:ln>
            <a:noFill/>
            <a:headEnd type="none" w="med" len="med"/>
            <a:tailEnd type="none" w="med" len="med"/>
          </a:ln>
          <a:effectLst>
            <a:outerShdw blurRad="76200" algn="ctr" rotWithShape="0">
              <a:schemeClr val="bg2">
                <a:lumMod val="50000"/>
                <a:alpha val="80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a:gradFill>
                <a:gsLst>
                  <a:gs pos="0">
                    <a:srgbClr val="FFFFFF"/>
                  </a:gs>
                  <a:gs pos="100000">
                    <a:srgbClr val="FFFFFF"/>
                  </a:gs>
                </a:gsLst>
                <a:lin ang="5400000" scaled="0"/>
              </a:gradFill>
              <a:ea typeface="Segoe UI" pitchFamily="34" charset="0"/>
              <a:cs typeface="Segoe UI" pitchFamily="34" charset="0"/>
            </a:endParaRPr>
          </a:p>
        </p:txBody>
      </p:sp>
      <p:sp>
        <p:nvSpPr>
          <p:cNvPr id="19" name="Rectangle 18">
            <a:extLst>
              <a:ext uri="{FF2B5EF4-FFF2-40B4-BE49-F238E27FC236}">
                <a16:creationId xmlns:a16="http://schemas.microsoft.com/office/drawing/2014/main" id="{A011C51E-94BA-C44D-ABF4-E87C4124DAF0}"/>
              </a:ext>
            </a:extLst>
          </p:cNvPr>
          <p:cNvSpPr/>
          <p:nvPr userDrawn="1"/>
        </p:nvSpPr>
        <p:spPr bwMode="auto">
          <a:xfrm>
            <a:off x="6214841" y="1590387"/>
            <a:ext cx="2653417" cy="3128965"/>
          </a:xfrm>
          <a:prstGeom prst="rect">
            <a:avLst/>
          </a:prstGeom>
          <a:solidFill>
            <a:schemeClr val="bg2"/>
          </a:solidFill>
          <a:ln>
            <a:noFill/>
            <a:headEnd type="none" w="med" len="med"/>
            <a:tailEnd type="none" w="med" len="med"/>
          </a:ln>
          <a:effectLst>
            <a:outerShdw blurRad="76200" algn="ctr" rotWithShape="0">
              <a:schemeClr val="bg2">
                <a:lumMod val="50000"/>
                <a:alpha val="80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a:gradFill>
                <a:gsLst>
                  <a:gs pos="0">
                    <a:srgbClr val="FFFFFF"/>
                  </a:gs>
                  <a:gs pos="100000">
                    <a:srgbClr val="FFFFFF"/>
                  </a:gs>
                </a:gsLst>
                <a:lin ang="5400000" scaled="0"/>
              </a:gradFill>
              <a:ea typeface="Segoe UI" pitchFamily="34" charset="0"/>
              <a:cs typeface="Segoe UI" pitchFamily="34" charset="0"/>
            </a:endParaRPr>
          </a:p>
        </p:txBody>
      </p:sp>
      <p:sp>
        <p:nvSpPr>
          <p:cNvPr id="20" name="Rectangle 19">
            <a:extLst>
              <a:ext uri="{FF2B5EF4-FFF2-40B4-BE49-F238E27FC236}">
                <a16:creationId xmlns:a16="http://schemas.microsoft.com/office/drawing/2014/main" id="{E6DDB665-2DD7-AE40-9862-C6E8E22E9215}"/>
              </a:ext>
            </a:extLst>
          </p:cNvPr>
          <p:cNvSpPr/>
          <p:nvPr userDrawn="1"/>
        </p:nvSpPr>
        <p:spPr bwMode="auto">
          <a:xfrm>
            <a:off x="3320634" y="1590387"/>
            <a:ext cx="2653417" cy="3128965"/>
          </a:xfrm>
          <a:prstGeom prst="rect">
            <a:avLst/>
          </a:prstGeom>
          <a:solidFill>
            <a:schemeClr val="bg2"/>
          </a:solidFill>
          <a:ln>
            <a:noFill/>
            <a:headEnd type="none" w="med" len="med"/>
            <a:tailEnd type="none" w="med" len="med"/>
          </a:ln>
          <a:effectLst>
            <a:outerShdw blurRad="76200" algn="ctr" rotWithShape="0">
              <a:schemeClr val="bg2">
                <a:lumMod val="50000"/>
                <a:alpha val="80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a:gradFill>
                <a:gsLst>
                  <a:gs pos="0">
                    <a:srgbClr val="FFFFFF"/>
                  </a:gs>
                  <a:gs pos="100000">
                    <a:srgbClr val="FFFFFF"/>
                  </a:gs>
                </a:gsLst>
                <a:lin ang="5400000" scaled="0"/>
              </a:gradFill>
              <a:ea typeface="Segoe UI" pitchFamily="34" charset="0"/>
              <a:cs typeface="Segoe UI" pitchFamily="34" charset="0"/>
            </a:endParaRPr>
          </a:p>
        </p:txBody>
      </p:sp>
      <p:sp>
        <p:nvSpPr>
          <p:cNvPr id="21" name="Rectangle 20">
            <a:extLst>
              <a:ext uri="{FF2B5EF4-FFF2-40B4-BE49-F238E27FC236}">
                <a16:creationId xmlns:a16="http://schemas.microsoft.com/office/drawing/2014/main" id="{4CD677DE-AA2C-984C-BAE1-54D5F0B518CE}"/>
              </a:ext>
            </a:extLst>
          </p:cNvPr>
          <p:cNvSpPr/>
          <p:nvPr userDrawn="1"/>
        </p:nvSpPr>
        <p:spPr bwMode="auto">
          <a:xfrm>
            <a:off x="426426" y="1590387"/>
            <a:ext cx="2653417" cy="3128965"/>
          </a:xfrm>
          <a:prstGeom prst="rect">
            <a:avLst/>
          </a:prstGeom>
          <a:solidFill>
            <a:schemeClr val="bg2"/>
          </a:solidFill>
          <a:ln>
            <a:noFill/>
            <a:headEnd type="none" w="med" len="med"/>
            <a:tailEnd type="none" w="med" len="med"/>
          </a:ln>
          <a:effectLst>
            <a:outerShdw blurRad="76200" algn="ctr" rotWithShape="0">
              <a:schemeClr val="bg2">
                <a:lumMod val="50000"/>
                <a:alpha val="80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a:gradFill>
                <a:gsLst>
                  <a:gs pos="0">
                    <a:srgbClr val="FFFFFF"/>
                  </a:gs>
                  <a:gs pos="100000">
                    <a:srgbClr val="FFFFFF"/>
                  </a:gs>
                </a:gsLst>
                <a:lin ang="5400000" scaled="0"/>
              </a:gradFill>
              <a:ea typeface="Segoe UI" pitchFamily="34" charset="0"/>
              <a:cs typeface="Segoe UI" pitchFamily="34" charset="0"/>
            </a:endParaRPr>
          </a:p>
        </p:txBody>
      </p:sp>
      <p:sp>
        <p:nvSpPr>
          <p:cNvPr id="2" name="Title 1">
            <a:extLst>
              <a:ext uri="{FF2B5EF4-FFF2-40B4-BE49-F238E27FC236}">
                <a16:creationId xmlns:a16="http://schemas.microsoft.com/office/drawing/2014/main" id="{0347712A-15EB-884C-BF95-7C690BA77817}"/>
              </a:ext>
            </a:extLst>
          </p:cNvPr>
          <p:cNvSpPr>
            <a:spLocks noGrp="1"/>
          </p:cNvSpPr>
          <p:nvPr>
            <p:ph type="title" hasCustomPrompt="1"/>
          </p:nvPr>
        </p:nvSpPr>
        <p:spPr>
          <a:xfrm>
            <a:off x="430463" y="439865"/>
            <a:ext cx="11332001" cy="739973"/>
          </a:xfrm>
        </p:spPr>
        <p:txBody>
          <a:bodyPr/>
          <a:lstStyle>
            <a:lvl1pPr>
              <a:defRPr/>
            </a:lvl1pPr>
          </a:lstStyle>
          <a:p>
            <a:r>
              <a:rPr lang="en-US"/>
              <a:t>Graphic layout: four columns graphic and text</a:t>
            </a:r>
          </a:p>
        </p:txBody>
      </p:sp>
      <p:sp>
        <p:nvSpPr>
          <p:cNvPr id="4" name="Content Placeholder 15">
            <a:extLst>
              <a:ext uri="{FF2B5EF4-FFF2-40B4-BE49-F238E27FC236}">
                <a16:creationId xmlns:a16="http://schemas.microsoft.com/office/drawing/2014/main" id="{F580A529-D3A8-5643-80BA-3E2BE1AA8D57}"/>
              </a:ext>
            </a:extLst>
          </p:cNvPr>
          <p:cNvSpPr>
            <a:spLocks noGrp="1"/>
          </p:cNvSpPr>
          <p:nvPr>
            <p:ph sz="quarter" idx="17" hasCustomPrompt="1"/>
          </p:nvPr>
        </p:nvSpPr>
        <p:spPr>
          <a:xfrm>
            <a:off x="966751" y="2135537"/>
            <a:ext cx="1572767" cy="2038660"/>
          </a:xfrm>
        </p:spPr>
        <p:txBody>
          <a:bodyPr anchor="ctr">
            <a:noAutofit/>
          </a:bodyPr>
          <a:lstStyle>
            <a:lvl1pPr marL="0" indent="0" algn="ctr">
              <a:buNone/>
              <a:defRPr sz="1961">
                <a:solidFill>
                  <a:schemeClr val="tx2"/>
                </a:solidFill>
                <a:latin typeface="+mj-lt"/>
              </a:defRPr>
            </a:lvl1pPr>
          </a:lstStyle>
          <a:p>
            <a:pPr lvl="0"/>
            <a:r>
              <a:rPr lang="en-US"/>
              <a:t> </a:t>
            </a:r>
          </a:p>
        </p:txBody>
      </p:sp>
      <p:sp>
        <p:nvSpPr>
          <p:cNvPr id="7" name="Content Placeholder 15">
            <a:extLst>
              <a:ext uri="{FF2B5EF4-FFF2-40B4-BE49-F238E27FC236}">
                <a16:creationId xmlns:a16="http://schemas.microsoft.com/office/drawing/2014/main" id="{1F6D7A4B-5FFE-2741-8477-E0CAA019B079}"/>
              </a:ext>
            </a:extLst>
          </p:cNvPr>
          <p:cNvSpPr>
            <a:spLocks noGrp="1"/>
          </p:cNvSpPr>
          <p:nvPr>
            <p:ph sz="quarter" idx="18" hasCustomPrompt="1"/>
          </p:nvPr>
        </p:nvSpPr>
        <p:spPr>
          <a:xfrm>
            <a:off x="3849259" y="2135537"/>
            <a:ext cx="1596164" cy="2038660"/>
          </a:xfrm>
        </p:spPr>
        <p:txBody>
          <a:bodyPr anchor="ctr">
            <a:noAutofit/>
          </a:bodyPr>
          <a:lstStyle>
            <a:lvl1pPr marL="0" indent="0" algn="ctr">
              <a:buNone/>
              <a:defRPr sz="1961">
                <a:solidFill>
                  <a:schemeClr val="tx2"/>
                </a:solidFill>
                <a:latin typeface="+mj-lt"/>
              </a:defRPr>
            </a:lvl1pPr>
          </a:lstStyle>
          <a:p>
            <a:pPr lvl="0"/>
            <a:r>
              <a:rPr lang="en-US"/>
              <a:t> </a:t>
            </a:r>
          </a:p>
        </p:txBody>
      </p:sp>
      <p:sp>
        <p:nvSpPr>
          <p:cNvPr id="9" name="Text Placeholder 4">
            <a:extLst>
              <a:ext uri="{FF2B5EF4-FFF2-40B4-BE49-F238E27FC236}">
                <a16:creationId xmlns:a16="http://schemas.microsoft.com/office/drawing/2014/main" id="{07CF99F6-2487-AC48-8A09-B34B72BD5FE9}"/>
              </a:ext>
            </a:extLst>
          </p:cNvPr>
          <p:cNvSpPr>
            <a:spLocks noGrp="1"/>
          </p:cNvSpPr>
          <p:nvPr>
            <p:ph type="body" sz="quarter" idx="11" hasCustomPrompt="1"/>
          </p:nvPr>
        </p:nvSpPr>
        <p:spPr>
          <a:xfrm>
            <a:off x="426426" y="4927922"/>
            <a:ext cx="2653417" cy="1408256"/>
          </a:xfrm>
        </p:spPr>
        <p:txBody>
          <a:bodyPr lIns="0" tIns="0" rIns="0" bIns="0"/>
          <a:lstStyle>
            <a:lvl1pPr marL="0" indent="0">
              <a:lnSpc>
                <a:spcPct val="100000"/>
              </a:lnSpc>
              <a:spcBef>
                <a:spcPts val="1568"/>
              </a:spcBef>
              <a:spcAft>
                <a:spcPts val="0"/>
              </a:spcAft>
              <a:buNone/>
              <a:defRPr sz="1568" b="1">
                <a:solidFill>
                  <a:schemeClr val="accent1"/>
                </a:solidFill>
                <a:latin typeface="+mj-lt"/>
              </a:defRPr>
            </a:lvl1pPr>
            <a:lvl2pPr marL="0" marR="0" indent="0" algn="l" defTabSz="914367" rtl="0" eaLnBrk="1" fontAlgn="auto" latinLnBrk="0" hangingPunct="1">
              <a:lnSpc>
                <a:spcPct val="100000"/>
              </a:lnSpc>
              <a:spcBef>
                <a:spcPts val="1568"/>
              </a:spcBef>
              <a:spcAft>
                <a:spcPts val="0"/>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16</a:t>
            </a:r>
          </a:p>
          <a:p>
            <a:pPr lvl="1"/>
            <a:r>
              <a:rPr lang="en-US"/>
              <a:t>Body copy Segoe Regular 16. </a:t>
            </a:r>
            <a:r>
              <a:rPr lang="en-US" err="1"/>
              <a:t>Cavorest</a:t>
            </a:r>
            <a:r>
              <a:rPr lang="en-US"/>
              <a:t> a </a:t>
            </a:r>
            <a:r>
              <a:rPr lang="en-US" err="1"/>
              <a:t>aut</a:t>
            </a:r>
            <a:r>
              <a:rPr lang="en-US"/>
              <a:t> arum quam id eat ape </a:t>
            </a:r>
            <a:r>
              <a:rPr lang="en-US" err="1"/>
              <a:t>est</a:t>
            </a:r>
            <a:r>
              <a:rPr lang="en-US"/>
              <a:t>, qui </a:t>
            </a:r>
            <a:r>
              <a:rPr lang="en-US" err="1"/>
              <a:t>sinc</a:t>
            </a:r>
            <a:r>
              <a:rPr lang="en-US"/>
              <a:t>.</a:t>
            </a:r>
          </a:p>
        </p:txBody>
      </p:sp>
      <p:sp>
        <p:nvSpPr>
          <p:cNvPr id="10" name="Text Placeholder 4">
            <a:extLst>
              <a:ext uri="{FF2B5EF4-FFF2-40B4-BE49-F238E27FC236}">
                <a16:creationId xmlns:a16="http://schemas.microsoft.com/office/drawing/2014/main" id="{7F7B5F75-90C0-F44E-9322-8FF1108BD340}"/>
              </a:ext>
            </a:extLst>
          </p:cNvPr>
          <p:cNvSpPr>
            <a:spLocks noGrp="1"/>
          </p:cNvSpPr>
          <p:nvPr>
            <p:ph type="body" sz="quarter" idx="12" hasCustomPrompt="1"/>
          </p:nvPr>
        </p:nvSpPr>
        <p:spPr>
          <a:xfrm>
            <a:off x="3320634" y="4927922"/>
            <a:ext cx="2653417" cy="1408256"/>
          </a:xfrm>
        </p:spPr>
        <p:txBody>
          <a:bodyPr lIns="0" tIns="0" rIns="0" bIns="0"/>
          <a:lstStyle>
            <a:lvl1pPr marL="0" indent="0">
              <a:lnSpc>
                <a:spcPct val="100000"/>
              </a:lnSpc>
              <a:spcBef>
                <a:spcPts val="1568"/>
              </a:spcBef>
              <a:spcAft>
                <a:spcPts val="0"/>
              </a:spcAft>
              <a:buNone/>
              <a:defRPr sz="1568">
                <a:solidFill>
                  <a:schemeClr val="accent1"/>
                </a:solidFill>
                <a:latin typeface="+mj-lt"/>
              </a:defRPr>
            </a:lvl1pPr>
            <a:lvl2pPr marL="0" marR="0" indent="0" algn="l" defTabSz="914367" rtl="0" eaLnBrk="1" fontAlgn="auto" latinLnBrk="0" hangingPunct="1">
              <a:lnSpc>
                <a:spcPct val="100000"/>
              </a:lnSpc>
              <a:spcBef>
                <a:spcPts val="1568"/>
              </a:spcBef>
              <a:spcAft>
                <a:spcPts val="0"/>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16</a:t>
            </a:r>
          </a:p>
          <a:p>
            <a:pPr lvl="1"/>
            <a:r>
              <a:rPr lang="en-US"/>
              <a:t>Body copy Segoe Regular 16. </a:t>
            </a:r>
            <a:r>
              <a:rPr lang="en-US" err="1"/>
              <a:t>Cavorest</a:t>
            </a:r>
            <a:r>
              <a:rPr lang="en-US"/>
              <a:t> a </a:t>
            </a:r>
            <a:r>
              <a:rPr lang="en-US" err="1"/>
              <a:t>aut</a:t>
            </a:r>
            <a:r>
              <a:rPr lang="en-US"/>
              <a:t> arum quam id eat ape </a:t>
            </a:r>
            <a:r>
              <a:rPr lang="en-US" err="1"/>
              <a:t>est</a:t>
            </a:r>
            <a:r>
              <a:rPr lang="en-US"/>
              <a:t>, qui </a:t>
            </a:r>
            <a:r>
              <a:rPr lang="en-US" err="1"/>
              <a:t>sinc</a:t>
            </a:r>
            <a:r>
              <a:rPr lang="en-US"/>
              <a:t>.</a:t>
            </a:r>
          </a:p>
        </p:txBody>
      </p:sp>
      <p:sp>
        <p:nvSpPr>
          <p:cNvPr id="11" name="Text Placeholder 4">
            <a:extLst>
              <a:ext uri="{FF2B5EF4-FFF2-40B4-BE49-F238E27FC236}">
                <a16:creationId xmlns:a16="http://schemas.microsoft.com/office/drawing/2014/main" id="{6E444E9C-8096-FE42-BE2A-094180C61109}"/>
              </a:ext>
            </a:extLst>
          </p:cNvPr>
          <p:cNvSpPr>
            <a:spLocks noGrp="1"/>
          </p:cNvSpPr>
          <p:nvPr>
            <p:ph type="body" sz="quarter" idx="13" hasCustomPrompt="1"/>
          </p:nvPr>
        </p:nvSpPr>
        <p:spPr>
          <a:xfrm>
            <a:off x="6214841" y="4927922"/>
            <a:ext cx="2653417" cy="1408256"/>
          </a:xfrm>
        </p:spPr>
        <p:txBody>
          <a:bodyPr lIns="0" tIns="0" rIns="0" bIns="0"/>
          <a:lstStyle>
            <a:lvl1pPr marL="0" indent="0">
              <a:lnSpc>
                <a:spcPct val="100000"/>
              </a:lnSpc>
              <a:spcBef>
                <a:spcPts val="1568"/>
              </a:spcBef>
              <a:spcAft>
                <a:spcPts val="0"/>
              </a:spcAft>
              <a:buNone/>
              <a:defRPr sz="1568">
                <a:solidFill>
                  <a:schemeClr val="accent1"/>
                </a:solidFill>
                <a:latin typeface="+mj-lt"/>
              </a:defRPr>
            </a:lvl1pPr>
            <a:lvl2pPr marL="0" marR="0" indent="0" algn="l" defTabSz="914367" rtl="0" eaLnBrk="1" fontAlgn="auto" latinLnBrk="0" hangingPunct="1">
              <a:lnSpc>
                <a:spcPct val="100000"/>
              </a:lnSpc>
              <a:spcBef>
                <a:spcPts val="1568"/>
              </a:spcBef>
              <a:spcAft>
                <a:spcPts val="0"/>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a:t>Paragraph title Segoe UI bold 16</a:t>
            </a:r>
          </a:p>
          <a:p>
            <a:pPr lvl="1"/>
            <a:r>
              <a:rPr lang="en-US"/>
              <a:t>Body copy Segoe Regular 16. </a:t>
            </a:r>
            <a:r>
              <a:rPr lang="en-US" err="1"/>
              <a:t>Cavorest</a:t>
            </a:r>
            <a:r>
              <a:rPr lang="en-US"/>
              <a:t> a </a:t>
            </a:r>
            <a:r>
              <a:rPr lang="en-US" err="1"/>
              <a:t>aut</a:t>
            </a:r>
            <a:r>
              <a:rPr lang="en-US"/>
              <a:t> arum quam id eat ape </a:t>
            </a:r>
            <a:r>
              <a:rPr lang="en-US" err="1"/>
              <a:t>est</a:t>
            </a:r>
            <a:r>
              <a:rPr lang="en-US"/>
              <a:t>, qui </a:t>
            </a:r>
            <a:r>
              <a:rPr lang="en-US" err="1"/>
              <a:t>sinc</a:t>
            </a:r>
            <a:r>
              <a:rPr lang="en-US"/>
              <a:t>.</a:t>
            </a:r>
          </a:p>
        </p:txBody>
      </p:sp>
      <p:sp>
        <p:nvSpPr>
          <p:cNvPr id="13" name="Content Placeholder 15">
            <a:extLst>
              <a:ext uri="{FF2B5EF4-FFF2-40B4-BE49-F238E27FC236}">
                <a16:creationId xmlns:a16="http://schemas.microsoft.com/office/drawing/2014/main" id="{30602BFF-4B8C-D046-AD65-47970BC89DF5}"/>
              </a:ext>
            </a:extLst>
          </p:cNvPr>
          <p:cNvSpPr>
            <a:spLocks noGrp="1"/>
          </p:cNvSpPr>
          <p:nvPr>
            <p:ph sz="quarter" idx="19" hasCustomPrompt="1"/>
          </p:nvPr>
        </p:nvSpPr>
        <p:spPr>
          <a:xfrm>
            <a:off x="6743466" y="2135537"/>
            <a:ext cx="1596164" cy="2038660"/>
          </a:xfrm>
        </p:spPr>
        <p:txBody>
          <a:bodyPr anchor="ctr">
            <a:noAutofit/>
          </a:bodyPr>
          <a:lstStyle>
            <a:lvl1pPr marL="0" indent="0" algn="ctr">
              <a:buNone/>
              <a:defRPr sz="1961">
                <a:solidFill>
                  <a:schemeClr val="tx2"/>
                </a:solidFill>
                <a:latin typeface="+mj-lt"/>
              </a:defRPr>
            </a:lvl1pPr>
          </a:lstStyle>
          <a:p>
            <a:pPr lvl="0"/>
            <a:r>
              <a:rPr lang="en-US"/>
              <a:t> </a:t>
            </a:r>
          </a:p>
        </p:txBody>
      </p:sp>
      <p:sp>
        <p:nvSpPr>
          <p:cNvPr id="14" name="Content Placeholder 15">
            <a:extLst>
              <a:ext uri="{FF2B5EF4-FFF2-40B4-BE49-F238E27FC236}">
                <a16:creationId xmlns:a16="http://schemas.microsoft.com/office/drawing/2014/main" id="{88A8CB35-A244-544E-8BAE-53CB85074FBB}"/>
              </a:ext>
            </a:extLst>
          </p:cNvPr>
          <p:cNvSpPr>
            <a:spLocks noGrp="1"/>
          </p:cNvSpPr>
          <p:nvPr>
            <p:ph sz="quarter" idx="20" hasCustomPrompt="1"/>
          </p:nvPr>
        </p:nvSpPr>
        <p:spPr>
          <a:xfrm>
            <a:off x="9637672" y="2135537"/>
            <a:ext cx="1596164" cy="2038660"/>
          </a:xfrm>
        </p:spPr>
        <p:txBody>
          <a:bodyPr anchor="ctr">
            <a:noAutofit/>
          </a:bodyPr>
          <a:lstStyle>
            <a:lvl1pPr marL="0" indent="0" algn="ctr">
              <a:buNone/>
              <a:defRPr sz="1961">
                <a:solidFill>
                  <a:schemeClr val="tx2"/>
                </a:solidFill>
                <a:latin typeface="+mj-lt"/>
              </a:defRPr>
            </a:lvl1pPr>
          </a:lstStyle>
          <a:p>
            <a:pPr lvl="0"/>
            <a:r>
              <a:rPr lang="en-US"/>
              <a:t> </a:t>
            </a:r>
          </a:p>
        </p:txBody>
      </p:sp>
      <p:sp>
        <p:nvSpPr>
          <p:cNvPr id="15" name="Text Placeholder 4">
            <a:extLst>
              <a:ext uri="{FF2B5EF4-FFF2-40B4-BE49-F238E27FC236}">
                <a16:creationId xmlns:a16="http://schemas.microsoft.com/office/drawing/2014/main" id="{D8D35D15-66F4-4840-BA72-4B7AB5A24EFD}"/>
              </a:ext>
            </a:extLst>
          </p:cNvPr>
          <p:cNvSpPr>
            <a:spLocks noGrp="1"/>
          </p:cNvSpPr>
          <p:nvPr>
            <p:ph type="body" sz="quarter" idx="21" hasCustomPrompt="1"/>
          </p:nvPr>
        </p:nvSpPr>
        <p:spPr>
          <a:xfrm>
            <a:off x="9109046" y="4927922"/>
            <a:ext cx="2653417" cy="1408256"/>
          </a:xfrm>
        </p:spPr>
        <p:txBody>
          <a:bodyPr lIns="0" tIns="0" rIns="0" bIns="0"/>
          <a:lstStyle>
            <a:lvl1pPr marL="0" indent="0">
              <a:lnSpc>
                <a:spcPct val="100000"/>
              </a:lnSpc>
              <a:spcBef>
                <a:spcPts val="1568"/>
              </a:spcBef>
              <a:spcAft>
                <a:spcPts val="0"/>
              </a:spcAft>
              <a:buNone/>
              <a:defRPr sz="1568">
                <a:solidFill>
                  <a:schemeClr val="accent1"/>
                </a:solidFill>
                <a:latin typeface="+mj-lt"/>
              </a:defRPr>
            </a:lvl1pPr>
            <a:lvl2pPr marL="0" marR="0" indent="0" algn="l" defTabSz="914367" rtl="0" eaLnBrk="1" fontAlgn="auto" latinLnBrk="0" hangingPunct="1">
              <a:lnSpc>
                <a:spcPct val="100000"/>
              </a:lnSpc>
              <a:spcBef>
                <a:spcPts val="1568"/>
              </a:spcBef>
              <a:spcAft>
                <a:spcPts val="0"/>
              </a:spcAft>
              <a:buClrTx/>
              <a:buSzPct val="90000"/>
              <a:buFont typeface="Arial" panose="020B0604020202020204" pitchFamily="34" charset="0"/>
              <a:buNone/>
              <a:tabLst/>
              <a:defRPr sz="1568">
                <a:solidFill>
                  <a:srgbClr val="000000"/>
                </a:solidFill>
              </a:defRPr>
            </a:lvl2pPr>
            <a:lvl3pPr marL="448193" indent="0">
              <a:buNone/>
              <a:defRPr/>
            </a:lvl3pPr>
            <a:lvl4pPr marL="672290" indent="0">
              <a:buNone/>
              <a:defRPr/>
            </a:lvl4pPr>
            <a:lvl5pPr marL="896386" indent="0">
              <a:buNone/>
              <a:defRPr/>
            </a:lvl5pPr>
          </a:lstStyle>
          <a:p>
            <a:pPr lvl="0"/>
            <a:r>
              <a:rPr lang="en-US"/>
              <a:t>Paragraph title Segoe UI bold 16</a:t>
            </a:r>
          </a:p>
          <a:p>
            <a:pPr lvl="1"/>
            <a:r>
              <a:rPr lang="en-US"/>
              <a:t>Body copy Segoe Regular 16. </a:t>
            </a:r>
            <a:r>
              <a:rPr lang="en-US" err="1"/>
              <a:t>Cavorest</a:t>
            </a:r>
            <a:r>
              <a:rPr lang="en-US"/>
              <a:t> a </a:t>
            </a:r>
            <a:r>
              <a:rPr lang="en-US" err="1"/>
              <a:t>aut</a:t>
            </a:r>
            <a:r>
              <a:rPr lang="en-US"/>
              <a:t> arum quam id eat ape </a:t>
            </a:r>
            <a:r>
              <a:rPr lang="en-US" err="1"/>
              <a:t>est</a:t>
            </a:r>
            <a:r>
              <a:rPr lang="en-US"/>
              <a:t>, qui </a:t>
            </a:r>
            <a:r>
              <a:rPr lang="en-US" err="1"/>
              <a:t>sinc</a:t>
            </a:r>
            <a:r>
              <a:rPr lang="en-US"/>
              <a:t>.</a:t>
            </a:r>
          </a:p>
        </p:txBody>
      </p:sp>
    </p:spTree>
    <p:extLst>
      <p:ext uri="{BB962C8B-B14F-4D97-AF65-F5344CB8AC3E}">
        <p14:creationId xmlns:p14="http://schemas.microsoft.com/office/powerpoint/2010/main" val="3185816895"/>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able layout">
    <p:spTree>
      <p:nvGrpSpPr>
        <p:cNvPr id="1" name=""/>
        <p:cNvGrpSpPr/>
        <p:nvPr/>
      </p:nvGrpSpPr>
      <p:grpSpPr>
        <a:xfrm>
          <a:off x="0" y="0"/>
          <a:ext cx="0" cy="0"/>
          <a:chOff x="0" y="0"/>
          <a:chExt cx="0" cy="0"/>
        </a:xfrm>
      </p:grpSpPr>
      <p:sp>
        <p:nvSpPr>
          <p:cNvPr id="4" name="Table Placeholder 3"/>
          <p:cNvSpPr>
            <a:spLocks noGrp="1"/>
          </p:cNvSpPr>
          <p:nvPr>
            <p:ph type="tbl" sz="quarter" idx="10"/>
          </p:nvPr>
        </p:nvSpPr>
        <p:spPr>
          <a:xfrm>
            <a:off x="430930" y="2126525"/>
            <a:ext cx="11331534" cy="4288197"/>
          </a:xfrm>
        </p:spPr>
        <p:txBody>
          <a:bodyPr bIns="1737360" anchor="ctr">
            <a:noAutofit/>
          </a:bodyPr>
          <a:lstStyle>
            <a:lvl1pPr algn="ctr">
              <a:defRPr sz="1961">
                <a:solidFill>
                  <a:srgbClr val="000000"/>
                </a:solidFill>
                <a:latin typeface="+mj-lt"/>
              </a:defRPr>
            </a:lvl1pPr>
          </a:lstStyle>
          <a:p>
            <a:r>
              <a:rPr lang="en-US"/>
              <a:t>Click icon to add table</a:t>
            </a:r>
          </a:p>
        </p:txBody>
      </p:sp>
      <p:sp>
        <p:nvSpPr>
          <p:cNvPr id="5" name="Title Placeholder 1">
            <a:extLst>
              <a:ext uri="{FF2B5EF4-FFF2-40B4-BE49-F238E27FC236}">
                <a16:creationId xmlns:a16="http://schemas.microsoft.com/office/drawing/2014/main" id="{4F997AC3-87B6-4E0B-88C2-A05069E413C4}"/>
              </a:ext>
            </a:extLst>
          </p:cNvPr>
          <p:cNvSpPr>
            <a:spLocks noGrp="1"/>
          </p:cNvSpPr>
          <p:nvPr>
            <p:ph type="title" hasCustomPrompt="1"/>
          </p:nvPr>
        </p:nvSpPr>
        <p:spPr>
          <a:xfrm>
            <a:off x="430930" y="440497"/>
            <a:ext cx="11331534" cy="739343"/>
          </a:xfrm>
          <a:prstGeom prst="rect">
            <a:avLst/>
          </a:prstGeom>
        </p:spPr>
        <p:txBody>
          <a:bodyPr vert="horz" wrap="square" lIns="0" tIns="164592" rIns="0" bIns="0" rtlCol="0" anchor="t">
            <a:noAutofit/>
          </a:bodyPr>
          <a:lstStyle>
            <a:lvl1pPr>
              <a:defRPr>
                <a:solidFill>
                  <a:srgbClr val="000000"/>
                </a:solidFill>
              </a:defRPr>
            </a:lvl1pPr>
          </a:lstStyle>
          <a:p>
            <a:r>
              <a:rPr lang="en-US"/>
              <a:t>Table layout</a:t>
            </a:r>
          </a:p>
        </p:txBody>
      </p:sp>
    </p:spTree>
    <p:extLst>
      <p:ext uri="{BB962C8B-B14F-4D97-AF65-F5344CB8AC3E}">
        <p14:creationId xmlns:p14="http://schemas.microsoft.com/office/powerpoint/2010/main" val="1630974711"/>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 title white">
    <p:spTree>
      <p:nvGrpSpPr>
        <p:cNvPr id="1" name=""/>
        <p:cNvGrpSpPr/>
        <p:nvPr/>
      </p:nvGrpSpPr>
      <p:grpSpPr>
        <a:xfrm>
          <a:off x="0" y="0"/>
          <a:ext cx="0" cy="0"/>
          <a:chOff x="0" y="0"/>
          <a:chExt cx="0" cy="0"/>
        </a:xfrm>
      </p:grpSpPr>
      <p:sp>
        <p:nvSpPr>
          <p:cNvPr id="36" name="Title 35"/>
          <p:cNvSpPr>
            <a:spLocks noGrp="1"/>
          </p:cNvSpPr>
          <p:nvPr>
            <p:ph type="title" hasCustomPrompt="1"/>
          </p:nvPr>
        </p:nvSpPr>
        <p:spPr>
          <a:xfrm>
            <a:off x="429771" y="1184321"/>
            <a:ext cx="7474643" cy="3535032"/>
          </a:xfrm>
          <a:noFill/>
        </p:spPr>
        <p:txBody>
          <a:bodyPr vert="horz" wrap="square" lIns="0" tIns="0" rIns="0" bIns="0" rtlCol="0" anchor="t" anchorCtr="0">
            <a:noAutofit/>
          </a:bodyPr>
          <a:lstStyle>
            <a:lvl1pPr>
              <a:lnSpc>
                <a:spcPct val="90000"/>
              </a:lnSpc>
              <a:defRPr lang="en-US" sz="5294" spc="-147" dirty="0">
                <a:solidFill>
                  <a:srgbClr val="000000"/>
                </a:solidFill>
              </a:defRPr>
            </a:lvl1pPr>
          </a:lstStyle>
          <a:p>
            <a:pPr marL="0" lvl="0">
              <a:lnSpc>
                <a:spcPts val="5490"/>
              </a:lnSpc>
            </a:pPr>
            <a:r>
              <a:rPr lang="en-US"/>
              <a:t>Section title</a:t>
            </a:r>
          </a:p>
        </p:txBody>
      </p:sp>
    </p:spTree>
    <p:extLst>
      <p:ext uri="{BB962C8B-B14F-4D97-AF65-F5344CB8AC3E}">
        <p14:creationId xmlns:p14="http://schemas.microsoft.com/office/powerpoint/2010/main" val="2657747154"/>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title blue">
    <p:spTree>
      <p:nvGrpSpPr>
        <p:cNvPr id="1" name=""/>
        <p:cNvGrpSpPr/>
        <p:nvPr/>
      </p:nvGrpSpPr>
      <p:grpSpPr>
        <a:xfrm>
          <a:off x="0" y="0"/>
          <a:ext cx="0" cy="0"/>
          <a:chOff x="0" y="0"/>
          <a:chExt cx="0" cy="0"/>
        </a:xfrm>
      </p:grpSpPr>
      <p:sp>
        <p:nvSpPr>
          <p:cNvPr id="4" name="Title 35">
            <a:extLst>
              <a:ext uri="{FF2B5EF4-FFF2-40B4-BE49-F238E27FC236}">
                <a16:creationId xmlns:a16="http://schemas.microsoft.com/office/drawing/2014/main" id="{1CB8D96F-CB58-48EC-B5B5-5C28F11ADE0C}"/>
              </a:ext>
            </a:extLst>
          </p:cNvPr>
          <p:cNvSpPr>
            <a:spLocks noGrp="1"/>
          </p:cNvSpPr>
          <p:nvPr>
            <p:ph type="title" hasCustomPrompt="1"/>
          </p:nvPr>
        </p:nvSpPr>
        <p:spPr>
          <a:xfrm>
            <a:off x="429771" y="1184321"/>
            <a:ext cx="7474643" cy="3535032"/>
          </a:xfrm>
          <a:noFill/>
        </p:spPr>
        <p:txBody>
          <a:bodyPr vert="horz" wrap="square" lIns="0" tIns="0" rIns="0" bIns="0" rtlCol="0" anchor="t" anchorCtr="0">
            <a:noAutofit/>
          </a:bodyPr>
          <a:lstStyle>
            <a:lvl1pPr>
              <a:lnSpc>
                <a:spcPct val="90000"/>
              </a:lnSpc>
              <a:defRPr lang="en-US" sz="5294" spc="-147" dirty="0">
                <a:solidFill>
                  <a:srgbClr val="FFFFFF"/>
                </a:solidFill>
              </a:defRPr>
            </a:lvl1pPr>
          </a:lstStyle>
          <a:p>
            <a:pPr marL="0" lvl="0">
              <a:lnSpc>
                <a:spcPts val="5490"/>
              </a:lnSpc>
            </a:pPr>
            <a:r>
              <a:rPr lang="en-US"/>
              <a:t>Section title</a:t>
            </a:r>
          </a:p>
        </p:txBody>
      </p:sp>
    </p:spTree>
    <p:extLst>
      <p:ext uri="{BB962C8B-B14F-4D97-AF65-F5344CB8AC3E}">
        <p14:creationId xmlns:p14="http://schemas.microsoft.com/office/powerpoint/2010/main" val="268449004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ection title photo">
    <p:spTree>
      <p:nvGrpSpPr>
        <p:cNvPr id="1" name=""/>
        <p:cNvGrpSpPr/>
        <p:nvPr/>
      </p:nvGrpSpPr>
      <p:grpSpPr>
        <a:xfrm>
          <a:off x="0" y="0"/>
          <a:ext cx="0" cy="0"/>
          <a:chOff x="0" y="0"/>
          <a:chExt cx="0" cy="0"/>
        </a:xfrm>
      </p:grpSpPr>
      <p:pic>
        <p:nvPicPr>
          <p:cNvPr id="7" name="Picture 6" descr="A person in a blue shirt&#10;&#10;Description generated with high confidence">
            <a:extLst>
              <a:ext uri="{FF2B5EF4-FFF2-40B4-BE49-F238E27FC236}">
                <a16:creationId xmlns:a16="http://schemas.microsoft.com/office/drawing/2014/main" id="{6ED214DD-0EEC-4ACC-A022-15CDD9C0AD0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
            <a:ext cx="12190264" cy="6857996"/>
          </a:xfrm>
          <a:prstGeom prst="rect">
            <a:avLst/>
          </a:prstGeom>
        </p:spPr>
      </p:pic>
      <p:sp>
        <p:nvSpPr>
          <p:cNvPr id="4" name="Title 35">
            <a:extLst>
              <a:ext uri="{FF2B5EF4-FFF2-40B4-BE49-F238E27FC236}">
                <a16:creationId xmlns:a16="http://schemas.microsoft.com/office/drawing/2014/main" id="{72E7EE4D-F34D-406F-9E33-428BB86000E9}"/>
              </a:ext>
            </a:extLst>
          </p:cNvPr>
          <p:cNvSpPr>
            <a:spLocks noGrp="1"/>
          </p:cNvSpPr>
          <p:nvPr>
            <p:ph type="title" hasCustomPrompt="1"/>
          </p:nvPr>
        </p:nvSpPr>
        <p:spPr>
          <a:xfrm>
            <a:off x="429771" y="1184321"/>
            <a:ext cx="7474643" cy="3535032"/>
          </a:xfrm>
          <a:noFill/>
        </p:spPr>
        <p:txBody>
          <a:bodyPr vert="horz" wrap="square" lIns="0" tIns="0" rIns="0" bIns="0" rtlCol="0" anchor="t" anchorCtr="0">
            <a:noAutofit/>
          </a:bodyPr>
          <a:lstStyle>
            <a:lvl1pPr>
              <a:lnSpc>
                <a:spcPct val="90000"/>
              </a:lnSpc>
              <a:defRPr lang="en-US" sz="5294" spc="-147" dirty="0">
                <a:solidFill>
                  <a:srgbClr val="000000"/>
                </a:solidFill>
              </a:defRPr>
            </a:lvl1pPr>
          </a:lstStyle>
          <a:p>
            <a:pPr marL="0" lvl="0">
              <a:lnSpc>
                <a:spcPts val="5490"/>
              </a:lnSpc>
            </a:pPr>
            <a:r>
              <a:rPr lang="en-US"/>
              <a:t>Section title</a:t>
            </a:r>
          </a:p>
        </p:txBody>
      </p:sp>
    </p:spTree>
    <p:extLst>
      <p:ext uri="{BB962C8B-B14F-4D97-AF65-F5344CB8AC3E}">
        <p14:creationId xmlns:p14="http://schemas.microsoft.com/office/powerpoint/2010/main" val="889698492"/>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0837500"/>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hank you whi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F07DE85-B70F-4309-8506-6C011BC20860}"/>
              </a:ext>
            </a:extLst>
          </p:cNvPr>
          <p:cNvSpPr>
            <a:spLocks noGrp="1"/>
          </p:cNvSpPr>
          <p:nvPr>
            <p:ph type="title" hasCustomPrompt="1"/>
          </p:nvPr>
        </p:nvSpPr>
        <p:spPr>
          <a:xfrm>
            <a:off x="430545" y="2125362"/>
            <a:ext cx="7474057" cy="1415708"/>
          </a:xfrm>
          <a:noFill/>
        </p:spPr>
        <p:txBody>
          <a:bodyPr lIns="0" tIns="0" rIns="0" bIns="0" anchor="t" anchorCtr="0"/>
          <a:lstStyle>
            <a:lvl1pPr>
              <a:lnSpc>
                <a:spcPct val="100000"/>
              </a:lnSpc>
              <a:spcAft>
                <a:spcPts val="1274"/>
              </a:spcAft>
              <a:defRPr sz="2549" spc="-147" baseline="0">
                <a:solidFill>
                  <a:schemeClr val="accent1"/>
                </a:solidFill>
              </a:defRPr>
            </a:lvl1pPr>
          </a:lstStyle>
          <a:p>
            <a:r>
              <a:rPr lang="en-US"/>
              <a:t>Thank you.</a:t>
            </a:r>
          </a:p>
        </p:txBody>
      </p:sp>
      <p:sp>
        <p:nvSpPr>
          <p:cNvPr id="7" name="Text Box 3">
            <a:extLst>
              <a:ext uri="{FF2B5EF4-FFF2-40B4-BE49-F238E27FC236}">
                <a16:creationId xmlns:a16="http://schemas.microsoft.com/office/drawing/2014/main" id="{F3523A4C-09FD-49AC-AA6D-1A6E7B7893EE}"/>
              </a:ext>
            </a:extLst>
          </p:cNvPr>
          <p:cNvSpPr txBox="1">
            <a:spLocks noChangeArrowheads="1"/>
          </p:cNvSpPr>
          <p:nvPr userDrawn="1"/>
        </p:nvSpPr>
        <p:spPr bwMode="blackWhite">
          <a:xfrm>
            <a:off x="428494" y="6318462"/>
            <a:ext cx="4482124" cy="105619"/>
          </a:xfrm>
          <a:prstGeom prst="rect">
            <a:avLst/>
          </a:prstGeom>
          <a:noFill/>
          <a:ln w="12700">
            <a:noFill/>
            <a:miter lim="800000"/>
            <a:headEnd type="none" w="sm" len="sm"/>
            <a:tailEnd type="none" w="sm" len="sm"/>
          </a:ln>
          <a:effectLst/>
        </p:spPr>
        <p:txBody>
          <a:bodyPr vert="horz" wrap="square" lIns="0" tIns="0" rIns="0" bIns="0" numCol="1" anchor="t" anchorCtr="0" compatLnSpc="1">
            <a:prstTxWarp prst="textNoShape">
              <a:avLst/>
            </a:prstTxWarp>
            <a:spAutoFit/>
          </a:bodyPr>
          <a:lstStyle/>
          <a:p>
            <a:pPr defTabSz="913924" eaLnBrk="0" hangingPunct="0"/>
            <a:r>
              <a:rPr lang="en-US" sz="686">
                <a:solidFill>
                  <a:srgbClr val="000000"/>
                </a:solidFill>
                <a:cs typeface="Segoe UI" pitchFamily="34" charset="0"/>
              </a:rPr>
              <a:t>© Copyright Microsoft Corporation. All rights reserved. </a:t>
            </a:r>
          </a:p>
        </p:txBody>
      </p:sp>
      <p:pic>
        <p:nvPicPr>
          <p:cNvPr id="8" name="Picture 7">
            <a:extLst>
              <a:ext uri="{FF2B5EF4-FFF2-40B4-BE49-F238E27FC236}">
                <a16:creationId xmlns:a16="http://schemas.microsoft.com/office/drawing/2014/main" id="{A0536F0D-1D81-4FE6-B2BF-E3CEE746F5D6}"/>
              </a:ext>
            </a:extLst>
          </p:cNvPr>
          <p:cNvPicPr>
            <a:picLocks noChangeAspect="1"/>
          </p:cNvPicPr>
          <p:nvPr userDrawn="1"/>
        </p:nvPicPr>
        <p:blipFill>
          <a:blip r:embed="rId2"/>
          <a:stretch>
            <a:fillRect/>
          </a:stretch>
        </p:blipFill>
        <p:spPr>
          <a:xfrm>
            <a:off x="426425" y="438484"/>
            <a:ext cx="1361869" cy="224138"/>
          </a:xfrm>
          <a:prstGeom prst="rect">
            <a:avLst/>
          </a:prstGeom>
        </p:spPr>
      </p:pic>
    </p:spTree>
    <p:extLst>
      <p:ext uri="{BB962C8B-B14F-4D97-AF65-F5344CB8AC3E}">
        <p14:creationId xmlns:p14="http://schemas.microsoft.com/office/powerpoint/2010/main" val="253384573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hank you blue">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29545" y="2124920"/>
            <a:ext cx="7474869" cy="1416149"/>
          </a:xfrm>
          <a:noFill/>
        </p:spPr>
        <p:txBody>
          <a:bodyPr lIns="0" tIns="0" rIns="0" bIns="0" anchor="t" anchorCtr="0"/>
          <a:lstStyle>
            <a:lvl1pPr>
              <a:lnSpc>
                <a:spcPct val="100000"/>
              </a:lnSpc>
              <a:spcAft>
                <a:spcPts val="1274"/>
              </a:spcAft>
              <a:defRPr sz="2549" spc="-147" baseline="0">
                <a:solidFill>
                  <a:schemeClr val="bg2"/>
                </a:solidFill>
              </a:defRPr>
            </a:lvl1pPr>
          </a:lstStyle>
          <a:p>
            <a:r>
              <a:rPr lang="en-US"/>
              <a:t>Thank you.</a:t>
            </a:r>
          </a:p>
        </p:txBody>
      </p:sp>
      <p:sp>
        <p:nvSpPr>
          <p:cNvPr id="4" name="Text Box 3">
            <a:extLst>
              <a:ext uri="{FF2B5EF4-FFF2-40B4-BE49-F238E27FC236}">
                <a16:creationId xmlns:a16="http://schemas.microsoft.com/office/drawing/2014/main" id="{1688BD8D-D2E4-4DFC-B39C-D55D84362354}"/>
              </a:ext>
            </a:extLst>
          </p:cNvPr>
          <p:cNvSpPr txBox="1">
            <a:spLocks noChangeArrowheads="1"/>
          </p:cNvSpPr>
          <p:nvPr userDrawn="1"/>
        </p:nvSpPr>
        <p:spPr bwMode="blackWhite">
          <a:xfrm>
            <a:off x="428494" y="6318462"/>
            <a:ext cx="4482124" cy="105619"/>
          </a:xfrm>
          <a:prstGeom prst="rect">
            <a:avLst/>
          </a:prstGeom>
          <a:noFill/>
          <a:ln w="12700">
            <a:noFill/>
            <a:miter lim="800000"/>
            <a:headEnd type="none" w="sm" len="sm"/>
            <a:tailEnd type="none" w="sm" len="sm"/>
          </a:ln>
          <a:effectLst/>
        </p:spPr>
        <p:txBody>
          <a:bodyPr vert="horz" wrap="square" lIns="0" tIns="0" rIns="0" bIns="0" numCol="1" anchor="t" anchorCtr="0" compatLnSpc="1">
            <a:prstTxWarp prst="textNoShape">
              <a:avLst/>
            </a:prstTxWarp>
            <a:spAutoFit/>
          </a:bodyPr>
          <a:lstStyle/>
          <a:p>
            <a:pPr defTabSz="913924" eaLnBrk="0" hangingPunct="0"/>
            <a:r>
              <a:rPr lang="en-US" sz="686">
                <a:solidFill>
                  <a:schemeClr val="bg2"/>
                </a:solidFill>
                <a:cs typeface="Segoe UI" pitchFamily="34" charset="0"/>
              </a:rPr>
              <a:t>© Copyright Microsoft Corporation. All rights reserved. </a:t>
            </a:r>
          </a:p>
        </p:txBody>
      </p:sp>
      <p:pic>
        <p:nvPicPr>
          <p:cNvPr id="5" name="Picture 4">
            <a:extLst>
              <a:ext uri="{FF2B5EF4-FFF2-40B4-BE49-F238E27FC236}">
                <a16:creationId xmlns:a16="http://schemas.microsoft.com/office/drawing/2014/main" id="{C0C8EF20-FCC4-473D-B1A2-B6C4D18345E6}"/>
              </a:ext>
            </a:extLst>
          </p:cNvPr>
          <p:cNvPicPr>
            <a:picLocks noChangeAspect="1"/>
          </p:cNvPicPr>
          <p:nvPr userDrawn="1"/>
        </p:nvPicPr>
        <p:blipFill>
          <a:blip r:embed="rId2"/>
          <a:stretch>
            <a:fillRect/>
          </a:stretch>
        </p:blipFill>
        <p:spPr>
          <a:xfrm>
            <a:off x="426424" y="438438"/>
            <a:ext cx="1364901" cy="224637"/>
          </a:xfrm>
          <a:prstGeom prst="rect">
            <a:avLst/>
          </a:prstGeom>
        </p:spPr>
      </p:pic>
    </p:spTree>
    <p:extLst>
      <p:ext uri="{BB962C8B-B14F-4D97-AF65-F5344CB8AC3E}">
        <p14:creationId xmlns:p14="http://schemas.microsoft.com/office/powerpoint/2010/main" val="3004811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3464960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2650B5C9-9E5D-5B4A-AF45-9FF4AF0ED651}"/>
              </a:ext>
            </a:extLst>
          </p:cNvPr>
          <p:cNvSpPr txBox="1">
            <a:spLocks/>
          </p:cNvSpPr>
          <p:nvPr userDrawn="1"/>
        </p:nvSpPr>
        <p:spPr>
          <a:xfrm>
            <a:off x="571500" y="6551613"/>
            <a:ext cx="1104900" cy="139700"/>
          </a:xfrm>
          <a:prstGeom prst="rect">
            <a:avLst/>
          </a:prstGeom>
        </p:spPr>
        <p:txBody>
          <a:bodyPr vert="horz" wrap="square" lIns="0" tIns="0" rIns="0" bIns="0" rtlCol="0">
            <a:norm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en-US" sz="700">
                <a:latin typeface="Segoe UI" panose="020B0502040204020203" pitchFamily="34" charset="0"/>
              </a:rPr>
              <a:t>Microsoft confidential. </a:t>
            </a:r>
          </a:p>
        </p:txBody>
      </p:sp>
    </p:spTree>
    <p:extLst>
      <p:ext uri="{BB962C8B-B14F-4D97-AF65-F5344CB8AC3E}">
        <p14:creationId xmlns:p14="http://schemas.microsoft.com/office/powerpoint/2010/main" val="290531351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grpSp>
        <p:nvGrpSpPr>
          <p:cNvPr id="3" name="Group 2">
            <a:extLst>
              <a:ext uri="{FF2B5EF4-FFF2-40B4-BE49-F238E27FC236}">
                <a16:creationId xmlns:a16="http://schemas.microsoft.com/office/drawing/2014/main" id="{029A3F10-F878-A671-32E0-3C0822EE42F5}"/>
              </a:ext>
              <a:ext uri="{C183D7F6-B498-43B3-948B-1728B52AA6E4}">
                <adec:decorative xmlns:adec="http://schemas.microsoft.com/office/drawing/2017/decorative" val="1"/>
              </a:ext>
            </a:extLst>
          </p:cNvPr>
          <p:cNvGrpSpPr/>
          <p:nvPr userDrawn="1"/>
        </p:nvGrpSpPr>
        <p:grpSpPr>
          <a:xfrm>
            <a:off x="-7743" y="2227153"/>
            <a:ext cx="12192003" cy="4635933"/>
            <a:chOff x="0" y="2222067"/>
            <a:chExt cx="12192003" cy="4635933"/>
          </a:xfrm>
        </p:grpSpPr>
        <p:pic>
          <p:nvPicPr>
            <p:cNvPr id="4" name="Picture 3">
              <a:extLst>
                <a:ext uri="{FF2B5EF4-FFF2-40B4-BE49-F238E27FC236}">
                  <a16:creationId xmlns:a16="http://schemas.microsoft.com/office/drawing/2014/main" id="{C84B2B0D-5333-E732-68D4-4D9F64D679C8}"/>
                </a:ext>
              </a:extLst>
            </p:cNvPr>
            <p:cNvPicPr>
              <a:picLocks noChangeAspect="1"/>
            </p:cNvPicPr>
            <p:nvPr/>
          </p:nvPicPr>
          <p:blipFill rotWithShape="1">
            <a:blip r:embed="rId2">
              <a:alphaModFix amt="50000"/>
              <a:extLst>
                <a:ext uri="{BEBA8EAE-BF5A-486C-A8C5-ECC9F3942E4B}">
                  <a14:imgProps xmlns:a14="http://schemas.microsoft.com/office/drawing/2010/main">
                    <a14:imgLayer r:embed="rId3">
                      <a14:imgEffect>
                        <a14:sharpenSoften amount="-100000"/>
                      </a14:imgEffect>
                    </a14:imgLayer>
                  </a14:imgProps>
                </a:ext>
              </a:extLst>
            </a:blip>
            <a:srcRect l="7614" t="53176" r="35751"/>
            <a:stretch/>
          </p:blipFill>
          <p:spPr>
            <a:xfrm>
              <a:off x="0" y="2345011"/>
              <a:ext cx="12192000" cy="4512989"/>
            </a:xfrm>
            <a:prstGeom prst="rect">
              <a:avLst/>
            </a:prstGeom>
          </p:spPr>
        </p:pic>
        <p:sp>
          <p:nvSpPr>
            <p:cNvPr id="5" name="Rectangle 4">
              <a:extLst>
                <a:ext uri="{FF2B5EF4-FFF2-40B4-BE49-F238E27FC236}">
                  <a16:creationId xmlns:a16="http://schemas.microsoft.com/office/drawing/2014/main" id="{12F42D34-68F1-3A80-5D15-5F7CCBBBB2D0}"/>
                </a:ext>
              </a:extLst>
            </p:cNvPr>
            <p:cNvSpPr/>
            <p:nvPr/>
          </p:nvSpPr>
          <p:spPr bwMode="auto">
            <a:xfrm rot="5400000">
              <a:off x="5167730" y="-2945661"/>
              <a:ext cx="1856546" cy="12192001"/>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spTree>
    <p:extLst>
      <p:ext uri="{BB962C8B-B14F-4D97-AF65-F5344CB8AC3E}">
        <p14:creationId xmlns:p14="http://schemas.microsoft.com/office/powerpoint/2010/main" val="155396806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91F2197-93BD-4185-90AF-35B74E7BB0BD}" type="datetimeFigureOut">
              <a:rPr lang="en-US" smtClean="0"/>
              <a:t>12/8/23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3B0F2D-013A-4979-A4A2-A445109A6933}" type="slidenum">
              <a:rPr lang="en-US" smtClean="0"/>
              <a:t>‹N°›</a:t>
            </a:fld>
            <a:endParaRPr lang="en-US"/>
          </a:p>
        </p:txBody>
      </p:sp>
    </p:spTree>
    <p:extLst>
      <p:ext uri="{BB962C8B-B14F-4D97-AF65-F5344CB8AC3E}">
        <p14:creationId xmlns:p14="http://schemas.microsoft.com/office/powerpoint/2010/main" val="29103770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pic>
        <p:nvPicPr>
          <p:cNvPr id="2" name="Picture 1" descr="Background pattern&#10;&#10;Description automatically generated">
            <a:extLst>
              <a:ext uri="{FF2B5EF4-FFF2-40B4-BE49-F238E27FC236}">
                <a16:creationId xmlns:a16="http://schemas.microsoft.com/office/drawing/2014/main" id="{4DB660C8-FCFE-8CB6-A08E-975F87F66C4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FA57C656-3E5F-8959-00F8-286B44FD1D70}"/>
              </a:ext>
            </a:extLst>
          </p:cNvPr>
          <p:cNvSpPr/>
          <p:nvPr userDrawn="1"/>
        </p:nvSpPr>
        <p:spPr bwMode="auto">
          <a:xfrm>
            <a:off x="0" y="0"/>
            <a:ext cx="12296446" cy="6858000"/>
          </a:xfrm>
          <a:prstGeom prst="rect">
            <a:avLst/>
          </a:prstGeom>
          <a:gradFill>
            <a:gsLst>
              <a:gs pos="0">
                <a:schemeClr val="bg1"/>
              </a:gs>
              <a:gs pos="38000">
                <a:schemeClr val="bg1">
                  <a:alpha val="0"/>
                </a:schemeClr>
              </a:gs>
            </a:gsLst>
            <a:lin ang="2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5" name="Title 6">
            <a:extLst>
              <a:ext uri="{FF2B5EF4-FFF2-40B4-BE49-F238E27FC236}">
                <a16:creationId xmlns:a16="http://schemas.microsoft.com/office/drawing/2014/main" id="{51C9B6F3-E735-840E-3BE2-D2B3CC818C47}"/>
              </a:ext>
            </a:extLst>
          </p:cNvPr>
          <p:cNvSpPr>
            <a:spLocks noGrp="1"/>
          </p:cNvSpPr>
          <p:nvPr>
            <p:ph type="title"/>
          </p:nvPr>
        </p:nvSpPr>
        <p:spPr>
          <a:xfrm>
            <a:off x="588263" y="580311"/>
            <a:ext cx="11018520" cy="430887"/>
          </a:xfrm>
        </p:spPr>
        <p:txBody>
          <a:bodyPr anchor="t" anchorCtr="0"/>
          <a:lstStyle/>
          <a:p>
            <a:r>
              <a:rPr lang="en-US"/>
              <a:t>Click to edit Master title style</a:t>
            </a:r>
          </a:p>
        </p:txBody>
      </p:sp>
      <p:sp>
        <p:nvSpPr>
          <p:cNvPr id="6" name="Text Placeholder 2">
            <a:extLst>
              <a:ext uri="{FF2B5EF4-FFF2-40B4-BE49-F238E27FC236}">
                <a16:creationId xmlns:a16="http://schemas.microsoft.com/office/drawing/2014/main" id="{DC5275CD-9BC7-D5C8-CFA6-C95A6628B7BE}"/>
              </a:ext>
            </a:extLst>
          </p:cNvPr>
          <p:cNvSpPr>
            <a:spLocks noGrp="1"/>
          </p:cNvSpPr>
          <p:nvPr>
            <p:ph type="body" sz="quarter" idx="11"/>
          </p:nvPr>
        </p:nvSpPr>
        <p:spPr>
          <a:xfrm>
            <a:off x="584518" y="1039270"/>
            <a:ext cx="11018520" cy="276999"/>
          </a:xfrm>
        </p:spPr>
        <p:txBody>
          <a:bodyPr/>
          <a:lstStyle>
            <a:lvl1pPr marL="0" indent="0">
              <a:buNone/>
              <a:defRPr sz="1800"/>
            </a:lvl1pPr>
          </a:lstStyle>
          <a:p>
            <a:pPr lvl="0"/>
            <a:r>
              <a:rPr lang="en-US"/>
              <a:t>Click to edit Master text styles</a:t>
            </a:r>
          </a:p>
        </p:txBody>
      </p:sp>
    </p:spTree>
    <p:extLst>
      <p:ext uri="{BB962C8B-B14F-4D97-AF65-F5344CB8AC3E}">
        <p14:creationId xmlns:p14="http://schemas.microsoft.com/office/powerpoint/2010/main" val="100952880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9BF12-1EB4-1452-A19C-113F77D565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8A30EB-1F89-64FC-5C2D-BA9A40E7137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73659E-CF49-6CB6-9CD7-892CCAED03F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E860B69-F3E8-AB58-F95E-D1B4766BA0B5}"/>
              </a:ext>
            </a:extLst>
          </p:cNvPr>
          <p:cNvSpPr>
            <a:spLocks noGrp="1"/>
          </p:cNvSpPr>
          <p:nvPr>
            <p:ph type="dt" sz="half" idx="10"/>
          </p:nvPr>
        </p:nvSpPr>
        <p:spPr/>
        <p:txBody>
          <a:bodyPr/>
          <a:lstStyle/>
          <a:p>
            <a:fld id="{3F69DA25-EDC3-44A9-A841-ABC6E9170DF1}" type="datetimeFigureOut">
              <a:rPr lang="en-US" smtClean="0"/>
              <a:t>12/8/23</a:t>
            </a:fld>
            <a:endParaRPr lang="en-US"/>
          </a:p>
        </p:txBody>
      </p:sp>
      <p:sp>
        <p:nvSpPr>
          <p:cNvPr id="6" name="Footer Placeholder 5">
            <a:extLst>
              <a:ext uri="{FF2B5EF4-FFF2-40B4-BE49-F238E27FC236}">
                <a16:creationId xmlns:a16="http://schemas.microsoft.com/office/drawing/2014/main" id="{033C908F-1B4B-FAA2-7440-AAEA743A54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FC9069-2B60-6216-C607-76FEFD93E4E8}"/>
              </a:ext>
            </a:extLst>
          </p:cNvPr>
          <p:cNvSpPr>
            <a:spLocks noGrp="1"/>
          </p:cNvSpPr>
          <p:nvPr>
            <p:ph type="sldNum" sz="quarter" idx="12"/>
          </p:nvPr>
        </p:nvSpPr>
        <p:spPr/>
        <p:txBody>
          <a:bodyPr/>
          <a:lstStyle/>
          <a:p>
            <a:fld id="{3A0595BF-A471-4E7C-8C7B-176638B52557}" type="slidenum">
              <a:rPr lang="en-US" smtClean="0"/>
              <a:t>‹N°›</a:t>
            </a:fld>
            <a:endParaRPr lang="en-US"/>
          </a:p>
        </p:txBody>
      </p:sp>
    </p:spTree>
    <p:extLst>
      <p:ext uri="{BB962C8B-B14F-4D97-AF65-F5344CB8AC3E}">
        <p14:creationId xmlns:p14="http://schemas.microsoft.com/office/powerpoint/2010/main" val="268602879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cSld name="9_Title Only">
    <p:spTree>
      <p:nvGrpSpPr>
        <p:cNvPr id="1" name=""/>
        <p:cNvGrpSpPr/>
        <p:nvPr/>
      </p:nvGrpSpPr>
      <p:grpSpPr>
        <a:xfrm>
          <a:off x="0" y="0"/>
          <a:ext cx="0" cy="0"/>
          <a:chOff x="0" y="0"/>
          <a:chExt cx="0" cy="0"/>
        </a:xfrm>
      </p:grpSpPr>
      <p:pic>
        <p:nvPicPr>
          <p:cNvPr id="2" name="Picture 1" descr="Background pattern&#10;&#10;Description automatically generated">
            <a:extLst>
              <a:ext uri="{FF2B5EF4-FFF2-40B4-BE49-F238E27FC236}">
                <a16:creationId xmlns:a16="http://schemas.microsoft.com/office/drawing/2014/main" id="{4DB660C8-FCFE-8CB6-A08E-975F87F66C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FA57C656-3E5F-8959-00F8-286B44FD1D70}"/>
              </a:ext>
            </a:extLst>
          </p:cNvPr>
          <p:cNvSpPr/>
          <p:nvPr/>
        </p:nvSpPr>
        <p:spPr bwMode="auto">
          <a:xfrm>
            <a:off x="0" y="0"/>
            <a:ext cx="12296446" cy="6858000"/>
          </a:xfrm>
          <a:prstGeom prst="rect">
            <a:avLst/>
          </a:prstGeom>
          <a:gradFill>
            <a:gsLst>
              <a:gs pos="0">
                <a:schemeClr val="bg1"/>
              </a:gs>
              <a:gs pos="38000">
                <a:schemeClr val="bg1">
                  <a:alpha val="0"/>
                </a:schemeClr>
              </a:gs>
            </a:gsLst>
            <a:lin ang="2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7" name="Title 6">
            <a:extLst>
              <a:ext uri="{FF2B5EF4-FFF2-40B4-BE49-F238E27FC236}">
                <a16:creationId xmlns:a16="http://schemas.microsoft.com/office/drawing/2014/main" id="{4E399E1B-A281-406B-2B38-EEFD19875D89}"/>
              </a:ext>
            </a:extLst>
          </p:cNvPr>
          <p:cNvSpPr>
            <a:spLocks noGrp="1"/>
          </p:cNvSpPr>
          <p:nvPr>
            <p:ph type="title"/>
          </p:nvPr>
        </p:nvSpPr>
        <p:spPr>
          <a:xfrm>
            <a:off x="584200" y="3033223"/>
            <a:ext cx="11018520" cy="498598"/>
          </a:xfrm>
          <a:noFill/>
        </p:spPr>
        <p:txBody>
          <a:bodyPr vert="horz" wrap="square" lIns="0" tIns="0" rIns="0" bIns="0" rtlCol="0" anchor="b" anchorCtr="0">
            <a:spAutoFit/>
          </a:bodyPr>
          <a:lstStyle>
            <a:lvl1pPr>
              <a:defRPr lang="en-US" sz="3600" dirty="0">
                <a:gradFill>
                  <a:gsLst>
                    <a:gs pos="22000">
                      <a:schemeClr val="accent2"/>
                    </a:gs>
                    <a:gs pos="100000">
                      <a:schemeClr val="accent3"/>
                    </a:gs>
                  </a:gsLst>
                  <a:lin ang="2400000" scaled="0"/>
                </a:gradFill>
                <a:latin typeface="+mj-lt"/>
                <a:cs typeface="Segoe UI" pitchFamily="34" charset="0"/>
              </a:defRPr>
            </a:lvl1pPr>
          </a:lstStyle>
          <a:p>
            <a:pPr lvl="0">
              <a:lnSpc>
                <a:spcPct val="90000"/>
              </a:lnSpc>
            </a:pPr>
            <a:r>
              <a:rPr lang="en-US"/>
              <a:t>Click to edit Master title style</a:t>
            </a:r>
          </a:p>
        </p:txBody>
      </p:sp>
    </p:spTree>
    <p:extLst>
      <p:ext uri="{BB962C8B-B14F-4D97-AF65-F5344CB8AC3E}">
        <p14:creationId xmlns:p14="http://schemas.microsoft.com/office/powerpoint/2010/main" val="1508424495"/>
      </p:ext>
    </p:extLst>
  </p:cSld>
  <p:clrMapOvr>
    <a:masterClrMapping/>
  </p:clrMapOvr>
  <p:transition>
    <p:fade/>
  </p:transition>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cSld name="1_Title - Main Hero">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F35526B3-1B77-DA7E-39AC-F0F77964EC4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10800000">
            <a:off x="-3" y="0"/>
            <a:ext cx="12192002" cy="6858000"/>
          </a:xfrm>
          <a:prstGeom prst="rect">
            <a:avLst/>
          </a:prstGeom>
        </p:spPr>
      </p:pic>
      <p:pic>
        <p:nvPicPr>
          <p:cNvPr id="2" name="Picture 1">
            <a:extLst>
              <a:ext uri="{FF2B5EF4-FFF2-40B4-BE49-F238E27FC236}">
                <a16:creationId xmlns:a16="http://schemas.microsoft.com/office/drawing/2014/main" id="{F4A12633-3910-C1C9-2412-C41C7406415D}"/>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30860"/>
          <a:stretch/>
        </p:blipFill>
        <p:spPr>
          <a:xfrm>
            <a:off x="0" y="2849737"/>
            <a:ext cx="12191999" cy="4008263"/>
          </a:xfrm>
          <a:prstGeom prst="rect">
            <a:avLst/>
          </a:prstGeom>
        </p:spPr>
      </p:pic>
      <p:sp>
        <p:nvSpPr>
          <p:cNvPr id="3" name="Rectangle 2">
            <a:extLst>
              <a:ext uri="{FF2B5EF4-FFF2-40B4-BE49-F238E27FC236}">
                <a16:creationId xmlns:a16="http://schemas.microsoft.com/office/drawing/2014/main" id="{BF43EC56-D14B-6EAD-DA40-597D7C1F8990}"/>
              </a:ext>
            </a:extLst>
          </p:cNvPr>
          <p:cNvSpPr/>
          <p:nvPr/>
        </p:nvSpPr>
        <p:spPr bwMode="auto">
          <a:xfrm>
            <a:off x="-2" y="0"/>
            <a:ext cx="12192000" cy="4331731"/>
          </a:xfrm>
          <a:prstGeom prst="rect">
            <a:avLst/>
          </a:prstGeom>
          <a:gradFill flip="none" rotWithShape="1">
            <a:gsLst>
              <a:gs pos="52000">
                <a:srgbClr val="FFFFFF"/>
              </a:gs>
              <a:gs pos="42000">
                <a:srgbClr val="FFFFFF">
                  <a:lumMod val="100000"/>
                </a:srgbClr>
              </a:gs>
              <a:gs pos="0">
                <a:schemeClr val="bg1">
                  <a:alpha val="0"/>
                </a:schemeClr>
              </a:gs>
              <a:gs pos="64000">
                <a:srgbClr val="FFFFFF"/>
              </a:gs>
              <a:gs pos="100000">
                <a:schemeClr val="bg1">
                  <a:alpha val="0"/>
                </a:schemeClr>
              </a:gs>
            </a:gsLst>
            <a:lin ang="5400000" scaled="0"/>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9" name="Title 1"/>
          <p:cNvSpPr>
            <a:spLocks noGrp="1"/>
          </p:cNvSpPr>
          <p:nvPr>
            <p:ph type="title" hasCustomPrompt="1"/>
          </p:nvPr>
        </p:nvSpPr>
        <p:spPr>
          <a:xfrm>
            <a:off x="584200" y="2207695"/>
            <a:ext cx="4412673" cy="1354217"/>
          </a:xfrm>
          <a:noFill/>
        </p:spPr>
        <p:txBody>
          <a:bodyPr wrap="square" lIns="0" tIns="0" rIns="0" bIns="0" anchor="b" anchorCtr="0">
            <a:spAutoFit/>
          </a:bodyPr>
          <a:lstStyle>
            <a:lvl1pPr>
              <a:defRPr lang="en-US" sz="4400" b="0" kern="1200" cap="none" spc="-50" baseline="0" dirty="0">
                <a:ln w="3175">
                  <a:noFill/>
                </a:ln>
                <a:gradFill>
                  <a:gsLst>
                    <a:gs pos="21000">
                      <a:schemeClr val="accent1"/>
                    </a:gs>
                    <a:gs pos="100000">
                      <a:schemeClr val="accent3"/>
                    </a:gs>
                  </a:gsLst>
                  <a:lin ang="2400000" scaled="0"/>
                </a:gradFill>
                <a:effectLst/>
                <a:latin typeface="Segoe UI Semibold" panose="020B0702040204020203" pitchFamily="34" charset="0"/>
                <a:ea typeface="+mn-ea"/>
                <a:cs typeface="Segoe UI Semibold" panose="020B07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4412673" cy="369332"/>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sz="2400"/>
              <a:t>Subtitle</a:t>
            </a:r>
            <a:endParaRPr lang="en-US"/>
          </a:p>
        </p:txBody>
      </p:sp>
      <p:pic>
        <p:nvPicPr>
          <p:cNvPr id="6" name="MS logo gray - EMF" descr="Microsoft logo, gray text version">
            <a:extLst>
              <a:ext uri="{FF2B5EF4-FFF2-40B4-BE49-F238E27FC236}">
                <a16:creationId xmlns:a16="http://schemas.microsoft.com/office/drawing/2014/main" id="{3CEAEC18-8489-693F-78F7-AC580E31662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3135080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6132">
          <p15:clr>
            <a:srgbClr val="5ACBF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chemeClr val="tx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425781"/>
            <a:ext cx="5090459" cy="1107996"/>
          </a:xfrm>
        </p:spPr>
        <p:txBody>
          <a:bodyPr wrap="square" lIns="0" tIns="0" rIns="0" bIns="0" anchor="b" anchorCtr="0">
            <a:spAutoFit/>
          </a:bodyPr>
          <a:lstStyle>
            <a:lvl1pPr>
              <a:defRPr lang="en-US" sz="3600" b="0" kern="1200" cap="none" spc="-50" baseline="0" dirty="0">
                <a:ln w="3175">
                  <a:noFill/>
                </a:ln>
                <a:gradFill flip="none" rotWithShape="1">
                  <a:gsLst>
                    <a:gs pos="50000">
                      <a:srgbClr val="8661C5"/>
                    </a:gs>
                    <a:gs pos="0">
                      <a:srgbClr val="3E76D4"/>
                    </a:gs>
                    <a:gs pos="100000">
                      <a:srgbClr val="C73ECC"/>
                    </a:gs>
                  </a:gsLst>
                  <a:lin ang="2700000" scaled="1"/>
                  <a:tileRect/>
                </a:gradFill>
                <a:effectLst/>
                <a:latin typeface="+mj-lt"/>
                <a:ea typeface="+mn-ea"/>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bg1">
                    <a:lumMod val="75000"/>
                    <a:lumOff val="25000"/>
                  </a:schemeClr>
                </a:solidFill>
                <a:latin typeface="+mn-lt"/>
                <a:cs typeface="Segoe UI" panose="020B0502040204020203" pitchFamily="34" charset="0"/>
              </a:defRPr>
            </a:lvl1pPr>
          </a:lstStyle>
          <a:p>
            <a:pPr lvl="0"/>
            <a:r>
              <a:rPr lang="en-US"/>
              <a:t>Speaker name or subtitle text</a:t>
            </a:r>
          </a:p>
        </p:txBody>
      </p:sp>
      <p:pic>
        <p:nvPicPr>
          <p:cNvPr id="2" name="MS logo gray - EMF" descr="Microsoft logo, gray text version">
            <a:extLst>
              <a:ext uri="{FF2B5EF4-FFF2-40B4-BE49-F238E27FC236}">
                <a16:creationId xmlns:a16="http://schemas.microsoft.com/office/drawing/2014/main" id="{4439E22E-73DB-26AF-C8BB-7E5DC2D9D97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34938741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00F4738-B696-5C9B-3781-E7336706BFB0}"/>
              </a:ext>
              <a:ext uri="{C183D7F6-B498-43B3-948B-1728B52AA6E4}">
                <adec:decorative xmlns:adec="http://schemas.microsoft.com/office/drawing/2017/decorative" val="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harpenSoften amount="100000"/>
                    </a14:imgEffect>
                  </a14:imgLayer>
                </a14:imgProps>
              </a:ext>
            </a:extLst>
          </a:blip>
          <a:srcRect l="3678" r="19088" b="1398"/>
          <a:stretch/>
        </p:blipFill>
        <p:spPr>
          <a:xfrm>
            <a:off x="0" y="0"/>
            <a:ext cx="12191999" cy="6858000"/>
          </a:xfrm>
          <a:prstGeom prst="rect">
            <a:avLst/>
          </a:prstGeom>
        </p:spPr>
      </p:pic>
      <p:sp>
        <p:nvSpPr>
          <p:cNvPr id="7" name="Rectangle 6">
            <a:extLst>
              <a:ext uri="{FF2B5EF4-FFF2-40B4-BE49-F238E27FC236}">
                <a16:creationId xmlns:a16="http://schemas.microsoft.com/office/drawing/2014/main" id="{1E2835E3-C4F0-2DCA-CE57-A8CE619AC3E2}"/>
              </a:ext>
              <a:ext uri="{C183D7F6-B498-43B3-948B-1728B52AA6E4}">
                <adec:decorative xmlns:adec="http://schemas.microsoft.com/office/drawing/2017/decorative" val="1"/>
              </a:ext>
            </a:extLst>
          </p:cNvPr>
          <p:cNvSpPr/>
          <p:nvPr userDrawn="1"/>
        </p:nvSpPr>
        <p:spPr bwMode="auto">
          <a:xfrm>
            <a:off x="-1" y="0"/>
            <a:ext cx="7476566" cy="6858000"/>
          </a:xfrm>
          <a:prstGeom prst="rect">
            <a:avLst/>
          </a:prstGeom>
          <a:gradFill flip="none" rotWithShape="1">
            <a:gsLst>
              <a:gs pos="19000">
                <a:schemeClr val="tx1"/>
              </a:gs>
              <a:gs pos="100000">
                <a:schemeClr val="tx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9" name="Title 1"/>
          <p:cNvSpPr>
            <a:spLocks noGrp="1"/>
          </p:cNvSpPr>
          <p:nvPr>
            <p:ph type="title" hasCustomPrompt="1"/>
          </p:nvPr>
        </p:nvSpPr>
        <p:spPr>
          <a:xfrm>
            <a:off x="584200" y="2425781"/>
            <a:ext cx="5090459" cy="1107996"/>
          </a:xfrm>
        </p:spPr>
        <p:txBody>
          <a:bodyPr wrap="square" lIns="0" tIns="0" rIns="0" bIns="0" anchor="b" anchorCtr="0">
            <a:spAutoFit/>
          </a:bodyPr>
          <a:lstStyle>
            <a:lvl1pPr>
              <a:defRPr lang="en-US" sz="3600" b="0" kern="1200" cap="none" spc="-50" baseline="0" dirty="0">
                <a:ln w="3175">
                  <a:noFill/>
                </a:ln>
                <a:gradFill flip="none" rotWithShape="1">
                  <a:gsLst>
                    <a:gs pos="50000">
                      <a:srgbClr val="8661C5"/>
                    </a:gs>
                    <a:gs pos="0">
                      <a:srgbClr val="3E76D4"/>
                    </a:gs>
                    <a:gs pos="100000">
                      <a:srgbClr val="C73ECC"/>
                    </a:gs>
                  </a:gsLst>
                  <a:lin ang="2700000" scaled="1"/>
                  <a:tileRect/>
                </a:gradFill>
                <a:effectLst/>
                <a:latin typeface="+mj-lt"/>
                <a:ea typeface="+mn-ea"/>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bg1">
                    <a:lumMod val="75000"/>
                    <a:lumOff val="25000"/>
                  </a:schemeClr>
                </a:solidFill>
                <a:latin typeface="+mn-lt"/>
                <a:cs typeface="Segoe UI" panose="020B0502040204020203" pitchFamily="34" charset="0"/>
              </a:defRPr>
            </a:lvl1pPr>
          </a:lstStyle>
          <a:p>
            <a:pPr lvl="0"/>
            <a:r>
              <a:rPr lang="en-US"/>
              <a:t>Speaker name or subtitle text</a:t>
            </a:r>
          </a:p>
        </p:txBody>
      </p:sp>
      <p:pic>
        <p:nvPicPr>
          <p:cNvPr id="2" name="MS logo gray - EMF" descr="Microsoft logo, gray text version">
            <a:extLst>
              <a:ext uri="{FF2B5EF4-FFF2-40B4-BE49-F238E27FC236}">
                <a16:creationId xmlns:a16="http://schemas.microsoft.com/office/drawing/2014/main" id="{4439E22E-73DB-26AF-C8BB-7E5DC2D9D979}"/>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277678491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pic>
        <p:nvPicPr>
          <p:cNvPr id="2" name="Picture Placeholder 13" descr="A picture containing human face, indoor, person, person&#10;&#10;Description automatically generated">
            <a:extLst>
              <a:ext uri="{FF2B5EF4-FFF2-40B4-BE49-F238E27FC236}">
                <a16:creationId xmlns:a16="http://schemas.microsoft.com/office/drawing/2014/main" id="{4CDA5BDA-B9D9-B8F1-58E7-E1E86C5E5E5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15208" r="15208"/>
          <a:stretch/>
        </p:blipFill>
        <p:spPr>
          <a:xfrm>
            <a:off x="0" y="4572000"/>
            <a:ext cx="2386584" cy="2286000"/>
          </a:xfrm>
          <a:prstGeom prst="rect">
            <a:avLst/>
          </a:prstGeom>
        </p:spPr>
      </p:pic>
      <p:pic>
        <p:nvPicPr>
          <p:cNvPr id="5" name="Picture Placeholder 15" descr="A person standing outside a building using a tablet&#10;&#10;Description automatically generated with medium confidence">
            <a:extLst>
              <a:ext uri="{FF2B5EF4-FFF2-40B4-BE49-F238E27FC236}">
                <a16:creationId xmlns:a16="http://schemas.microsoft.com/office/drawing/2014/main" id="{6543667C-395F-47BC-047D-26B4873BDD07}"/>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46492" t="13937" r="24892" b="44966"/>
          <a:stretch/>
        </p:blipFill>
        <p:spPr>
          <a:xfrm>
            <a:off x="2451354" y="4572000"/>
            <a:ext cx="2386584" cy="2286000"/>
          </a:xfrm>
          <a:prstGeom prst="rect">
            <a:avLst/>
          </a:prstGeom>
        </p:spPr>
      </p:pic>
      <p:pic>
        <p:nvPicPr>
          <p:cNvPr id="6" name="Picture Placeholder 17" descr="A person sitting at a desk with a computer&#10;&#10;Description automatically generated with medium confidence">
            <a:extLst>
              <a:ext uri="{FF2B5EF4-FFF2-40B4-BE49-F238E27FC236}">
                <a16:creationId xmlns:a16="http://schemas.microsoft.com/office/drawing/2014/main" id="{E9623BF6-8B42-74F6-9AD7-4ED7D87EF00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43192" t="24599" r="9057" b="6822"/>
          <a:stretch/>
        </p:blipFill>
        <p:spPr>
          <a:xfrm>
            <a:off x="4902708" y="4572000"/>
            <a:ext cx="2386584" cy="2286000"/>
          </a:xfrm>
          <a:prstGeom prst="rect">
            <a:avLst/>
          </a:prstGeom>
        </p:spPr>
      </p:pic>
      <p:pic>
        <p:nvPicPr>
          <p:cNvPr id="7" name="Picture Placeholder 20" descr="A person sitting on a couch using a tablet&#10;&#10;Description automatically generated with medium confidence">
            <a:extLst>
              <a:ext uri="{FF2B5EF4-FFF2-40B4-BE49-F238E27FC236}">
                <a16:creationId xmlns:a16="http://schemas.microsoft.com/office/drawing/2014/main" id="{76F419D7-0AD0-8F29-709B-A5375EDAB1F5}"/>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38690" t="6590" r="15185" b="27168"/>
          <a:stretch/>
        </p:blipFill>
        <p:spPr>
          <a:xfrm>
            <a:off x="7354062" y="4572000"/>
            <a:ext cx="2386584" cy="2286000"/>
          </a:xfrm>
          <a:prstGeom prst="rect">
            <a:avLst/>
          </a:prstGeom>
        </p:spPr>
      </p:pic>
      <p:pic>
        <p:nvPicPr>
          <p:cNvPr id="3" name="Picture Placeholder 22">
            <a:extLst>
              <a:ext uri="{FF2B5EF4-FFF2-40B4-BE49-F238E27FC236}">
                <a16:creationId xmlns:a16="http://schemas.microsoft.com/office/drawing/2014/main" id="{420521B4-EA2E-912B-D61B-ED08BB050C7B}"/>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28355" t="3603" r="31661" b="39018"/>
          <a:stretch/>
        </p:blipFill>
        <p:spPr>
          <a:xfrm>
            <a:off x="9805416" y="4572000"/>
            <a:ext cx="2386584" cy="2286000"/>
          </a:xfrm>
          <a:prstGeom prst="rect">
            <a:avLst/>
          </a:prstGeom>
        </p:spPr>
      </p:pic>
    </p:spTree>
    <p:extLst>
      <p:ext uri="{BB962C8B-B14F-4D97-AF65-F5344CB8AC3E}">
        <p14:creationId xmlns:p14="http://schemas.microsoft.com/office/powerpoint/2010/main" val="261866773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9832488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grpSp>
        <p:nvGrpSpPr>
          <p:cNvPr id="3" name="Group 2">
            <a:extLst>
              <a:ext uri="{FF2B5EF4-FFF2-40B4-BE49-F238E27FC236}">
                <a16:creationId xmlns:a16="http://schemas.microsoft.com/office/drawing/2014/main" id="{029A3F10-F878-A671-32E0-3C0822EE42F5}"/>
              </a:ext>
              <a:ext uri="{C183D7F6-B498-43B3-948B-1728B52AA6E4}">
                <adec:decorative xmlns:adec="http://schemas.microsoft.com/office/drawing/2017/decorative" val="1"/>
              </a:ext>
            </a:extLst>
          </p:cNvPr>
          <p:cNvGrpSpPr/>
          <p:nvPr userDrawn="1"/>
        </p:nvGrpSpPr>
        <p:grpSpPr>
          <a:xfrm>
            <a:off x="-7743" y="2227153"/>
            <a:ext cx="12192003" cy="4635933"/>
            <a:chOff x="0" y="2222067"/>
            <a:chExt cx="12192003" cy="4635933"/>
          </a:xfrm>
        </p:grpSpPr>
        <p:pic>
          <p:nvPicPr>
            <p:cNvPr id="4" name="Picture 3">
              <a:extLst>
                <a:ext uri="{FF2B5EF4-FFF2-40B4-BE49-F238E27FC236}">
                  <a16:creationId xmlns:a16="http://schemas.microsoft.com/office/drawing/2014/main" id="{C84B2B0D-5333-E732-68D4-4D9F64D679C8}"/>
                </a:ext>
              </a:extLst>
            </p:cNvPr>
            <p:cNvPicPr>
              <a:picLocks noChangeAspect="1"/>
            </p:cNvPicPr>
            <p:nvPr/>
          </p:nvPicPr>
          <p:blipFill rotWithShape="1">
            <a:blip r:embed="rId2">
              <a:alphaModFix amt="50000"/>
              <a:extLst>
                <a:ext uri="{BEBA8EAE-BF5A-486C-A8C5-ECC9F3942E4B}">
                  <a14:imgProps xmlns:a14="http://schemas.microsoft.com/office/drawing/2010/main">
                    <a14:imgLayer r:embed="rId3">
                      <a14:imgEffect>
                        <a14:sharpenSoften amount="-100000"/>
                      </a14:imgEffect>
                    </a14:imgLayer>
                  </a14:imgProps>
                </a:ext>
              </a:extLst>
            </a:blip>
            <a:srcRect l="7614" t="53176" r="35751"/>
            <a:stretch/>
          </p:blipFill>
          <p:spPr>
            <a:xfrm>
              <a:off x="0" y="2345011"/>
              <a:ext cx="12192000" cy="4512989"/>
            </a:xfrm>
            <a:prstGeom prst="rect">
              <a:avLst/>
            </a:prstGeom>
          </p:spPr>
        </p:pic>
        <p:sp>
          <p:nvSpPr>
            <p:cNvPr id="5" name="Rectangle 4">
              <a:extLst>
                <a:ext uri="{FF2B5EF4-FFF2-40B4-BE49-F238E27FC236}">
                  <a16:creationId xmlns:a16="http://schemas.microsoft.com/office/drawing/2014/main" id="{12F42D34-68F1-3A80-5D15-5F7CCBBBB2D0}"/>
                </a:ext>
              </a:extLst>
            </p:cNvPr>
            <p:cNvSpPr/>
            <p:nvPr/>
          </p:nvSpPr>
          <p:spPr bwMode="auto">
            <a:xfrm rot="5400000">
              <a:off x="5167730" y="-2945661"/>
              <a:ext cx="1856546" cy="12192001"/>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spTree>
    <p:extLst>
      <p:ext uri="{BB962C8B-B14F-4D97-AF65-F5344CB8AC3E}">
        <p14:creationId xmlns:p14="http://schemas.microsoft.com/office/powerpoint/2010/main" val="155396806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3452C63-83A7-678A-2A8F-EFAC83A60F6C}"/>
              </a:ext>
            </a:extLst>
          </p:cNvPr>
          <p:cNvPicPr>
            <a:picLocks noChangeAspect="1"/>
          </p:cNvPicPr>
          <p:nvPr userDrawn="1"/>
        </p:nvPicPr>
        <p:blipFill rotWithShape="1">
          <a:blip r:embed="rId2">
            <a:alphaModFix amt="50000"/>
            <a:extLst>
              <a:ext uri="{BEBA8EAE-BF5A-486C-A8C5-ECC9F3942E4B}">
                <a14:imgProps xmlns:a14="http://schemas.microsoft.com/office/drawing/2010/main">
                  <a14:imgLayer r:embed="rId3">
                    <a14:imgEffect>
                      <a14:sharpenSoften amount="-100000"/>
                    </a14:imgEffect>
                  </a14:imgLayer>
                </a14:imgProps>
              </a:ext>
            </a:extLst>
          </a:blip>
          <a:srcRect l="7614" t="28846" r="35751"/>
          <a:stretch/>
        </p:blipFill>
        <p:spPr>
          <a:xfrm>
            <a:off x="0" y="1"/>
            <a:ext cx="12192000" cy="6858000"/>
          </a:xfrm>
          <a:prstGeom prst="rect">
            <a:avLst/>
          </a:prstGeom>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1641339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3452C63-83A7-678A-2A8F-EFAC83A60F6C}"/>
              </a:ext>
            </a:extLst>
          </p:cNvPr>
          <p:cNvPicPr>
            <a:picLocks noChangeAspect="1"/>
          </p:cNvPicPr>
          <p:nvPr userDrawn="1"/>
        </p:nvPicPr>
        <p:blipFill rotWithShape="1">
          <a:blip r:embed="rId2">
            <a:alphaModFix amt="50000"/>
            <a:extLst>
              <a:ext uri="{BEBA8EAE-BF5A-486C-A8C5-ECC9F3942E4B}">
                <a14:imgProps xmlns:a14="http://schemas.microsoft.com/office/drawing/2010/main">
                  <a14:imgLayer r:embed="rId3">
                    <a14:imgEffect>
                      <a14:sharpenSoften amount="-100000"/>
                    </a14:imgEffect>
                  </a14:imgLayer>
                </a14:imgProps>
              </a:ext>
            </a:extLst>
          </a:blip>
          <a:srcRect l="7614" t="28846" r="35751"/>
          <a:stretch/>
        </p:blipFill>
        <p:spPr>
          <a:xfrm>
            <a:off x="0" y="1"/>
            <a:ext cx="12192000" cy="6858000"/>
          </a:xfrm>
          <a:prstGeom prst="rect">
            <a:avLst/>
          </a:prstGeom>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1641339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Five filmstrip photos">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9" name="Title 1">
            <a:extLst>
              <a:ext uri="{FF2B5EF4-FFF2-40B4-BE49-F238E27FC236}">
                <a16:creationId xmlns:a16="http://schemas.microsoft.com/office/drawing/2014/main" id="{C4764AC4-6978-C9FD-AD4E-643AEBB1AD7F}"/>
              </a:ext>
            </a:extLst>
          </p:cNvPr>
          <p:cNvSpPr>
            <a:spLocks noGrp="1"/>
          </p:cNvSpPr>
          <p:nvPr>
            <p:ph type="title"/>
          </p:nvPr>
        </p:nvSpPr>
        <p:spPr>
          <a:xfrm>
            <a:off x="588263" y="457200"/>
            <a:ext cx="11018520" cy="553998"/>
          </a:xfrm>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4240810894"/>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_Five filmstrip photo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66D98E0-2243-3357-C91C-61826A69D55B}"/>
              </a:ext>
            </a:extLst>
          </p:cNvPr>
          <p:cNvPicPr>
            <a:picLocks noChangeAspect="1"/>
          </p:cNvPicPr>
          <p:nvPr/>
        </p:nvPicPr>
        <p:blipFill rotWithShape="1">
          <a:blip r:embed="rId2">
            <a:alphaModFix amt="50000"/>
            <a:extLst>
              <a:ext uri="{BEBA8EAE-BF5A-486C-A8C5-ECC9F3942E4B}">
                <a14:imgProps xmlns:a14="http://schemas.microsoft.com/office/drawing/2010/main">
                  <a14:imgLayer r:embed="rId3">
                    <a14:imgEffect>
                      <a14:sharpenSoften amount="-100000"/>
                    </a14:imgEffect>
                  </a14:imgLayer>
                </a14:imgProps>
              </a:ext>
            </a:extLst>
          </a:blip>
          <a:srcRect l="7614" t="28846" r="35751"/>
          <a:stretch/>
        </p:blipFill>
        <p:spPr>
          <a:xfrm>
            <a:off x="0" y="1"/>
            <a:ext cx="12192000" cy="6858000"/>
          </a:xfrm>
          <a:prstGeom prst="rect">
            <a:avLst/>
          </a:prstGeom>
        </p:spPr>
      </p:pic>
      <p:sp>
        <p:nvSpPr>
          <p:cNvPr id="12" name="Text Placeholder 3">
            <a:extLst>
              <a:ext uri="{FF2B5EF4-FFF2-40B4-BE49-F238E27FC236}">
                <a16:creationId xmlns:a16="http://schemas.microsoft.com/office/drawing/2014/main" id="{9244E618-D996-41A6-8C9D-0C3519EA7A6F}"/>
              </a:ext>
            </a:extLst>
          </p:cNvPr>
          <p:cNvSpPr>
            <a:spLocks noGrp="1"/>
          </p:cNvSpPr>
          <p:nvPr userDrawn="1">
            <p:ph type="body" sz="quarter" idx="16"/>
          </p:nvPr>
        </p:nvSpPr>
        <p:spPr>
          <a:xfrm>
            <a:off x="292608" y="4800600"/>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4" name="Text Placeholder 3">
            <a:extLst>
              <a:ext uri="{FF2B5EF4-FFF2-40B4-BE49-F238E27FC236}">
                <a16:creationId xmlns:a16="http://schemas.microsoft.com/office/drawing/2014/main" id="{9E4C32BD-CEF7-42AC-94D8-052EF30E2361}"/>
              </a:ext>
            </a:extLst>
          </p:cNvPr>
          <p:cNvSpPr>
            <a:spLocks noGrp="1"/>
          </p:cNvSpPr>
          <p:nvPr userDrawn="1">
            <p:ph type="body" sz="quarter" idx="17"/>
          </p:nvPr>
        </p:nvSpPr>
        <p:spPr>
          <a:xfrm>
            <a:off x="2743962"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6" name="Text Placeholder 3">
            <a:extLst>
              <a:ext uri="{FF2B5EF4-FFF2-40B4-BE49-F238E27FC236}">
                <a16:creationId xmlns:a16="http://schemas.microsoft.com/office/drawing/2014/main" id="{D682B8EC-8F33-4730-BBE6-E8B7234C9C62}"/>
              </a:ext>
            </a:extLst>
          </p:cNvPr>
          <p:cNvSpPr>
            <a:spLocks noGrp="1"/>
          </p:cNvSpPr>
          <p:nvPr userDrawn="1">
            <p:ph type="body" sz="quarter" idx="18"/>
          </p:nvPr>
        </p:nvSpPr>
        <p:spPr>
          <a:xfrm>
            <a:off x="5195316" y="4799410"/>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8" name="Text Placeholder 3">
            <a:extLst>
              <a:ext uri="{FF2B5EF4-FFF2-40B4-BE49-F238E27FC236}">
                <a16:creationId xmlns:a16="http://schemas.microsoft.com/office/drawing/2014/main" id="{83564109-638C-44E2-AE84-46B44C29FD6C}"/>
              </a:ext>
            </a:extLst>
          </p:cNvPr>
          <p:cNvSpPr>
            <a:spLocks noGrp="1"/>
          </p:cNvSpPr>
          <p:nvPr userDrawn="1">
            <p:ph type="body" sz="quarter" idx="20"/>
          </p:nvPr>
        </p:nvSpPr>
        <p:spPr>
          <a:xfrm>
            <a:off x="7646670"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21" name="Text Placeholder 3">
            <a:extLst>
              <a:ext uri="{FF2B5EF4-FFF2-40B4-BE49-F238E27FC236}">
                <a16:creationId xmlns:a16="http://schemas.microsoft.com/office/drawing/2014/main" id="{5B1B6F72-F14C-40F1-8B29-8620AA34DC63}"/>
              </a:ext>
            </a:extLst>
          </p:cNvPr>
          <p:cNvSpPr>
            <a:spLocks noGrp="1"/>
          </p:cNvSpPr>
          <p:nvPr userDrawn="1">
            <p:ph type="body" sz="quarter" idx="22"/>
          </p:nvPr>
        </p:nvSpPr>
        <p:spPr>
          <a:xfrm>
            <a:off x="10098024"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9" name="Title 1">
            <a:extLst>
              <a:ext uri="{FF2B5EF4-FFF2-40B4-BE49-F238E27FC236}">
                <a16:creationId xmlns:a16="http://schemas.microsoft.com/office/drawing/2014/main" id="{C4764AC4-6978-C9FD-AD4E-643AEBB1AD7F}"/>
              </a:ext>
            </a:extLst>
          </p:cNvPr>
          <p:cNvSpPr>
            <a:spLocks noGrp="1"/>
          </p:cNvSpPr>
          <p:nvPr userDrawn="1">
            <p:ph type="title"/>
          </p:nvPr>
        </p:nvSpPr>
        <p:spPr>
          <a:xfrm>
            <a:off x="588263" y="457200"/>
            <a:ext cx="11018520" cy="553998"/>
          </a:xfrm>
        </p:spPr>
        <p:txBody>
          <a:bodyPr/>
          <a:lstStyle>
            <a:lvl1pPr algn="ctr">
              <a:defRPr/>
            </a:lvl1pPr>
          </a:lstStyle>
          <a:p>
            <a:r>
              <a:rPr lang="en-US"/>
              <a:t>Click to edit Master title style</a:t>
            </a:r>
          </a:p>
        </p:txBody>
      </p:sp>
      <p:pic>
        <p:nvPicPr>
          <p:cNvPr id="2" name="Picture Placeholder 13" descr="A picture containing human face, indoor, person, person&#10;&#10;Description automatically generated">
            <a:extLst>
              <a:ext uri="{FF2B5EF4-FFF2-40B4-BE49-F238E27FC236}">
                <a16:creationId xmlns:a16="http://schemas.microsoft.com/office/drawing/2014/main" id="{FE111A41-089C-223F-D48F-B1894C0AFFBC}"/>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15208" r="15208"/>
          <a:stretch/>
        </p:blipFill>
        <p:spPr>
          <a:xfrm>
            <a:off x="0" y="2286000"/>
            <a:ext cx="2386584" cy="2286000"/>
          </a:xfrm>
          <a:prstGeom prst="rect">
            <a:avLst/>
          </a:prstGeom>
        </p:spPr>
      </p:pic>
      <p:pic>
        <p:nvPicPr>
          <p:cNvPr id="5" name="Picture Placeholder 15" descr="A person standing outside a building using a tablet&#10;&#10;Description automatically generated with medium confidence">
            <a:extLst>
              <a:ext uri="{FF2B5EF4-FFF2-40B4-BE49-F238E27FC236}">
                <a16:creationId xmlns:a16="http://schemas.microsoft.com/office/drawing/2014/main" id="{C893A92A-539C-959C-E41A-5C0E0F0461D0}"/>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46492" t="13937" r="24892" b="44966"/>
          <a:stretch/>
        </p:blipFill>
        <p:spPr>
          <a:xfrm>
            <a:off x="2451354" y="2286000"/>
            <a:ext cx="2386584" cy="2286000"/>
          </a:xfrm>
          <a:prstGeom prst="rect">
            <a:avLst/>
          </a:prstGeom>
        </p:spPr>
      </p:pic>
      <p:pic>
        <p:nvPicPr>
          <p:cNvPr id="6" name="Picture Placeholder 17" descr="A person sitting at a desk with a computer&#10;&#10;Description automatically generated with medium confidence">
            <a:extLst>
              <a:ext uri="{FF2B5EF4-FFF2-40B4-BE49-F238E27FC236}">
                <a16:creationId xmlns:a16="http://schemas.microsoft.com/office/drawing/2014/main" id="{CC76CE41-C602-9525-419F-0E7BEE5EA24A}"/>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43192" t="24599" r="9057" b="6822"/>
          <a:stretch/>
        </p:blipFill>
        <p:spPr>
          <a:xfrm>
            <a:off x="4902708" y="2286000"/>
            <a:ext cx="2386584" cy="2286000"/>
          </a:xfrm>
          <a:prstGeom prst="rect">
            <a:avLst/>
          </a:prstGeom>
        </p:spPr>
      </p:pic>
      <p:pic>
        <p:nvPicPr>
          <p:cNvPr id="7" name="Picture Placeholder 20" descr="A person sitting on a couch using a tablet&#10;&#10;Description automatically generated with medium confidence">
            <a:extLst>
              <a:ext uri="{FF2B5EF4-FFF2-40B4-BE49-F238E27FC236}">
                <a16:creationId xmlns:a16="http://schemas.microsoft.com/office/drawing/2014/main" id="{7A16ACD1-4A3E-F476-B934-C54EEDFA3B19}"/>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l="38690" t="6590" r="15185" b="27168"/>
          <a:stretch/>
        </p:blipFill>
        <p:spPr>
          <a:xfrm>
            <a:off x="7354062" y="2286000"/>
            <a:ext cx="2386584" cy="2286000"/>
          </a:xfrm>
          <a:prstGeom prst="rect">
            <a:avLst/>
          </a:prstGeom>
        </p:spPr>
      </p:pic>
      <p:pic>
        <p:nvPicPr>
          <p:cNvPr id="8" name="Picture Placeholder 22">
            <a:extLst>
              <a:ext uri="{FF2B5EF4-FFF2-40B4-BE49-F238E27FC236}">
                <a16:creationId xmlns:a16="http://schemas.microsoft.com/office/drawing/2014/main" id="{4292887E-44E0-C3BC-ED03-424773EE14D8}"/>
              </a:ext>
            </a:extLst>
          </p:cNvPr>
          <p:cNvPicPr>
            <a:picLocks noChangeAspect="1"/>
          </p:cNvPicPr>
          <p:nvPr userDrawn="1"/>
        </p:nvPicPr>
        <p:blipFill rotWithShape="1">
          <a:blip r:embed="rId8" cstate="print">
            <a:extLst>
              <a:ext uri="{28A0092B-C50C-407E-A947-70E740481C1C}">
                <a14:useLocalDpi xmlns:a14="http://schemas.microsoft.com/office/drawing/2010/main" val="0"/>
              </a:ext>
            </a:extLst>
          </a:blip>
          <a:srcRect l="28355" t="3603" r="31661" b="39018"/>
          <a:stretch/>
        </p:blipFill>
        <p:spPr>
          <a:xfrm>
            <a:off x="9805416" y="2286000"/>
            <a:ext cx="2386584" cy="2286000"/>
          </a:xfrm>
          <a:prstGeom prst="rect">
            <a:avLst/>
          </a:prstGeom>
        </p:spPr>
      </p:pic>
    </p:spTree>
    <p:extLst>
      <p:ext uri="{BB962C8B-B14F-4D97-AF65-F5344CB8AC3E}">
        <p14:creationId xmlns:p14="http://schemas.microsoft.com/office/powerpoint/2010/main" val="1779877696"/>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84B2B0D-5333-E732-68D4-4D9F64D679C8}"/>
              </a:ext>
            </a:extLst>
          </p:cNvPr>
          <p:cNvPicPr>
            <a:picLocks noChangeAspect="1"/>
          </p:cNvPicPr>
          <p:nvPr/>
        </p:nvPicPr>
        <p:blipFill rotWithShape="1">
          <a:blip r:embed="rId2">
            <a:alphaModFix/>
            <a:extLst>
              <a:ext uri="{BEBA8EAE-BF5A-486C-A8C5-ECC9F3942E4B}">
                <a14:imgProps xmlns:a14="http://schemas.microsoft.com/office/drawing/2010/main">
                  <a14:imgLayer r:embed="rId3">
                    <a14:imgEffect>
                      <a14:sharpenSoften amount="-100000"/>
                    </a14:imgEffect>
                  </a14:imgLayer>
                </a14:imgProps>
              </a:ext>
            </a:extLst>
          </a:blip>
          <a:srcRect l="7613" t="28793" r="35716"/>
          <a:stretch/>
        </p:blipFill>
        <p:spPr>
          <a:xfrm>
            <a:off x="-7744" y="1"/>
            <a:ext cx="12199743" cy="6863086"/>
          </a:xfrm>
          <a:prstGeom prst="rect">
            <a:avLst/>
          </a:prstGeom>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9239664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lank 12 Colum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4AF883-6E59-FF46-831D-542A3FE0C23A}"/>
              </a:ext>
              <a:ext uri="{C183D7F6-B498-43B3-948B-1728B52AA6E4}">
                <adec:decorative xmlns:adec="http://schemas.microsoft.com/office/drawing/2017/decorative" val="1"/>
              </a:ext>
            </a:extLst>
          </p:cNvPr>
          <p:cNvPicPr>
            <a:picLocks noChangeAspect="1"/>
          </p:cNvPicPr>
          <p:nvPr userDrawn="1"/>
        </p:nvPicPr>
        <p:blipFill rotWithShape="1">
          <a:blip r:embed="rId2"/>
          <a:srcRect t="36534" r="885" b="13108"/>
          <a:stretch/>
        </p:blipFill>
        <p:spPr>
          <a:xfrm>
            <a:off x="0" y="4128656"/>
            <a:ext cx="12192000" cy="2729344"/>
          </a:xfrm>
          <a:prstGeom prst="rect">
            <a:avLst/>
          </a:prstGeom>
        </p:spPr>
      </p:pic>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spTree>
    <p:extLst>
      <p:ext uri="{BB962C8B-B14F-4D97-AF65-F5344CB8AC3E}">
        <p14:creationId xmlns:p14="http://schemas.microsoft.com/office/powerpoint/2010/main" val="339978139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Blank 12 Colum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4AF883-6E59-FF46-831D-542A3FE0C23A}"/>
              </a:ext>
              <a:ext uri="{C183D7F6-B498-43B3-948B-1728B52AA6E4}">
                <adec:decorative xmlns:adec="http://schemas.microsoft.com/office/drawing/2017/decorative" val="1"/>
              </a:ext>
            </a:extLst>
          </p:cNvPr>
          <p:cNvPicPr>
            <a:picLocks noChangeAspect="1"/>
          </p:cNvPicPr>
          <p:nvPr userDrawn="1"/>
        </p:nvPicPr>
        <p:blipFill rotWithShape="1">
          <a:blip r:embed="rId2"/>
          <a:srcRect t="36534" r="885" b="13108"/>
          <a:stretch/>
        </p:blipFill>
        <p:spPr>
          <a:xfrm>
            <a:off x="0" y="4128656"/>
            <a:ext cx="12192000" cy="2729344"/>
          </a:xfrm>
          <a:prstGeom prst="rect">
            <a:avLst/>
          </a:prstGeom>
        </p:spPr>
      </p:pic>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pic>
        <p:nvPicPr>
          <p:cNvPr id="6" name="Picture 5">
            <a:extLst>
              <a:ext uri="{FF2B5EF4-FFF2-40B4-BE49-F238E27FC236}">
                <a16:creationId xmlns:a16="http://schemas.microsoft.com/office/drawing/2014/main" id="{F64C9833-1166-F7F6-B3E5-98FCB1C49719}"/>
              </a:ext>
            </a:extLst>
          </p:cNvPr>
          <p:cNvPicPr>
            <a:picLocks noChangeAspect="1"/>
          </p:cNvPicPr>
          <p:nvPr/>
        </p:nvPicPr>
        <p:blipFill rotWithShape="1">
          <a:blip r:embed="rId3">
            <a:alphaModFix amt="50000"/>
            <a:extLst>
              <a:ext uri="{BEBA8EAE-BF5A-486C-A8C5-ECC9F3942E4B}">
                <a14:imgProps xmlns:a14="http://schemas.microsoft.com/office/drawing/2010/main">
                  <a14:imgLayer r:embed="rId4">
                    <a14:imgEffect>
                      <a14:sharpenSoften amount="-100000"/>
                    </a14:imgEffect>
                  </a14:imgLayer>
                </a14:imgProps>
              </a:ext>
            </a:extLst>
          </a:blip>
          <a:srcRect l="8009" t="9069" r="64919" b="28065"/>
          <a:stretch/>
        </p:blipFill>
        <p:spPr>
          <a:xfrm>
            <a:off x="985173" y="2325329"/>
            <a:ext cx="3330084" cy="3716243"/>
          </a:xfrm>
          <a:prstGeom prst="roundRect">
            <a:avLst>
              <a:gd name="adj" fmla="val 1849"/>
            </a:avLst>
          </a:prstGeom>
          <a:solidFill>
            <a:schemeClr val="bg1"/>
          </a:solidFill>
          <a:ln>
            <a:solidFill>
              <a:schemeClr val="bg1"/>
            </a:solidFill>
          </a:ln>
          <a:effectLst>
            <a:outerShdw blurRad="223661" dist="140295" dir="2700000" algn="tl" rotWithShape="0">
              <a:schemeClr val="accent1">
                <a:alpha val="15000"/>
              </a:schemeClr>
            </a:outerShdw>
          </a:effectLst>
        </p:spPr>
      </p:pic>
      <p:pic>
        <p:nvPicPr>
          <p:cNvPr id="8" name="Picture 7">
            <a:extLst>
              <a:ext uri="{FF2B5EF4-FFF2-40B4-BE49-F238E27FC236}">
                <a16:creationId xmlns:a16="http://schemas.microsoft.com/office/drawing/2014/main" id="{B4DCDFF9-BFAC-7E73-7CBA-8CA1A0F6870A}"/>
              </a:ext>
              <a:ext uri="{C183D7F6-B498-43B3-948B-1728B52AA6E4}">
                <adec:decorative xmlns:adec="http://schemas.microsoft.com/office/drawing/2017/decorative" val="1"/>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r:embed="rId5">
                    <a14:imgEffect>
                      <a14:sharpenSoften amount="-100000"/>
                    </a14:imgEffect>
                  </a14:imgLayer>
                </a14:imgProps>
              </a:ext>
            </a:extLst>
          </a:blip>
          <a:srcRect l="37646" t="9069" r="35281" b="28065"/>
          <a:stretch/>
        </p:blipFill>
        <p:spPr>
          <a:xfrm>
            <a:off x="4523725" y="2325328"/>
            <a:ext cx="3330084" cy="3716243"/>
          </a:xfrm>
          <a:prstGeom prst="roundRect">
            <a:avLst>
              <a:gd name="adj" fmla="val 1748"/>
            </a:avLst>
          </a:prstGeom>
          <a:solidFill>
            <a:schemeClr val="bg1"/>
          </a:solidFill>
          <a:ln>
            <a:solidFill>
              <a:schemeClr val="bg1"/>
            </a:solidFill>
          </a:ln>
          <a:effectLst>
            <a:outerShdw blurRad="223661" dist="140295" dir="2700000" algn="tl" rotWithShape="0">
              <a:srgbClr val="6B2929">
                <a:alpha val="15000"/>
              </a:srgbClr>
            </a:outerShdw>
          </a:effectLst>
        </p:spPr>
      </p:pic>
      <p:pic>
        <p:nvPicPr>
          <p:cNvPr id="9" name="Picture 8">
            <a:extLst>
              <a:ext uri="{FF2B5EF4-FFF2-40B4-BE49-F238E27FC236}">
                <a16:creationId xmlns:a16="http://schemas.microsoft.com/office/drawing/2014/main" id="{F887D106-E959-F759-88C9-5D7F34436CEE}"/>
              </a:ext>
              <a:ext uri="{C183D7F6-B498-43B3-948B-1728B52AA6E4}">
                <adec:decorative xmlns:adec="http://schemas.microsoft.com/office/drawing/2017/decorative" val="1"/>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r:embed="rId6">
                    <a14:imgEffect>
                      <a14:sharpenSoften amount="-100000"/>
                    </a14:imgEffect>
                  </a14:imgLayer>
                </a14:imgProps>
              </a:ext>
            </a:extLst>
          </a:blip>
          <a:srcRect l="66342" t="9069" r="6537" b="28065"/>
          <a:stretch/>
        </p:blipFill>
        <p:spPr>
          <a:xfrm>
            <a:off x="8053459" y="2325328"/>
            <a:ext cx="3336028" cy="3716243"/>
          </a:xfrm>
          <a:prstGeom prst="roundRect">
            <a:avLst>
              <a:gd name="adj" fmla="val 1939"/>
            </a:avLst>
          </a:prstGeom>
          <a:solidFill>
            <a:schemeClr val="bg1"/>
          </a:solidFill>
          <a:ln>
            <a:solidFill>
              <a:schemeClr val="bg1"/>
            </a:solidFill>
          </a:ln>
          <a:effectLst>
            <a:outerShdw blurRad="223661" dist="140295" dir="2700000" algn="tl" rotWithShape="0">
              <a:srgbClr val="054B16">
                <a:alpha val="15000"/>
              </a:srgbClr>
            </a:outerShdw>
          </a:effectLst>
        </p:spPr>
      </p:pic>
    </p:spTree>
    <p:extLst>
      <p:ext uri="{BB962C8B-B14F-4D97-AF65-F5344CB8AC3E}">
        <p14:creationId xmlns:p14="http://schemas.microsoft.com/office/powerpoint/2010/main" val="26363567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42" presetClass="path" presetSubtype="0" decel="100000" fill="hold" nodeType="withEffect">
                                  <p:stCondLst>
                                    <p:cond delay="0"/>
                                  </p:stCondLst>
                                  <p:childTnLst>
                                    <p:animMotion origin="layout" path="M 2.29167E-6 -3.7037E-6 L 2.29167E-6 0.03542 " pathEditMode="relative" rAng="0" ptsTypes="AA">
                                      <p:cBhvr>
                                        <p:cTn id="9" dur="700" spd="-100000" fill="hold"/>
                                        <p:tgtEl>
                                          <p:spTgt spid="8"/>
                                        </p:tgtEl>
                                        <p:attrNameLst>
                                          <p:attrName>ppt_x</p:attrName>
                                          <p:attrName>ppt_y</p:attrName>
                                        </p:attrNameLst>
                                      </p:cBhvr>
                                      <p:rCtr x="0" y="1759"/>
                                    </p:animMotion>
                                  </p:childTnLst>
                                </p:cTn>
                              </p:par>
                              <p:par>
                                <p:cTn id="10" presetID="10" presetClass="entr" presetSubtype="0" fill="hold" nodeType="withEffect">
                                  <p:stCondLst>
                                    <p:cond delay="20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42" presetClass="path" presetSubtype="0" decel="100000" fill="hold" nodeType="withEffect">
                                  <p:stCondLst>
                                    <p:cond delay="200"/>
                                  </p:stCondLst>
                                  <p:childTnLst>
                                    <p:animMotion origin="layout" path="M 2.29167E-6 -3.7037E-6 L 2.29167E-6 0.03542 " pathEditMode="relative" rAng="0" ptsTypes="AA">
                                      <p:cBhvr>
                                        <p:cTn id="14" dur="700" spd="-100000" fill="hold"/>
                                        <p:tgtEl>
                                          <p:spTgt spid="9"/>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6_Blank 12 Colum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9FB44A3-1893-A49C-65F4-1284CBAA521B}"/>
              </a:ext>
              <a:ext uri="{C183D7F6-B498-43B3-948B-1728B52AA6E4}">
                <adec:decorative xmlns:adec="http://schemas.microsoft.com/office/drawing/2017/decorative" val="1"/>
              </a:ext>
            </a:extLst>
          </p:cNvPr>
          <p:cNvSpPr/>
          <p:nvPr userDrawn="1"/>
        </p:nvSpPr>
        <p:spPr bwMode="auto">
          <a:xfrm rot="5400000">
            <a:off x="5451347" y="-4471843"/>
            <a:ext cx="1289306" cy="12192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 name="Picture 2">
            <a:extLst>
              <a:ext uri="{FF2B5EF4-FFF2-40B4-BE49-F238E27FC236}">
                <a16:creationId xmlns:a16="http://schemas.microsoft.com/office/drawing/2014/main" id="{784AF883-6E59-FF46-831D-542A3FE0C23A}"/>
              </a:ext>
              <a:ext uri="{C183D7F6-B498-43B3-948B-1728B52AA6E4}">
                <adec:decorative xmlns:adec="http://schemas.microsoft.com/office/drawing/2017/decorative" val="1"/>
              </a:ext>
            </a:extLst>
          </p:cNvPr>
          <p:cNvPicPr>
            <a:picLocks noChangeAspect="1"/>
          </p:cNvPicPr>
          <p:nvPr userDrawn="1"/>
        </p:nvPicPr>
        <p:blipFill rotWithShape="1">
          <a:blip r:embed="rId2"/>
          <a:srcRect t="11598" r="885" b="3730"/>
          <a:stretch/>
        </p:blipFill>
        <p:spPr>
          <a:xfrm>
            <a:off x="0" y="2268811"/>
            <a:ext cx="12192000" cy="4589189"/>
          </a:xfrm>
          <a:prstGeom prst="rect">
            <a:avLst/>
          </a:prstGeom>
        </p:spPr>
      </p:pic>
      <p:sp>
        <p:nvSpPr>
          <p:cNvPr id="5" name="Rectangle 4">
            <a:extLst>
              <a:ext uri="{FF2B5EF4-FFF2-40B4-BE49-F238E27FC236}">
                <a16:creationId xmlns:a16="http://schemas.microsoft.com/office/drawing/2014/main" id="{3893CE38-5D24-2256-0441-2C5A9585B6E4}"/>
              </a:ext>
              <a:ext uri="{C183D7F6-B498-43B3-948B-1728B52AA6E4}">
                <adec:decorative xmlns:adec="http://schemas.microsoft.com/office/drawing/2017/decorative" val="1"/>
              </a:ext>
            </a:extLst>
          </p:cNvPr>
          <p:cNvSpPr/>
          <p:nvPr userDrawn="1"/>
        </p:nvSpPr>
        <p:spPr bwMode="auto">
          <a:xfrm rot="5400000">
            <a:off x="5451348" y="-3462521"/>
            <a:ext cx="1289306" cy="12192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pic>
        <p:nvPicPr>
          <p:cNvPr id="6" name="Picture 5">
            <a:extLst>
              <a:ext uri="{FF2B5EF4-FFF2-40B4-BE49-F238E27FC236}">
                <a16:creationId xmlns:a16="http://schemas.microsoft.com/office/drawing/2014/main" id="{F64C9833-1166-F7F6-B3E5-98FCB1C49719}"/>
              </a:ext>
            </a:extLst>
          </p:cNvPr>
          <p:cNvPicPr>
            <a:picLocks noChangeAspect="1"/>
          </p:cNvPicPr>
          <p:nvPr/>
        </p:nvPicPr>
        <p:blipFill rotWithShape="1">
          <a:blip r:embed="rId3">
            <a:alphaModFix amt="50000"/>
            <a:extLst>
              <a:ext uri="{BEBA8EAE-BF5A-486C-A8C5-ECC9F3942E4B}">
                <a14:imgProps xmlns:a14="http://schemas.microsoft.com/office/drawing/2010/main">
                  <a14:imgLayer r:embed="rId4">
                    <a14:imgEffect>
                      <a14:sharpenSoften amount="-100000"/>
                    </a14:imgEffect>
                  </a14:imgLayer>
                </a14:imgProps>
              </a:ext>
            </a:extLst>
          </a:blip>
          <a:srcRect l="8009" t="9069" r="64919" b="28065"/>
          <a:stretch/>
        </p:blipFill>
        <p:spPr>
          <a:xfrm>
            <a:off x="985173" y="1817051"/>
            <a:ext cx="3330084" cy="3716243"/>
          </a:xfrm>
          <a:prstGeom prst="roundRect">
            <a:avLst>
              <a:gd name="adj" fmla="val 1849"/>
            </a:avLst>
          </a:prstGeom>
          <a:solidFill>
            <a:schemeClr val="bg1"/>
          </a:solidFill>
          <a:ln>
            <a:solidFill>
              <a:schemeClr val="bg1"/>
            </a:solidFill>
          </a:ln>
          <a:effectLst>
            <a:outerShdw blurRad="223661" dist="140295" dir="2700000" algn="tl" rotWithShape="0">
              <a:schemeClr val="accent1">
                <a:alpha val="15000"/>
              </a:schemeClr>
            </a:outerShdw>
          </a:effectLst>
        </p:spPr>
      </p:pic>
      <p:pic>
        <p:nvPicPr>
          <p:cNvPr id="8" name="Picture 7">
            <a:extLst>
              <a:ext uri="{FF2B5EF4-FFF2-40B4-BE49-F238E27FC236}">
                <a16:creationId xmlns:a16="http://schemas.microsoft.com/office/drawing/2014/main" id="{B4DCDFF9-BFAC-7E73-7CBA-8CA1A0F6870A}"/>
              </a:ext>
              <a:ext uri="{C183D7F6-B498-43B3-948B-1728B52AA6E4}">
                <adec:decorative xmlns:adec="http://schemas.microsoft.com/office/drawing/2017/decorative" val="1"/>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r:embed="rId5">
                    <a14:imgEffect>
                      <a14:sharpenSoften amount="-100000"/>
                    </a14:imgEffect>
                  </a14:imgLayer>
                </a14:imgProps>
              </a:ext>
            </a:extLst>
          </a:blip>
          <a:srcRect l="37646" t="9069" r="35281" b="28065"/>
          <a:stretch/>
        </p:blipFill>
        <p:spPr>
          <a:xfrm>
            <a:off x="4523725" y="1817050"/>
            <a:ext cx="3330084" cy="3716243"/>
          </a:xfrm>
          <a:prstGeom prst="roundRect">
            <a:avLst>
              <a:gd name="adj" fmla="val 1748"/>
            </a:avLst>
          </a:prstGeom>
          <a:solidFill>
            <a:schemeClr val="bg1"/>
          </a:solidFill>
          <a:ln>
            <a:solidFill>
              <a:schemeClr val="bg1"/>
            </a:solidFill>
          </a:ln>
          <a:effectLst>
            <a:outerShdw blurRad="223661" dist="140295" dir="2700000" algn="tl" rotWithShape="0">
              <a:srgbClr val="6B2929">
                <a:alpha val="15000"/>
              </a:srgbClr>
            </a:outerShdw>
          </a:effectLst>
        </p:spPr>
      </p:pic>
      <p:pic>
        <p:nvPicPr>
          <p:cNvPr id="9" name="Picture 8">
            <a:extLst>
              <a:ext uri="{FF2B5EF4-FFF2-40B4-BE49-F238E27FC236}">
                <a16:creationId xmlns:a16="http://schemas.microsoft.com/office/drawing/2014/main" id="{F887D106-E959-F759-88C9-5D7F34436CEE}"/>
              </a:ext>
              <a:ext uri="{C183D7F6-B498-43B3-948B-1728B52AA6E4}">
                <adec:decorative xmlns:adec="http://schemas.microsoft.com/office/drawing/2017/decorative" val="1"/>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r:embed="rId6">
                    <a14:imgEffect>
                      <a14:sharpenSoften amount="-100000"/>
                    </a14:imgEffect>
                  </a14:imgLayer>
                </a14:imgProps>
              </a:ext>
            </a:extLst>
          </a:blip>
          <a:srcRect l="66342" t="9069" r="6537" b="28065"/>
          <a:stretch/>
        </p:blipFill>
        <p:spPr>
          <a:xfrm>
            <a:off x="8053459" y="1817050"/>
            <a:ext cx="3336028" cy="3716243"/>
          </a:xfrm>
          <a:prstGeom prst="roundRect">
            <a:avLst>
              <a:gd name="adj" fmla="val 1939"/>
            </a:avLst>
          </a:prstGeom>
          <a:solidFill>
            <a:schemeClr val="bg1"/>
          </a:solidFill>
          <a:ln>
            <a:solidFill>
              <a:schemeClr val="bg1"/>
            </a:solidFill>
          </a:ln>
          <a:effectLst>
            <a:outerShdw blurRad="223661" dist="140295" dir="2700000" algn="tl" rotWithShape="0">
              <a:srgbClr val="054B16">
                <a:alpha val="15000"/>
              </a:srgbClr>
            </a:outerShdw>
          </a:effectLst>
        </p:spPr>
      </p:pic>
    </p:spTree>
    <p:extLst>
      <p:ext uri="{BB962C8B-B14F-4D97-AF65-F5344CB8AC3E}">
        <p14:creationId xmlns:p14="http://schemas.microsoft.com/office/powerpoint/2010/main" val="10371458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42" presetClass="path" presetSubtype="0" decel="100000" fill="hold" nodeType="withEffect">
                                  <p:stCondLst>
                                    <p:cond delay="0"/>
                                  </p:stCondLst>
                                  <p:childTnLst>
                                    <p:animMotion origin="layout" path="M -2.08333E-6 3.7037E-7 L -2.08333E-6 0.03542 " pathEditMode="relative" rAng="0" ptsTypes="AA">
                                      <p:cBhvr>
                                        <p:cTn id="9" dur="700" spd="-100000" fill="hold"/>
                                        <p:tgtEl>
                                          <p:spTgt spid="8"/>
                                        </p:tgtEl>
                                        <p:attrNameLst>
                                          <p:attrName>ppt_x</p:attrName>
                                          <p:attrName>ppt_y</p:attrName>
                                        </p:attrNameLst>
                                      </p:cBhvr>
                                      <p:rCtr x="0" y="1759"/>
                                    </p:animMotion>
                                  </p:childTnLst>
                                </p:cTn>
                              </p:par>
                              <p:par>
                                <p:cTn id="10" presetID="10" presetClass="entr" presetSubtype="0" fill="hold" nodeType="withEffect">
                                  <p:stCondLst>
                                    <p:cond delay="20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42" presetClass="path" presetSubtype="0" decel="100000" fill="hold" nodeType="withEffect">
                                  <p:stCondLst>
                                    <p:cond delay="200"/>
                                  </p:stCondLst>
                                  <p:childTnLst>
                                    <p:animMotion origin="layout" path="M 4.375E-6 3.7037E-7 L 4.375E-6 0.03542 " pathEditMode="relative" rAng="0" ptsTypes="AA">
                                      <p:cBhvr>
                                        <p:cTn id="14" dur="700" spd="-100000" fill="hold"/>
                                        <p:tgtEl>
                                          <p:spTgt spid="9"/>
                                        </p:tgtEl>
                                        <p:attrNameLst>
                                          <p:attrName>ppt_x</p:attrName>
                                          <p:attrName>ppt_y</p:attrName>
                                        </p:attrNameLst>
                                      </p:cBhvr>
                                      <p:rCtr x="0" y="1759"/>
                                    </p:animMotion>
                                  </p:childTnLst>
                                </p:cTn>
                              </p:par>
                              <p:par>
                                <p:cTn id="15" presetID="10"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42" presetClass="path" presetSubtype="0" decel="100000" fill="hold" nodeType="withEffect">
                                  <p:stCondLst>
                                    <p:cond delay="0"/>
                                  </p:stCondLst>
                                  <p:childTnLst>
                                    <p:animMotion origin="layout" path="M -2.08333E-6 3.7037E-7 L -2.08333E-6 0.03542 " pathEditMode="relative" rAng="0" ptsTypes="AA">
                                      <p:cBhvr>
                                        <p:cTn id="19" dur="700" spd="-100000" fill="hold"/>
                                        <p:tgtEl>
                                          <p:spTgt spid="6"/>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5_Blank 12 Colum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4AF883-6E59-FF46-831D-542A3FE0C23A}"/>
              </a:ext>
              <a:ext uri="{C183D7F6-B498-43B3-948B-1728B52AA6E4}">
                <adec:decorative xmlns:adec="http://schemas.microsoft.com/office/drawing/2017/decorative" val="1"/>
              </a:ext>
            </a:extLst>
          </p:cNvPr>
          <p:cNvPicPr>
            <a:picLocks noChangeAspect="1"/>
          </p:cNvPicPr>
          <p:nvPr userDrawn="1"/>
        </p:nvPicPr>
        <p:blipFill rotWithShape="1">
          <a:blip r:embed="rId2"/>
          <a:srcRect t="9285" r="885" b="13108"/>
          <a:stretch/>
        </p:blipFill>
        <p:spPr>
          <a:xfrm>
            <a:off x="0" y="2651761"/>
            <a:ext cx="12192000" cy="4206240"/>
          </a:xfrm>
          <a:prstGeom prst="rect">
            <a:avLst/>
          </a:prstGeom>
        </p:spPr>
      </p:pic>
      <p:sp>
        <p:nvSpPr>
          <p:cNvPr id="5" name="Rectangle 4">
            <a:extLst>
              <a:ext uri="{FF2B5EF4-FFF2-40B4-BE49-F238E27FC236}">
                <a16:creationId xmlns:a16="http://schemas.microsoft.com/office/drawing/2014/main" id="{3893CE38-5D24-2256-0441-2C5A9585B6E4}"/>
              </a:ext>
              <a:ext uri="{C183D7F6-B498-43B3-948B-1728B52AA6E4}">
                <adec:decorative xmlns:adec="http://schemas.microsoft.com/office/drawing/2017/decorative" val="1"/>
              </a:ext>
            </a:extLst>
          </p:cNvPr>
          <p:cNvSpPr/>
          <p:nvPr userDrawn="1"/>
        </p:nvSpPr>
        <p:spPr bwMode="auto">
          <a:xfrm rot="5400000">
            <a:off x="5385054" y="-2733293"/>
            <a:ext cx="1421893" cy="12192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spTree>
    <p:extLst>
      <p:ext uri="{BB962C8B-B14F-4D97-AF65-F5344CB8AC3E}">
        <p14:creationId xmlns:p14="http://schemas.microsoft.com/office/powerpoint/2010/main" val="95634759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0CED5C-09CE-086B-058F-E86642850C00}"/>
              </a:ext>
              <a:ext uri="{C183D7F6-B498-43B3-948B-1728B52AA6E4}">
                <adec:decorative xmlns:adec="http://schemas.microsoft.com/office/drawing/2017/decorative" val="1"/>
              </a:ext>
            </a:extLst>
          </p:cNvPr>
          <p:cNvPicPr>
            <a:picLocks noChangeAspect="1"/>
          </p:cNvPicPr>
          <p:nvPr userDrawn="1"/>
        </p:nvPicPr>
        <p:blipFill rotWithShape="1">
          <a:blip r:embed="rId2"/>
          <a:srcRect l="10595" t="987" r="10595"/>
          <a:stretch/>
        </p:blipFill>
        <p:spPr>
          <a:xfrm>
            <a:off x="0" y="0"/>
            <a:ext cx="12192000" cy="6858000"/>
          </a:xfrm>
          <a:prstGeom prst="rect">
            <a:avLst/>
          </a:prstGeom>
        </p:spPr>
      </p:pic>
      <p:sp>
        <p:nvSpPr>
          <p:cNvPr id="4" name="Rectangle 3">
            <a:extLst>
              <a:ext uri="{FF2B5EF4-FFF2-40B4-BE49-F238E27FC236}">
                <a16:creationId xmlns:a16="http://schemas.microsoft.com/office/drawing/2014/main" id="{7EADC449-E006-2BF9-CAC5-11C2B170B2D9}"/>
              </a:ext>
              <a:ext uri="{C183D7F6-B498-43B3-948B-1728B52AA6E4}">
                <adec:decorative xmlns:adec="http://schemas.microsoft.com/office/drawing/2017/decorative" val="1"/>
              </a:ext>
            </a:extLst>
          </p:cNvPr>
          <p:cNvSpPr/>
          <p:nvPr userDrawn="1"/>
        </p:nvSpPr>
        <p:spPr bwMode="auto">
          <a:xfrm rot="5400000">
            <a:off x="4897820" y="-4897821"/>
            <a:ext cx="2396359" cy="12192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3" name="Title 1">
            <a:extLst>
              <a:ext uri="{FF2B5EF4-FFF2-40B4-BE49-F238E27FC236}">
                <a16:creationId xmlns:a16="http://schemas.microsoft.com/office/drawing/2014/main" id="{4242D82A-9DB1-584C-2E16-3D8B4469A143}"/>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5" name="Content Placeholder 3">
            <a:extLst>
              <a:ext uri="{FF2B5EF4-FFF2-40B4-BE49-F238E27FC236}">
                <a16:creationId xmlns:a16="http://schemas.microsoft.com/office/drawing/2014/main" id="{E6965A68-D388-7DD3-A305-B934A332BC28}"/>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4847098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3_Blank 12 Colum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4AF883-6E59-FF46-831D-542A3FE0C23A}"/>
              </a:ext>
              <a:ext uri="{C183D7F6-B498-43B3-948B-1728B52AA6E4}">
                <adec:decorative xmlns:adec="http://schemas.microsoft.com/office/drawing/2017/decorative" val="1"/>
              </a:ext>
            </a:extLst>
          </p:cNvPr>
          <p:cNvPicPr>
            <a:picLocks noChangeAspect="1"/>
          </p:cNvPicPr>
          <p:nvPr userDrawn="1"/>
        </p:nvPicPr>
        <p:blipFill rotWithShape="1">
          <a:blip r:embed="rId2"/>
          <a:srcRect t="18326" r="885" b="13108"/>
          <a:stretch/>
        </p:blipFill>
        <p:spPr>
          <a:xfrm>
            <a:off x="0" y="3141757"/>
            <a:ext cx="12192000" cy="3716243"/>
          </a:xfrm>
          <a:prstGeom prst="rect">
            <a:avLst/>
          </a:prstGeom>
        </p:spPr>
      </p:pic>
      <p:sp>
        <p:nvSpPr>
          <p:cNvPr id="5" name="Rectangle 4">
            <a:extLst>
              <a:ext uri="{FF2B5EF4-FFF2-40B4-BE49-F238E27FC236}">
                <a16:creationId xmlns:a16="http://schemas.microsoft.com/office/drawing/2014/main" id="{3893CE38-5D24-2256-0441-2C5A9585B6E4}"/>
              </a:ext>
              <a:ext uri="{C183D7F6-B498-43B3-948B-1728B52AA6E4}">
                <adec:decorative xmlns:adec="http://schemas.microsoft.com/office/drawing/2017/decorative" val="1"/>
              </a:ext>
            </a:extLst>
          </p:cNvPr>
          <p:cNvSpPr/>
          <p:nvPr userDrawn="1"/>
        </p:nvSpPr>
        <p:spPr bwMode="auto">
          <a:xfrm rot="5400000">
            <a:off x="5451348" y="-2472271"/>
            <a:ext cx="1289306" cy="12192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pic>
        <p:nvPicPr>
          <p:cNvPr id="7" name="Picture 6">
            <a:extLst>
              <a:ext uri="{FF2B5EF4-FFF2-40B4-BE49-F238E27FC236}">
                <a16:creationId xmlns:a16="http://schemas.microsoft.com/office/drawing/2014/main" id="{1AEC62CC-A595-01BA-B048-53049818A518}"/>
              </a:ext>
              <a:ext uri="{C183D7F6-B498-43B3-948B-1728B52AA6E4}">
                <adec:decorative xmlns:adec="http://schemas.microsoft.com/office/drawing/2017/decorative" val="1"/>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r:embed="rId4">
                    <a14:imgEffect>
                      <a14:sharpenSoften amount="-100000"/>
                    </a14:imgEffect>
                  </a14:imgLayer>
                </a14:imgProps>
              </a:ext>
            </a:extLst>
          </a:blip>
          <a:srcRect l="4749" t="9080" r="5622" b="28513"/>
          <a:stretch/>
        </p:blipFill>
        <p:spPr>
          <a:xfrm>
            <a:off x="584200" y="2640706"/>
            <a:ext cx="11025185" cy="3382396"/>
          </a:xfrm>
          <a:prstGeom prst="roundRect">
            <a:avLst>
              <a:gd name="adj" fmla="val 4227"/>
            </a:avLst>
          </a:prstGeom>
          <a:solidFill>
            <a:schemeClr val="bg1"/>
          </a:solidFill>
        </p:spPr>
      </p:pic>
    </p:spTree>
    <p:extLst>
      <p:ext uri="{BB962C8B-B14F-4D97-AF65-F5344CB8AC3E}">
        <p14:creationId xmlns:p14="http://schemas.microsoft.com/office/powerpoint/2010/main" val="19860717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42" presetClass="path" presetSubtype="0" decel="100000" fill="hold" nodeType="withEffect">
                                  <p:stCondLst>
                                    <p:cond delay="0"/>
                                  </p:stCondLst>
                                  <p:childTnLst>
                                    <p:animMotion origin="layout" path="M 0 1.21433E-6 L 0 0.03551 " pathEditMode="relative" rAng="0" ptsTypes="AA">
                                      <p:cBhvr>
                                        <p:cTn id="9" dur="700" spd="-100000" fill="hold"/>
                                        <p:tgtEl>
                                          <p:spTgt spid="7"/>
                                        </p:tgtEl>
                                        <p:attrNameLst>
                                          <p:attrName>ppt_x</p:attrName>
                                          <p:attrName>ppt_y</p:attrName>
                                        </p:attrNameLst>
                                      </p:cBhvr>
                                      <p:rCtr x="0" y="177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ive filmstrip photos">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9" name="Title 1">
            <a:extLst>
              <a:ext uri="{FF2B5EF4-FFF2-40B4-BE49-F238E27FC236}">
                <a16:creationId xmlns:a16="http://schemas.microsoft.com/office/drawing/2014/main" id="{C4764AC4-6978-C9FD-AD4E-643AEBB1AD7F}"/>
              </a:ext>
            </a:extLst>
          </p:cNvPr>
          <p:cNvSpPr>
            <a:spLocks noGrp="1"/>
          </p:cNvSpPr>
          <p:nvPr>
            <p:ph type="title"/>
          </p:nvPr>
        </p:nvSpPr>
        <p:spPr>
          <a:xfrm>
            <a:off x="588263" y="457200"/>
            <a:ext cx="11018520" cy="553998"/>
          </a:xfrm>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4240810894"/>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4_Blank 12 Colum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382313E-3ED5-2E4E-820C-502A86DB00C3}"/>
              </a:ext>
              <a:ext uri="{C183D7F6-B498-43B3-948B-1728B52AA6E4}">
                <adec:decorative xmlns:adec="http://schemas.microsoft.com/office/drawing/2017/decorative" val="1"/>
              </a:ext>
            </a:extLst>
          </p:cNvPr>
          <p:cNvPicPr>
            <a:picLocks noChangeAspect="1"/>
          </p:cNvPicPr>
          <p:nvPr userDrawn="1"/>
        </p:nvPicPr>
        <p:blipFill rotWithShape="1">
          <a:blip r:embed="rId2"/>
          <a:srcRect t="36534" r="885" b="13108"/>
          <a:stretch/>
        </p:blipFill>
        <p:spPr>
          <a:xfrm>
            <a:off x="0" y="4128656"/>
            <a:ext cx="12192000" cy="2729344"/>
          </a:xfrm>
          <a:prstGeom prst="rect">
            <a:avLst/>
          </a:prstGeom>
        </p:spPr>
      </p:pic>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pic>
        <p:nvPicPr>
          <p:cNvPr id="7" name="Picture 6">
            <a:extLst>
              <a:ext uri="{FF2B5EF4-FFF2-40B4-BE49-F238E27FC236}">
                <a16:creationId xmlns:a16="http://schemas.microsoft.com/office/drawing/2014/main" id="{1AEC62CC-A595-01BA-B048-53049818A518}"/>
              </a:ext>
              <a:ext uri="{C183D7F6-B498-43B3-948B-1728B52AA6E4}">
                <adec:decorative xmlns:adec="http://schemas.microsoft.com/office/drawing/2017/decorative" val="1"/>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r:embed="rId4">
                    <a14:imgEffect>
                      <a14:sharpenSoften amount="-100000"/>
                    </a14:imgEffect>
                  </a14:imgLayer>
                </a14:imgProps>
              </a:ext>
            </a:extLst>
          </a:blip>
          <a:srcRect l="4749" t="21128" r="5622" b="21545"/>
          <a:stretch/>
        </p:blipFill>
        <p:spPr>
          <a:xfrm>
            <a:off x="584200" y="3293758"/>
            <a:ext cx="11025185" cy="3107042"/>
          </a:xfrm>
          <a:prstGeom prst="roundRect">
            <a:avLst>
              <a:gd name="adj" fmla="val 4227"/>
            </a:avLst>
          </a:prstGeom>
          <a:solidFill>
            <a:schemeClr val="bg1"/>
          </a:solidFill>
        </p:spPr>
      </p:pic>
    </p:spTree>
    <p:extLst>
      <p:ext uri="{BB962C8B-B14F-4D97-AF65-F5344CB8AC3E}">
        <p14:creationId xmlns:p14="http://schemas.microsoft.com/office/powerpoint/2010/main" val="31480234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42" presetClass="path" presetSubtype="0" decel="100000" fill="hold" nodeType="withEffect">
                                  <p:stCondLst>
                                    <p:cond delay="0"/>
                                  </p:stCondLst>
                                  <p:childTnLst>
                                    <p:animMotion origin="layout" path="M 0 -2.96296E-6 L 0 0.03542 " pathEditMode="relative" rAng="0" ptsTypes="AA">
                                      <p:cBhvr>
                                        <p:cTn id="9" dur="700" spd="-100000" fill="hold"/>
                                        <p:tgtEl>
                                          <p:spTgt spid="7"/>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2_Screenshot_Insigh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ED1DE-B78E-BD94-5470-4AE056327097}"/>
              </a:ext>
            </a:extLst>
          </p:cNvPr>
          <p:cNvSpPr>
            <a:spLocks noGrp="1"/>
          </p:cNvSpPr>
          <p:nvPr>
            <p:ph type="title"/>
          </p:nvPr>
        </p:nvSpPr>
        <p:spPr>
          <a:xfrm>
            <a:off x="588263" y="457200"/>
            <a:ext cx="11018520" cy="553998"/>
          </a:xfrm>
        </p:spPr>
        <p:txBody>
          <a:bodyPr/>
          <a:lstStyle/>
          <a:p>
            <a:r>
              <a:rPr lang="en-US"/>
              <a:t>Click to edit Master title style</a:t>
            </a:r>
          </a:p>
        </p:txBody>
      </p:sp>
      <p:pic>
        <p:nvPicPr>
          <p:cNvPr id="3" name="Picture 2">
            <a:extLst>
              <a:ext uri="{FF2B5EF4-FFF2-40B4-BE49-F238E27FC236}">
                <a16:creationId xmlns:a16="http://schemas.microsoft.com/office/drawing/2014/main" id="{67DCD456-C800-E4E3-F0ED-EB4D160B9C4E}"/>
              </a:ext>
              <a:ext uri="{C183D7F6-B498-43B3-948B-1728B52AA6E4}">
                <adec:decorative xmlns:adec="http://schemas.microsoft.com/office/drawing/2017/decorative" val="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harpenSoften amount="-100000"/>
                    </a14:imgEffect>
                  </a14:imgLayer>
                </a14:imgProps>
              </a:ext>
            </a:extLst>
          </a:blip>
          <a:srcRect l="16919" t="4793" r="55136" b="5416"/>
          <a:stretch/>
        </p:blipFill>
        <p:spPr>
          <a:xfrm>
            <a:off x="7347856" y="0"/>
            <a:ext cx="4844143" cy="6858000"/>
          </a:xfrm>
          <a:prstGeom prst="rect">
            <a:avLst/>
          </a:prstGeom>
        </p:spPr>
      </p:pic>
      <p:sp>
        <p:nvSpPr>
          <p:cNvPr id="7" name="Rectangle 6">
            <a:extLst>
              <a:ext uri="{FF2B5EF4-FFF2-40B4-BE49-F238E27FC236}">
                <a16:creationId xmlns:a16="http://schemas.microsoft.com/office/drawing/2014/main" id="{8FC903FC-C0B8-0424-78AF-D6CE141EF5A0}"/>
              </a:ext>
              <a:ext uri="{C183D7F6-B498-43B3-948B-1728B52AA6E4}">
                <adec:decorative xmlns:adec="http://schemas.microsoft.com/office/drawing/2017/decorative" val="1"/>
              </a:ext>
            </a:extLst>
          </p:cNvPr>
          <p:cNvSpPr/>
          <p:nvPr userDrawn="1"/>
        </p:nvSpPr>
        <p:spPr bwMode="auto">
          <a:xfrm>
            <a:off x="6892376" y="0"/>
            <a:ext cx="3173184"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Tree>
    <p:extLst>
      <p:ext uri="{BB962C8B-B14F-4D97-AF65-F5344CB8AC3E}">
        <p14:creationId xmlns:p14="http://schemas.microsoft.com/office/powerpoint/2010/main" val="3883204320"/>
      </p:ext>
    </p:extLst>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0CED5C-09CE-086B-058F-E86642850C00}"/>
              </a:ext>
              <a:ext uri="{C183D7F6-B498-43B3-948B-1728B52AA6E4}">
                <adec:decorative xmlns:adec="http://schemas.microsoft.com/office/drawing/2017/decorative" val="1"/>
              </a:ext>
            </a:extLst>
          </p:cNvPr>
          <p:cNvPicPr>
            <a:picLocks noChangeAspect="1"/>
          </p:cNvPicPr>
          <p:nvPr userDrawn="1"/>
        </p:nvPicPr>
        <p:blipFill rotWithShape="1">
          <a:blip r:embed="rId2"/>
          <a:srcRect l="10595" t="987" r="10595"/>
          <a:stretch/>
        </p:blipFill>
        <p:spPr>
          <a:xfrm>
            <a:off x="0" y="0"/>
            <a:ext cx="12192000" cy="6858000"/>
          </a:xfrm>
          <a:prstGeom prst="rect">
            <a:avLst/>
          </a:prstGeom>
        </p:spPr>
      </p:pic>
      <p:sp>
        <p:nvSpPr>
          <p:cNvPr id="5" name="Rectangle 4">
            <a:extLst>
              <a:ext uri="{FF2B5EF4-FFF2-40B4-BE49-F238E27FC236}">
                <a16:creationId xmlns:a16="http://schemas.microsoft.com/office/drawing/2014/main" id="{05348A7E-AEE9-5651-6344-8823AFDA32CE}"/>
              </a:ext>
              <a:ext uri="{C183D7F6-B498-43B3-948B-1728B52AA6E4}">
                <adec:decorative xmlns:adec="http://schemas.microsoft.com/office/drawing/2017/decorative" val="1"/>
              </a:ext>
            </a:extLst>
          </p:cNvPr>
          <p:cNvSpPr/>
          <p:nvPr userDrawn="1"/>
        </p:nvSpPr>
        <p:spPr bwMode="auto">
          <a:xfrm>
            <a:off x="-1" y="0"/>
            <a:ext cx="5108713"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3" name="Title 1">
            <a:extLst>
              <a:ext uri="{FF2B5EF4-FFF2-40B4-BE49-F238E27FC236}">
                <a16:creationId xmlns:a16="http://schemas.microsoft.com/office/drawing/2014/main" id="{4242D82A-9DB1-584C-2E16-3D8B4469A143}"/>
              </a:ext>
            </a:extLst>
          </p:cNvPr>
          <p:cNvSpPr>
            <a:spLocks noGrp="1"/>
          </p:cNvSpPr>
          <p:nvPr>
            <p:ph type="title"/>
          </p:nvPr>
        </p:nvSpPr>
        <p:spPr>
          <a:xfrm>
            <a:off x="588263" y="457200"/>
            <a:ext cx="11018520" cy="553998"/>
          </a:xfrm>
        </p:spPr>
        <p:txBody>
          <a:bodyPr/>
          <a:lstStyle/>
          <a:p>
            <a:r>
              <a:rPr lang="en-US"/>
              <a:t>Click to edit Master title style</a:t>
            </a:r>
          </a:p>
        </p:txBody>
      </p:sp>
    </p:spTree>
    <p:extLst>
      <p:ext uri="{BB962C8B-B14F-4D97-AF65-F5344CB8AC3E}">
        <p14:creationId xmlns:p14="http://schemas.microsoft.com/office/powerpoint/2010/main" val="347191793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0CED5C-09CE-086B-058F-E86642850C00}"/>
              </a:ext>
              <a:ext uri="{C183D7F6-B498-43B3-948B-1728B52AA6E4}">
                <adec:decorative xmlns:adec="http://schemas.microsoft.com/office/drawing/2017/decorative" val="1"/>
              </a:ext>
            </a:extLst>
          </p:cNvPr>
          <p:cNvPicPr>
            <a:picLocks noChangeAspect="1"/>
          </p:cNvPicPr>
          <p:nvPr userDrawn="1"/>
        </p:nvPicPr>
        <p:blipFill rotWithShape="1">
          <a:blip r:embed="rId2"/>
          <a:srcRect l="10595" t="987" r="10595"/>
          <a:stretch/>
        </p:blipFill>
        <p:spPr>
          <a:xfrm>
            <a:off x="0" y="0"/>
            <a:ext cx="12192000" cy="6858000"/>
          </a:xfrm>
          <a:prstGeom prst="rect">
            <a:avLst/>
          </a:prstGeom>
        </p:spPr>
      </p:pic>
      <p:sp>
        <p:nvSpPr>
          <p:cNvPr id="3" name="Title 1">
            <a:extLst>
              <a:ext uri="{FF2B5EF4-FFF2-40B4-BE49-F238E27FC236}">
                <a16:creationId xmlns:a16="http://schemas.microsoft.com/office/drawing/2014/main" id="{4242D82A-9DB1-584C-2E16-3D8B4469A143}"/>
              </a:ext>
            </a:extLst>
          </p:cNvPr>
          <p:cNvSpPr>
            <a:spLocks noGrp="1"/>
          </p:cNvSpPr>
          <p:nvPr>
            <p:ph type="title"/>
          </p:nvPr>
        </p:nvSpPr>
        <p:spPr>
          <a:xfrm>
            <a:off x="588263" y="457200"/>
            <a:ext cx="11018520" cy="553998"/>
          </a:xfrm>
        </p:spPr>
        <p:txBody>
          <a:bodyPr/>
          <a:lstStyle/>
          <a:p>
            <a:r>
              <a:rPr lang="en-US"/>
              <a:t>Click to edit Master title style</a:t>
            </a:r>
          </a:p>
        </p:txBody>
      </p:sp>
    </p:spTree>
    <p:extLst>
      <p:ext uri="{BB962C8B-B14F-4D97-AF65-F5344CB8AC3E}">
        <p14:creationId xmlns:p14="http://schemas.microsoft.com/office/powerpoint/2010/main" val="343874716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58130386"/>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88263" y="457200"/>
            <a:ext cx="3861817" cy="553998"/>
          </a:xfrm>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5511800"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a:extLst>
              <a:ext uri="{FF2B5EF4-FFF2-40B4-BE49-F238E27FC236}">
                <a16:creationId xmlns:a16="http://schemas.microsoft.com/office/drawing/2014/main" id="{736E7A61-8431-E173-56BE-4DDCEB8B413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34000" y="0"/>
            <a:ext cx="6858000" cy="6858000"/>
          </a:xfrm>
          <a:prstGeom prst="rect">
            <a:avLst/>
          </a:prstGeom>
        </p:spPr>
      </p:pic>
    </p:spTree>
    <p:extLst>
      <p:ext uri="{BB962C8B-B14F-4D97-AF65-F5344CB8AC3E}">
        <p14:creationId xmlns:p14="http://schemas.microsoft.com/office/powerpoint/2010/main" val="1236156867"/>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Screenshot_Insight">
    <p:bg>
      <p:bgPr>
        <a:solidFill>
          <a:srgbClr val="F2F2F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82DDB0-BD3A-0403-AF25-006B129ECEB7}"/>
              </a:ext>
              <a:ext uri="{C183D7F6-B498-43B3-948B-1728B52AA6E4}">
                <adec:decorative xmlns:adec="http://schemas.microsoft.com/office/drawing/2017/decorative" val="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harpenSoften amount="100000"/>
                    </a14:imgEffect>
                  </a14:imgLayer>
                </a14:imgProps>
              </a:ext>
            </a:extLst>
          </a:blip>
          <a:srcRect l="3678" r="19088" b="1398"/>
          <a:stretch/>
        </p:blipFill>
        <p:spPr>
          <a:xfrm>
            <a:off x="0" y="0"/>
            <a:ext cx="12191999" cy="6858000"/>
          </a:xfrm>
          <a:prstGeom prst="rect">
            <a:avLst/>
          </a:prstGeom>
        </p:spPr>
      </p:pic>
      <p:sp>
        <p:nvSpPr>
          <p:cNvPr id="5" name="Rectangle 4">
            <a:extLst>
              <a:ext uri="{FF2B5EF4-FFF2-40B4-BE49-F238E27FC236}">
                <a16:creationId xmlns:a16="http://schemas.microsoft.com/office/drawing/2014/main" id="{75365163-5C90-AB9D-06C9-A99C5161623B}"/>
              </a:ext>
              <a:ext uri="{C183D7F6-B498-43B3-948B-1728B52AA6E4}">
                <adec:decorative xmlns:adec="http://schemas.microsoft.com/office/drawing/2017/decorative" val="1"/>
              </a:ext>
            </a:extLst>
          </p:cNvPr>
          <p:cNvSpPr/>
          <p:nvPr userDrawn="1"/>
        </p:nvSpPr>
        <p:spPr bwMode="auto">
          <a:xfrm>
            <a:off x="-1" y="0"/>
            <a:ext cx="8534401"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6" name="Title 1">
            <a:extLst>
              <a:ext uri="{FF2B5EF4-FFF2-40B4-BE49-F238E27FC236}">
                <a16:creationId xmlns:a16="http://schemas.microsoft.com/office/drawing/2014/main" id="{D028FD1C-AA20-4E6B-68EB-4D7169A32110}"/>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659149307"/>
      </p:ext>
    </p:extLst>
  </p:cSld>
  <p:clrMapOvr>
    <a:masterClrMapping/>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3_Screenshot_Insight">
    <p:bg>
      <p:bgPr>
        <a:solidFill>
          <a:srgbClr val="F2F2F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82DDB0-BD3A-0403-AF25-006B129ECEB7}"/>
              </a:ext>
              <a:ext uri="{C183D7F6-B498-43B3-948B-1728B52AA6E4}">
                <adec:decorative xmlns:adec="http://schemas.microsoft.com/office/drawing/2017/decorative" val="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harpenSoften amount="100000"/>
                    </a14:imgEffect>
                  </a14:imgLayer>
                </a14:imgProps>
              </a:ext>
            </a:extLst>
          </a:blip>
          <a:srcRect l="3678" r="19088" b="1398"/>
          <a:stretch/>
        </p:blipFill>
        <p:spPr>
          <a:xfrm>
            <a:off x="0" y="0"/>
            <a:ext cx="12191999" cy="6858000"/>
          </a:xfrm>
          <a:prstGeom prst="rect">
            <a:avLst/>
          </a:prstGeom>
        </p:spPr>
      </p:pic>
      <p:sp>
        <p:nvSpPr>
          <p:cNvPr id="6" name="Title 1">
            <a:extLst>
              <a:ext uri="{FF2B5EF4-FFF2-40B4-BE49-F238E27FC236}">
                <a16:creationId xmlns:a16="http://schemas.microsoft.com/office/drawing/2014/main" id="{D028FD1C-AA20-4E6B-68EB-4D7169A32110}"/>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1174786654"/>
      </p:ext>
    </p:extLst>
  </p:cSld>
  <p:clrMapOvr>
    <a:masterClrMapping/>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0CED5C-09CE-086B-058F-E86642850C00}"/>
              </a:ext>
              <a:ext uri="{C183D7F6-B498-43B3-948B-1728B52AA6E4}">
                <adec:decorative xmlns:adec="http://schemas.microsoft.com/office/drawing/2017/decorative" val="1"/>
              </a:ext>
            </a:extLst>
          </p:cNvPr>
          <p:cNvPicPr>
            <a:picLocks noChangeAspect="1"/>
          </p:cNvPicPr>
          <p:nvPr userDrawn="1"/>
        </p:nvPicPr>
        <p:blipFill rotWithShape="1">
          <a:blip r:embed="rId2"/>
          <a:srcRect l="10595" t="987" r="10595"/>
          <a:stretch/>
        </p:blipFill>
        <p:spPr>
          <a:xfrm>
            <a:off x="0" y="0"/>
            <a:ext cx="12192000" cy="6858000"/>
          </a:xfrm>
          <a:prstGeom prst="rect">
            <a:avLst/>
          </a:prstGeom>
        </p:spPr>
      </p:pic>
    </p:spTree>
    <p:extLst>
      <p:ext uri="{BB962C8B-B14F-4D97-AF65-F5344CB8AC3E}">
        <p14:creationId xmlns:p14="http://schemas.microsoft.com/office/powerpoint/2010/main" val="191031685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4CBA3F-08E4-AB1F-EA00-6B3890996385}"/>
              </a:ext>
              <a:ext uri="{C183D7F6-B498-43B3-948B-1728B52AA6E4}">
                <adec:decorative xmlns:adec="http://schemas.microsoft.com/office/drawing/2017/decorative" val="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harpenSoften amount="100000"/>
                    </a14:imgEffect>
                  </a14:imgLayer>
                </a14:imgProps>
              </a:ext>
            </a:extLst>
          </a:blip>
          <a:srcRect l="3678" r="19088" b="1398"/>
          <a:stretch/>
        </p:blipFill>
        <p:spPr>
          <a:xfrm>
            <a:off x="0" y="0"/>
            <a:ext cx="12191999" cy="6858000"/>
          </a:xfrm>
          <a:prstGeom prst="rect">
            <a:avLst/>
          </a:prstGeom>
        </p:spPr>
      </p:pic>
      <p:sp>
        <p:nvSpPr>
          <p:cNvPr id="7" name="Rectangle 6">
            <a:extLst>
              <a:ext uri="{FF2B5EF4-FFF2-40B4-BE49-F238E27FC236}">
                <a16:creationId xmlns:a16="http://schemas.microsoft.com/office/drawing/2014/main" id="{DF0D88F4-8129-CBEE-AFE8-9405F71FE511}"/>
              </a:ext>
              <a:ext uri="{C183D7F6-B498-43B3-948B-1728B52AA6E4}">
                <adec:decorative xmlns:adec="http://schemas.microsoft.com/office/drawing/2017/decorative" val="1"/>
              </a:ext>
            </a:extLst>
          </p:cNvPr>
          <p:cNvSpPr/>
          <p:nvPr userDrawn="1"/>
        </p:nvSpPr>
        <p:spPr bwMode="auto">
          <a:xfrm>
            <a:off x="0" y="0"/>
            <a:ext cx="6505303"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4" name="Picture 3" descr="Microsoft 365 logo">
            <a:extLst>
              <a:ext uri="{FF2B5EF4-FFF2-40B4-BE49-F238E27FC236}">
                <a16:creationId xmlns:a16="http://schemas.microsoft.com/office/drawing/2014/main" id="{7059E299-2C05-6EA1-F301-86F5036DB8E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87949" y="2776969"/>
            <a:ext cx="3548088" cy="1304061"/>
          </a:xfrm>
          <a:prstGeom prst="rect">
            <a:avLst/>
          </a:prstGeom>
        </p:spPr>
      </p:pic>
      <p:sp>
        <p:nvSpPr>
          <p:cNvPr id="5" name="Title 32">
            <a:extLst>
              <a:ext uri="{FF2B5EF4-FFF2-40B4-BE49-F238E27FC236}">
                <a16:creationId xmlns:a16="http://schemas.microsoft.com/office/drawing/2014/main" id="{B3F41084-D2B3-24A3-FE91-0DC1A0DAF10D}"/>
              </a:ext>
            </a:extLst>
          </p:cNvPr>
          <p:cNvSpPr txBox="1">
            <a:spLocks noGrp="1"/>
          </p:cNvSpPr>
          <p:nvPr>
            <p:ph type="title" idx="4294967295"/>
          </p:nvPr>
        </p:nvSpPr>
        <p:spPr>
          <a:xfrm>
            <a:off x="4719629" y="2813446"/>
            <a:ext cx="5206536" cy="12311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algn="l" defTabSz="932742" rtl="0" eaLnBrk="1" latinLnBrk="0" hangingPunct="1">
              <a:lnSpc>
                <a:spcPct val="100000"/>
              </a:lnSpc>
              <a:spcBef>
                <a:spcPct val="0"/>
              </a:spcBef>
              <a:buNone/>
              <a:defRPr lang="en-US" sz="2400" b="0" kern="1200" cap="none" spc="-50" baseline="0">
                <a:ln w="3175">
                  <a:noFill/>
                </a:ln>
                <a:gradFill>
                  <a:gsLst>
                    <a:gs pos="0">
                      <a:srgbClr val="FFFFFF"/>
                    </a:gs>
                    <a:gs pos="100000">
                      <a:srgbClr val="FFFFFF"/>
                    </a:gs>
                  </a:gsLst>
                  <a:lin ang="5400000" scaled="1"/>
                </a:gradFill>
                <a:effectLst/>
                <a:latin typeface="+mj-lt"/>
                <a:ea typeface="+mj-lt"/>
                <a:cs typeface="Segoe UI Semibold"/>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8000" b="0" i="0" u="none" strike="noStrike" kern="1200" cap="none" spc="-50" normalizeH="0" baseline="0" noProof="0">
                <a:ln w="3175">
                  <a:noFill/>
                </a:ln>
                <a:gradFill flip="none" rotWithShape="1">
                  <a:gsLst>
                    <a:gs pos="50000">
                      <a:srgbClr val="8661C5"/>
                    </a:gs>
                    <a:gs pos="0">
                      <a:srgbClr val="3E76D4"/>
                    </a:gs>
                    <a:gs pos="100000">
                      <a:srgbClr val="C73ECC"/>
                    </a:gs>
                  </a:gsLst>
                  <a:lin ang="2700000" scaled="1"/>
                  <a:tileRect/>
                </a:gradFill>
                <a:effectLst/>
                <a:uLnTx/>
                <a:uFillTx/>
                <a:latin typeface="+mj-lt"/>
                <a:ea typeface="+mj-lt"/>
                <a:cs typeface="Segoe UI" pitchFamily="34" charset="0"/>
              </a:rPr>
              <a:t>Thank</a:t>
            </a:r>
            <a:r>
              <a:rPr kumimoji="0" lang="en-US" sz="8000" b="0" i="0" u="none" strike="noStrike" kern="1200" cap="none" spc="-50" normalizeH="0" baseline="0" noProof="0">
                <a:ln w="3175">
                  <a:noFill/>
                </a:ln>
                <a:gradFill flip="none" rotWithShape="1">
                  <a:gsLst>
                    <a:gs pos="50000">
                      <a:srgbClr val="8661C5"/>
                    </a:gs>
                    <a:gs pos="0">
                      <a:srgbClr val="3E76D4"/>
                    </a:gs>
                    <a:gs pos="100000">
                      <a:srgbClr val="C73ECC"/>
                    </a:gs>
                  </a:gsLst>
                  <a:lin ang="2700000" scaled="1"/>
                  <a:tileRect/>
                </a:gradFill>
                <a:effectLst/>
                <a:uLnTx/>
                <a:uFillTx/>
                <a:latin typeface="+mj-lt"/>
                <a:ea typeface="+mj-lt"/>
                <a:cs typeface="Segoe UI" pitchFamily="34" charset="0"/>
              </a:rPr>
              <a:t> You!</a:t>
            </a:r>
          </a:p>
        </p:txBody>
      </p:sp>
      <p:cxnSp>
        <p:nvCxnSpPr>
          <p:cNvPr id="6" name="Straight Connector 5">
            <a:extLst>
              <a:ext uri="{FF2B5EF4-FFF2-40B4-BE49-F238E27FC236}">
                <a16:creationId xmlns:a16="http://schemas.microsoft.com/office/drawing/2014/main" id="{6FC3A8B7-12FC-6855-F77D-7B3E890EA0B6}"/>
              </a:ext>
              <a:ext uri="{C183D7F6-B498-43B3-948B-1728B52AA6E4}">
                <adec:decorative xmlns:adec="http://schemas.microsoft.com/office/drawing/2017/decorative" val="1"/>
              </a:ext>
            </a:extLst>
          </p:cNvPr>
          <p:cNvCxnSpPr>
            <a:cxnSpLocks/>
          </p:cNvCxnSpPr>
          <p:nvPr userDrawn="1"/>
        </p:nvCxnSpPr>
        <p:spPr>
          <a:xfrm>
            <a:off x="4168827" y="2776969"/>
            <a:ext cx="0" cy="1304061"/>
          </a:xfrm>
          <a:prstGeom prst="line">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spTree>
    <p:extLst>
      <p:ext uri="{BB962C8B-B14F-4D97-AF65-F5344CB8AC3E}">
        <p14:creationId xmlns:p14="http://schemas.microsoft.com/office/powerpoint/2010/main" val="36801491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42" presetClass="path" presetSubtype="0" decel="100000" fill="hold" nodeType="withEffect">
                                  <p:stCondLst>
                                    <p:cond delay="0"/>
                                  </p:stCondLst>
                                  <p:childTnLst>
                                    <p:animMotion origin="layout" path="M 3.33333E-6 -3.7037E-7 L 3.33333E-6 0.01968 " pathEditMode="relative" rAng="0" ptsTypes="AA">
                                      <p:cBhvr>
                                        <p:cTn id="9" dur="500" spd="-100000" fill="hold"/>
                                        <p:tgtEl>
                                          <p:spTgt spid="4"/>
                                        </p:tgtEl>
                                        <p:attrNameLst>
                                          <p:attrName>ppt_x</p:attrName>
                                          <p:attrName>ppt_y</p:attrName>
                                        </p:attrNameLst>
                                      </p:cBhvr>
                                      <p:rCtr x="0" y="972"/>
                                    </p:animMotion>
                                  </p:childTnLst>
                                </p:cTn>
                              </p:par>
                              <p:par>
                                <p:cTn id="10" presetID="16" presetClass="entr" presetSubtype="42"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outHorizontal)">
                                      <p:cBhvr>
                                        <p:cTn id="12" dur="500"/>
                                        <p:tgtEl>
                                          <p:spTgt spid="6"/>
                                        </p:tgtEl>
                                      </p:cBhvr>
                                    </p:animEffect>
                                  </p:childTnLst>
                                </p:cTn>
                              </p:par>
                              <p:par>
                                <p:cTn id="13" presetID="10" presetClass="entr" presetSubtype="0" fill="hold" grpId="0" nodeType="withEffect">
                                  <p:stCondLst>
                                    <p:cond delay="10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42" presetClass="path" presetSubtype="0" decel="100000" fill="hold" grpId="1" nodeType="withEffect">
                                  <p:stCondLst>
                                    <p:cond delay="100"/>
                                  </p:stCondLst>
                                  <p:childTnLst>
                                    <p:animMotion origin="layout" path="M 4.16667E-6 -3.7037E-7 L 4.16667E-6 0.01968 " pathEditMode="relative" rAng="0" ptsTypes="AA">
                                      <p:cBhvr>
                                        <p:cTn id="17" dur="500" spd="-100000" fill="hold"/>
                                        <p:tgtEl>
                                          <p:spTgt spid="5"/>
                                        </p:tgtEl>
                                        <p:attrNameLst>
                                          <p:attrName>ppt_x</p:attrName>
                                          <p:attrName>ppt_y</p:attrName>
                                        </p:attrNameLst>
                                      </p:cBhvr>
                                      <p:rCtr x="0" y="97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Five filmstrip photo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66D98E0-2243-3357-C91C-61826A69D55B}"/>
              </a:ext>
            </a:extLst>
          </p:cNvPr>
          <p:cNvPicPr>
            <a:picLocks noChangeAspect="1"/>
          </p:cNvPicPr>
          <p:nvPr/>
        </p:nvPicPr>
        <p:blipFill rotWithShape="1">
          <a:blip r:embed="rId2">
            <a:alphaModFix amt="50000"/>
            <a:extLst>
              <a:ext uri="{BEBA8EAE-BF5A-486C-A8C5-ECC9F3942E4B}">
                <a14:imgProps xmlns:a14="http://schemas.microsoft.com/office/drawing/2010/main">
                  <a14:imgLayer r:embed="rId3">
                    <a14:imgEffect>
                      <a14:sharpenSoften amount="-100000"/>
                    </a14:imgEffect>
                  </a14:imgLayer>
                </a14:imgProps>
              </a:ext>
            </a:extLst>
          </a:blip>
          <a:srcRect l="7614" t="28846" r="35751"/>
          <a:stretch/>
        </p:blipFill>
        <p:spPr>
          <a:xfrm>
            <a:off x="0" y="1"/>
            <a:ext cx="12192000" cy="6858000"/>
          </a:xfrm>
          <a:prstGeom prst="rect">
            <a:avLst/>
          </a:prstGeom>
        </p:spPr>
      </p:pic>
      <p:sp>
        <p:nvSpPr>
          <p:cNvPr id="12" name="Text Placeholder 3">
            <a:extLst>
              <a:ext uri="{FF2B5EF4-FFF2-40B4-BE49-F238E27FC236}">
                <a16:creationId xmlns:a16="http://schemas.microsoft.com/office/drawing/2014/main" id="{9244E618-D996-41A6-8C9D-0C3519EA7A6F}"/>
              </a:ext>
            </a:extLst>
          </p:cNvPr>
          <p:cNvSpPr>
            <a:spLocks noGrp="1"/>
          </p:cNvSpPr>
          <p:nvPr userDrawn="1">
            <p:ph type="body" sz="quarter" idx="16"/>
          </p:nvPr>
        </p:nvSpPr>
        <p:spPr>
          <a:xfrm>
            <a:off x="292608" y="4800600"/>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4" name="Text Placeholder 3">
            <a:extLst>
              <a:ext uri="{FF2B5EF4-FFF2-40B4-BE49-F238E27FC236}">
                <a16:creationId xmlns:a16="http://schemas.microsoft.com/office/drawing/2014/main" id="{9E4C32BD-CEF7-42AC-94D8-052EF30E2361}"/>
              </a:ext>
            </a:extLst>
          </p:cNvPr>
          <p:cNvSpPr>
            <a:spLocks noGrp="1"/>
          </p:cNvSpPr>
          <p:nvPr userDrawn="1">
            <p:ph type="body" sz="quarter" idx="17"/>
          </p:nvPr>
        </p:nvSpPr>
        <p:spPr>
          <a:xfrm>
            <a:off x="2743962"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6" name="Text Placeholder 3">
            <a:extLst>
              <a:ext uri="{FF2B5EF4-FFF2-40B4-BE49-F238E27FC236}">
                <a16:creationId xmlns:a16="http://schemas.microsoft.com/office/drawing/2014/main" id="{D682B8EC-8F33-4730-BBE6-E8B7234C9C62}"/>
              </a:ext>
            </a:extLst>
          </p:cNvPr>
          <p:cNvSpPr>
            <a:spLocks noGrp="1"/>
          </p:cNvSpPr>
          <p:nvPr userDrawn="1">
            <p:ph type="body" sz="quarter" idx="18"/>
          </p:nvPr>
        </p:nvSpPr>
        <p:spPr>
          <a:xfrm>
            <a:off x="5195316" y="4799410"/>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8" name="Text Placeholder 3">
            <a:extLst>
              <a:ext uri="{FF2B5EF4-FFF2-40B4-BE49-F238E27FC236}">
                <a16:creationId xmlns:a16="http://schemas.microsoft.com/office/drawing/2014/main" id="{83564109-638C-44E2-AE84-46B44C29FD6C}"/>
              </a:ext>
            </a:extLst>
          </p:cNvPr>
          <p:cNvSpPr>
            <a:spLocks noGrp="1"/>
          </p:cNvSpPr>
          <p:nvPr userDrawn="1">
            <p:ph type="body" sz="quarter" idx="20"/>
          </p:nvPr>
        </p:nvSpPr>
        <p:spPr>
          <a:xfrm>
            <a:off x="7646670"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21" name="Text Placeholder 3">
            <a:extLst>
              <a:ext uri="{FF2B5EF4-FFF2-40B4-BE49-F238E27FC236}">
                <a16:creationId xmlns:a16="http://schemas.microsoft.com/office/drawing/2014/main" id="{5B1B6F72-F14C-40F1-8B29-8620AA34DC63}"/>
              </a:ext>
            </a:extLst>
          </p:cNvPr>
          <p:cNvSpPr>
            <a:spLocks noGrp="1"/>
          </p:cNvSpPr>
          <p:nvPr userDrawn="1">
            <p:ph type="body" sz="quarter" idx="22"/>
          </p:nvPr>
        </p:nvSpPr>
        <p:spPr>
          <a:xfrm>
            <a:off x="10098024"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9" name="Title 1">
            <a:extLst>
              <a:ext uri="{FF2B5EF4-FFF2-40B4-BE49-F238E27FC236}">
                <a16:creationId xmlns:a16="http://schemas.microsoft.com/office/drawing/2014/main" id="{C4764AC4-6978-C9FD-AD4E-643AEBB1AD7F}"/>
              </a:ext>
            </a:extLst>
          </p:cNvPr>
          <p:cNvSpPr>
            <a:spLocks noGrp="1"/>
          </p:cNvSpPr>
          <p:nvPr userDrawn="1">
            <p:ph type="title"/>
          </p:nvPr>
        </p:nvSpPr>
        <p:spPr>
          <a:xfrm>
            <a:off x="588263" y="457200"/>
            <a:ext cx="11018520" cy="553998"/>
          </a:xfrm>
        </p:spPr>
        <p:txBody>
          <a:bodyPr/>
          <a:lstStyle>
            <a:lvl1pPr algn="ctr">
              <a:defRPr/>
            </a:lvl1pPr>
          </a:lstStyle>
          <a:p>
            <a:r>
              <a:rPr lang="en-US"/>
              <a:t>Click to edit Master title style</a:t>
            </a:r>
          </a:p>
        </p:txBody>
      </p:sp>
      <p:pic>
        <p:nvPicPr>
          <p:cNvPr id="2" name="Picture Placeholder 13" descr="A picture containing human face, indoor, person, person&#10;&#10;Description automatically generated">
            <a:extLst>
              <a:ext uri="{FF2B5EF4-FFF2-40B4-BE49-F238E27FC236}">
                <a16:creationId xmlns:a16="http://schemas.microsoft.com/office/drawing/2014/main" id="{FE111A41-089C-223F-D48F-B1894C0AFFBC}"/>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15208" r="15208"/>
          <a:stretch/>
        </p:blipFill>
        <p:spPr>
          <a:xfrm>
            <a:off x="0" y="2286000"/>
            <a:ext cx="2386584" cy="2286000"/>
          </a:xfrm>
          <a:prstGeom prst="rect">
            <a:avLst/>
          </a:prstGeom>
        </p:spPr>
      </p:pic>
      <p:pic>
        <p:nvPicPr>
          <p:cNvPr id="5" name="Picture Placeholder 15" descr="A person standing outside a building using a tablet&#10;&#10;Description automatically generated with medium confidence">
            <a:extLst>
              <a:ext uri="{FF2B5EF4-FFF2-40B4-BE49-F238E27FC236}">
                <a16:creationId xmlns:a16="http://schemas.microsoft.com/office/drawing/2014/main" id="{C893A92A-539C-959C-E41A-5C0E0F0461D0}"/>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46492" t="13937" r="24892" b="44966"/>
          <a:stretch/>
        </p:blipFill>
        <p:spPr>
          <a:xfrm>
            <a:off x="2451354" y="2286000"/>
            <a:ext cx="2386584" cy="2286000"/>
          </a:xfrm>
          <a:prstGeom prst="rect">
            <a:avLst/>
          </a:prstGeom>
        </p:spPr>
      </p:pic>
      <p:pic>
        <p:nvPicPr>
          <p:cNvPr id="6" name="Picture Placeholder 17" descr="A person sitting at a desk with a computer&#10;&#10;Description automatically generated with medium confidence">
            <a:extLst>
              <a:ext uri="{FF2B5EF4-FFF2-40B4-BE49-F238E27FC236}">
                <a16:creationId xmlns:a16="http://schemas.microsoft.com/office/drawing/2014/main" id="{CC76CE41-C602-9525-419F-0E7BEE5EA24A}"/>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43192" t="24599" r="9057" b="6822"/>
          <a:stretch/>
        </p:blipFill>
        <p:spPr>
          <a:xfrm>
            <a:off x="4902708" y="2286000"/>
            <a:ext cx="2386584" cy="2286000"/>
          </a:xfrm>
          <a:prstGeom prst="rect">
            <a:avLst/>
          </a:prstGeom>
        </p:spPr>
      </p:pic>
      <p:pic>
        <p:nvPicPr>
          <p:cNvPr id="7" name="Picture Placeholder 20" descr="A person sitting on a couch using a tablet&#10;&#10;Description automatically generated with medium confidence">
            <a:extLst>
              <a:ext uri="{FF2B5EF4-FFF2-40B4-BE49-F238E27FC236}">
                <a16:creationId xmlns:a16="http://schemas.microsoft.com/office/drawing/2014/main" id="{7A16ACD1-4A3E-F476-B934-C54EEDFA3B19}"/>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l="38690" t="6590" r="15185" b="27168"/>
          <a:stretch/>
        </p:blipFill>
        <p:spPr>
          <a:xfrm>
            <a:off x="7354062" y="2286000"/>
            <a:ext cx="2386584" cy="2286000"/>
          </a:xfrm>
          <a:prstGeom prst="rect">
            <a:avLst/>
          </a:prstGeom>
        </p:spPr>
      </p:pic>
      <p:pic>
        <p:nvPicPr>
          <p:cNvPr id="8" name="Picture Placeholder 22">
            <a:extLst>
              <a:ext uri="{FF2B5EF4-FFF2-40B4-BE49-F238E27FC236}">
                <a16:creationId xmlns:a16="http://schemas.microsoft.com/office/drawing/2014/main" id="{4292887E-44E0-C3BC-ED03-424773EE14D8}"/>
              </a:ext>
            </a:extLst>
          </p:cNvPr>
          <p:cNvPicPr>
            <a:picLocks noChangeAspect="1"/>
          </p:cNvPicPr>
          <p:nvPr userDrawn="1"/>
        </p:nvPicPr>
        <p:blipFill rotWithShape="1">
          <a:blip r:embed="rId8" cstate="print">
            <a:extLst>
              <a:ext uri="{28A0092B-C50C-407E-A947-70E740481C1C}">
                <a14:useLocalDpi xmlns:a14="http://schemas.microsoft.com/office/drawing/2010/main" val="0"/>
              </a:ext>
            </a:extLst>
          </a:blip>
          <a:srcRect l="28355" t="3603" r="31661" b="39018"/>
          <a:stretch/>
        </p:blipFill>
        <p:spPr>
          <a:xfrm>
            <a:off x="9805416" y="2286000"/>
            <a:ext cx="2386584" cy="2286000"/>
          </a:xfrm>
          <a:prstGeom prst="rect">
            <a:avLst/>
          </a:prstGeom>
        </p:spPr>
      </p:pic>
    </p:spTree>
    <p:extLst>
      <p:ext uri="{BB962C8B-B14F-4D97-AF65-F5344CB8AC3E}">
        <p14:creationId xmlns:p14="http://schemas.microsoft.com/office/powerpoint/2010/main" val="1779877696"/>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userDrawn="1">
  <p:cSld name="Title Only (Center)">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31026A-4A74-439D-A8F5-DB82A03E713C}"/>
              </a:ext>
            </a:extLst>
          </p:cNvPr>
          <p:cNvSpPr>
            <a:spLocks noGrp="1"/>
          </p:cNvSpPr>
          <p:nvPr>
            <p:ph type="title"/>
          </p:nvPr>
        </p:nvSpPr>
        <p:spPr>
          <a:xfrm>
            <a:off x="588263" y="457200"/>
            <a:ext cx="11018520" cy="492443"/>
          </a:xfrm>
        </p:spPr>
        <p:txBody>
          <a:bodyPr/>
          <a:lstStyle>
            <a:lvl1pPr algn="ctr">
              <a:defRPr sz="3200">
                <a:solidFill>
                  <a:schemeClr val="tx1"/>
                </a:solidFill>
              </a:defRPr>
            </a:lvl1pPr>
          </a:lstStyle>
          <a:p>
            <a:r>
              <a:rPr lang="en-US"/>
              <a:t>Click to edit Master title style</a:t>
            </a:r>
          </a:p>
        </p:txBody>
      </p:sp>
      <p:sp>
        <p:nvSpPr>
          <p:cNvPr id="5" name="Slide Number Placeholder 3">
            <a:extLst>
              <a:ext uri="{FF2B5EF4-FFF2-40B4-BE49-F238E27FC236}">
                <a16:creationId xmlns:a16="http://schemas.microsoft.com/office/drawing/2014/main" id="{AA8C008A-4A35-47D6-979A-8BAB0AFA3487}"/>
              </a:ext>
            </a:extLst>
          </p:cNvPr>
          <p:cNvSpPr>
            <a:spLocks noGrp="1"/>
          </p:cNvSpPr>
          <p:nvPr>
            <p:ph type="sldNum" sz="quarter" idx="11"/>
          </p:nvPr>
        </p:nvSpPr>
        <p:spPr>
          <a:xfrm>
            <a:off x="11681492" y="6565391"/>
            <a:ext cx="459708" cy="246221"/>
          </a:xfrm>
          <a:prstGeom prst="rect">
            <a:avLst/>
          </a:prstGeom>
        </p:spPr>
        <p:txBody>
          <a:bodyPr/>
          <a:lstStyle>
            <a:lvl1pPr>
              <a:defRPr sz="1100">
                <a:solidFill>
                  <a:schemeClr val="bg1">
                    <a:lumMod val="50000"/>
                  </a:schemeClr>
                </a:solidFill>
              </a:defRPr>
            </a:lvl1pPr>
          </a:lstStyle>
          <a:p>
            <a:fld id="{EAA0DCFB-5E65-472C-A423-BA3AA87976EA}" type="slidenum">
              <a:rPr lang="en-IN" smtClean="0"/>
              <a:pPr/>
              <a:t>‹N°›</a:t>
            </a:fld>
            <a:endParaRPr lang="en-IN"/>
          </a:p>
        </p:txBody>
      </p:sp>
    </p:spTree>
    <p:extLst>
      <p:ext uri="{BB962C8B-B14F-4D97-AF65-F5344CB8AC3E}">
        <p14:creationId xmlns:p14="http://schemas.microsoft.com/office/powerpoint/2010/main" val="210541712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6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chemeClr val="tx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425781"/>
            <a:ext cx="5090459" cy="1107996"/>
          </a:xfrm>
        </p:spPr>
        <p:txBody>
          <a:bodyPr wrap="square" lIns="0" tIns="0" rIns="0" bIns="0" anchor="b" anchorCtr="0">
            <a:spAutoFit/>
          </a:bodyPr>
          <a:lstStyle>
            <a:lvl1pPr>
              <a:defRPr lang="en-US" sz="3600" b="0" kern="1200" cap="none" spc="-50" baseline="0" dirty="0">
                <a:ln w="3175">
                  <a:noFill/>
                </a:ln>
                <a:gradFill flip="none" rotWithShape="1">
                  <a:gsLst>
                    <a:gs pos="50000">
                      <a:srgbClr val="8661C5"/>
                    </a:gs>
                    <a:gs pos="0">
                      <a:srgbClr val="3E76D4"/>
                    </a:gs>
                    <a:gs pos="100000">
                      <a:srgbClr val="C73ECC"/>
                    </a:gs>
                  </a:gsLst>
                  <a:lin ang="2700000" scaled="1"/>
                  <a:tileRect/>
                </a:gradFill>
                <a:effectLst/>
                <a:latin typeface="+mj-lt"/>
                <a:ea typeface="+mn-ea"/>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bg1">
                    <a:lumMod val="75000"/>
                    <a:lumOff val="25000"/>
                  </a:schemeClr>
                </a:solidFill>
                <a:latin typeface="+mn-lt"/>
                <a:cs typeface="Segoe UI" panose="020B0502040204020203" pitchFamily="34" charset="0"/>
              </a:defRPr>
            </a:lvl1pPr>
          </a:lstStyle>
          <a:p>
            <a:pPr lvl="0"/>
            <a:r>
              <a:rPr lang="en-US"/>
              <a:t>Speaker name or subtitle text</a:t>
            </a:r>
          </a:p>
        </p:txBody>
      </p:sp>
      <p:pic>
        <p:nvPicPr>
          <p:cNvPr id="2" name="MS logo gray - EMF" descr="Microsoft logo, gray text version">
            <a:extLst>
              <a:ext uri="{FF2B5EF4-FFF2-40B4-BE49-F238E27FC236}">
                <a16:creationId xmlns:a16="http://schemas.microsoft.com/office/drawing/2014/main" id="{4439E22E-73DB-26AF-C8BB-7E5DC2D9D97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350653398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00F4738-B696-5C9B-3781-E7336706BFB0}"/>
              </a:ext>
              <a:ext uri="{C183D7F6-B498-43B3-948B-1728B52AA6E4}">
                <adec:decorative xmlns:adec="http://schemas.microsoft.com/office/drawing/2017/decorative" val="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harpenSoften amount="100000"/>
                    </a14:imgEffect>
                  </a14:imgLayer>
                </a14:imgProps>
              </a:ext>
            </a:extLst>
          </a:blip>
          <a:srcRect l="3678" r="19088" b="1398"/>
          <a:stretch/>
        </p:blipFill>
        <p:spPr>
          <a:xfrm>
            <a:off x="0" y="0"/>
            <a:ext cx="12191999" cy="6858000"/>
          </a:xfrm>
          <a:prstGeom prst="rect">
            <a:avLst/>
          </a:prstGeom>
        </p:spPr>
      </p:pic>
      <p:sp>
        <p:nvSpPr>
          <p:cNvPr id="7" name="Rectangle 6">
            <a:extLst>
              <a:ext uri="{FF2B5EF4-FFF2-40B4-BE49-F238E27FC236}">
                <a16:creationId xmlns:a16="http://schemas.microsoft.com/office/drawing/2014/main" id="{1E2835E3-C4F0-2DCA-CE57-A8CE619AC3E2}"/>
              </a:ext>
              <a:ext uri="{C183D7F6-B498-43B3-948B-1728B52AA6E4}">
                <adec:decorative xmlns:adec="http://schemas.microsoft.com/office/drawing/2017/decorative" val="1"/>
              </a:ext>
            </a:extLst>
          </p:cNvPr>
          <p:cNvSpPr/>
          <p:nvPr userDrawn="1"/>
        </p:nvSpPr>
        <p:spPr bwMode="auto">
          <a:xfrm>
            <a:off x="-1" y="0"/>
            <a:ext cx="7476566" cy="6858000"/>
          </a:xfrm>
          <a:prstGeom prst="rect">
            <a:avLst/>
          </a:prstGeom>
          <a:gradFill flip="none" rotWithShape="1">
            <a:gsLst>
              <a:gs pos="19000">
                <a:schemeClr val="tx1"/>
              </a:gs>
              <a:gs pos="100000">
                <a:schemeClr val="tx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9" name="Title 1"/>
          <p:cNvSpPr>
            <a:spLocks noGrp="1"/>
          </p:cNvSpPr>
          <p:nvPr>
            <p:ph type="title" hasCustomPrompt="1"/>
          </p:nvPr>
        </p:nvSpPr>
        <p:spPr>
          <a:xfrm>
            <a:off x="584200" y="2425781"/>
            <a:ext cx="5090459" cy="1107996"/>
          </a:xfrm>
        </p:spPr>
        <p:txBody>
          <a:bodyPr wrap="square" lIns="0" tIns="0" rIns="0" bIns="0" anchor="b" anchorCtr="0">
            <a:spAutoFit/>
          </a:bodyPr>
          <a:lstStyle>
            <a:lvl1pPr>
              <a:defRPr lang="en-US" sz="3600" b="0" kern="1200" cap="none" spc="-50" baseline="0" dirty="0">
                <a:ln w="3175">
                  <a:noFill/>
                </a:ln>
                <a:gradFill flip="none" rotWithShape="1">
                  <a:gsLst>
                    <a:gs pos="50000">
                      <a:srgbClr val="8661C5"/>
                    </a:gs>
                    <a:gs pos="0">
                      <a:srgbClr val="3E76D4"/>
                    </a:gs>
                    <a:gs pos="100000">
                      <a:srgbClr val="C73ECC"/>
                    </a:gs>
                  </a:gsLst>
                  <a:lin ang="2700000" scaled="1"/>
                  <a:tileRect/>
                </a:gradFill>
                <a:effectLst/>
                <a:latin typeface="+mj-lt"/>
                <a:ea typeface="+mn-ea"/>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bg1">
                    <a:lumMod val="75000"/>
                    <a:lumOff val="25000"/>
                  </a:schemeClr>
                </a:solidFill>
                <a:latin typeface="+mn-lt"/>
                <a:cs typeface="Segoe UI" panose="020B0502040204020203" pitchFamily="34" charset="0"/>
              </a:defRPr>
            </a:lvl1pPr>
          </a:lstStyle>
          <a:p>
            <a:pPr lvl="0"/>
            <a:r>
              <a:rPr lang="en-US"/>
              <a:t>Speaker name or subtitle text</a:t>
            </a:r>
          </a:p>
        </p:txBody>
      </p:sp>
      <p:pic>
        <p:nvPicPr>
          <p:cNvPr id="2" name="MS logo gray - EMF" descr="Microsoft logo, gray text version">
            <a:extLst>
              <a:ext uri="{FF2B5EF4-FFF2-40B4-BE49-F238E27FC236}">
                <a16:creationId xmlns:a16="http://schemas.microsoft.com/office/drawing/2014/main" id="{4439E22E-73DB-26AF-C8BB-7E5DC2D9D979}"/>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173088663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pic>
        <p:nvPicPr>
          <p:cNvPr id="2" name="Picture Placeholder 13" descr="A picture containing human face, indoor, person, person&#10;&#10;Description automatically generated">
            <a:extLst>
              <a:ext uri="{FF2B5EF4-FFF2-40B4-BE49-F238E27FC236}">
                <a16:creationId xmlns:a16="http://schemas.microsoft.com/office/drawing/2014/main" id="{4CDA5BDA-B9D9-B8F1-58E7-E1E86C5E5E5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15208" r="15208"/>
          <a:stretch/>
        </p:blipFill>
        <p:spPr>
          <a:xfrm>
            <a:off x="0" y="4572000"/>
            <a:ext cx="2386584" cy="2286000"/>
          </a:xfrm>
          <a:prstGeom prst="rect">
            <a:avLst/>
          </a:prstGeom>
        </p:spPr>
      </p:pic>
      <p:pic>
        <p:nvPicPr>
          <p:cNvPr id="5" name="Picture Placeholder 15" descr="A person standing outside a building using a tablet&#10;&#10;Description automatically generated with medium confidence">
            <a:extLst>
              <a:ext uri="{FF2B5EF4-FFF2-40B4-BE49-F238E27FC236}">
                <a16:creationId xmlns:a16="http://schemas.microsoft.com/office/drawing/2014/main" id="{6543667C-395F-47BC-047D-26B4873BDD07}"/>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46492" t="13937" r="24892" b="44966"/>
          <a:stretch/>
        </p:blipFill>
        <p:spPr>
          <a:xfrm>
            <a:off x="2451354" y="4572000"/>
            <a:ext cx="2386584" cy="2286000"/>
          </a:xfrm>
          <a:prstGeom prst="rect">
            <a:avLst/>
          </a:prstGeom>
        </p:spPr>
      </p:pic>
      <p:pic>
        <p:nvPicPr>
          <p:cNvPr id="6" name="Picture Placeholder 17" descr="A person sitting at a desk with a computer&#10;&#10;Description automatically generated with medium confidence">
            <a:extLst>
              <a:ext uri="{FF2B5EF4-FFF2-40B4-BE49-F238E27FC236}">
                <a16:creationId xmlns:a16="http://schemas.microsoft.com/office/drawing/2014/main" id="{E9623BF6-8B42-74F6-9AD7-4ED7D87EF00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43192" t="24599" r="9057" b="6822"/>
          <a:stretch/>
        </p:blipFill>
        <p:spPr>
          <a:xfrm>
            <a:off x="4902708" y="4572000"/>
            <a:ext cx="2386584" cy="2286000"/>
          </a:xfrm>
          <a:prstGeom prst="rect">
            <a:avLst/>
          </a:prstGeom>
        </p:spPr>
      </p:pic>
      <p:pic>
        <p:nvPicPr>
          <p:cNvPr id="7" name="Picture Placeholder 20" descr="A person sitting on a couch using a tablet&#10;&#10;Description automatically generated with medium confidence">
            <a:extLst>
              <a:ext uri="{FF2B5EF4-FFF2-40B4-BE49-F238E27FC236}">
                <a16:creationId xmlns:a16="http://schemas.microsoft.com/office/drawing/2014/main" id="{76F419D7-0AD0-8F29-709B-A5375EDAB1F5}"/>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38690" t="6590" r="15185" b="27168"/>
          <a:stretch/>
        </p:blipFill>
        <p:spPr>
          <a:xfrm>
            <a:off x="7354062" y="4572000"/>
            <a:ext cx="2386584" cy="2286000"/>
          </a:xfrm>
          <a:prstGeom prst="rect">
            <a:avLst/>
          </a:prstGeom>
        </p:spPr>
      </p:pic>
      <p:pic>
        <p:nvPicPr>
          <p:cNvPr id="3" name="Picture Placeholder 22">
            <a:extLst>
              <a:ext uri="{FF2B5EF4-FFF2-40B4-BE49-F238E27FC236}">
                <a16:creationId xmlns:a16="http://schemas.microsoft.com/office/drawing/2014/main" id="{420521B4-EA2E-912B-D61B-ED08BB050C7B}"/>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28355" t="3603" r="31661" b="39018"/>
          <a:stretch/>
        </p:blipFill>
        <p:spPr>
          <a:xfrm>
            <a:off x="9805416" y="4572000"/>
            <a:ext cx="2386584" cy="2286000"/>
          </a:xfrm>
          <a:prstGeom prst="rect">
            <a:avLst/>
          </a:prstGeom>
        </p:spPr>
      </p:pic>
    </p:spTree>
    <p:extLst>
      <p:ext uri="{BB962C8B-B14F-4D97-AF65-F5344CB8AC3E}">
        <p14:creationId xmlns:p14="http://schemas.microsoft.com/office/powerpoint/2010/main" val="2846933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4358561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grpSp>
        <p:nvGrpSpPr>
          <p:cNvPr id="3" name="Group 2">
            <a:extLst>
              <a:ext uri="{FF2B5EF4-FFF2-40B4-BE49-F238E27FC236}">
                <a16:creationId xmlns:a16="http://schemas.microsoft.com/office/drawing/2014/main" id="{029A3F10-F878-A671-32E0-3C0822EE42F5}"/>
              </a:ext>
              <a:ext uri="{C183D7F6-B498-43B3-948B-1728B52AA6E4}">
                <adec:decorative xmlns:adec="http://schemas.microsoft.com/office/drawing/2017/decorative" val="1"/>
              </a:ext>
            </a:extLst>
          </p:cNvPr>
          <p:cNvGrpSpPr/>
          <p:nvPr userDrawn="1"/>
        </p:nvGrpSpPr>
        <p:grpSpPr>
          <a:xfrm>
            <a:off x="-7743" y="2227153"/>
            <a:ext cx="12192003" cy="4635933"/>
            <a:chOff x="0" y="2222067"/>
            <a:chExt cx="12192003" cy="4635933"/>
          </a:xfrm>
        </p:grpSpPr>
        <p:pic>
          <p:nvPicPr>
            <p:cNvPr id="4" name="Picture 3">
              <a:extLst>
                <a:ext uri="{FF2B5EF4-FFF2-40B4-BE49-F238E27FC236}">
                  <a16:creationId xmlns:a16="http://schemas.microsoft.com/office/drawing/2014/main" id="{C84B2B0D-5333-E732-68D4-4D9F64D679C8}"/>
                </a:ext>
              </a:extLst>
            </p:cNvPr>
            <p:cNvPicPr>
              <a:picLocks noChangeAspect="1"/>
            </p:cNvPicPr>
            <p:nvPr/>
          </p:nvPicPr>
          <p:blipFill rotWithShape="1">
            <a:blip r:embed="rId2">
              <a:alphaModFix amt="50000"/>
              <a:extLst>
                <a:ext uri="{BEBA8EAE-BF5A-486C-A8C5-ECC9F3942E4B}">
                  <a14:imgProps xmlns:a14="http://schemas.microsoft.com/office/drawing/2010/main">
                    <a14:imgLayer r:embed="rId3">
                      <a14:imgEffect>
                        <a14:sharpenSoften amount="-100000"/>
                      </a14:imgEffect>
                    </a14:imgLayer>
                  </a14:imgProps>
                </a:ext>
              </a:extLst>
            </a:blip>
            <a:srcRect l="7614" t="53176" r="35751"/>
            <a:stretch/>
          </p:blipFill>
          <p:spPr>
            <a:xfrm>
              <a:off x="0" y="2345011"/>
              <a:ext cx="12192000" cy="4512989"/>
            </a:xfrm>
            <a:prstGeom prst="rect">
              <a:avLst/>
            </a:prstGeom>
          </p:spPr>
        </p:pic>
        <p:sp>
          <p:nvSpPr>
            <p:cNvPr id="5" name="Rectangle 4">
              <a:extLst>
                <a:ext uri="{FF2B5EF4-FFF2-40B4-BE49-F238E27FC236}">
                  <a16:creationId xmlns:a16="http://schemas.microsoft.com/office/drawing/2014/main" id="{12F42D34-68F1-3A80-5D15-5F7CCBBBB2D0}"/>
                </a:ext>
              </a:extLst>
            </p:cNvPr>
            <p:cNvSpPr/>
            <p:nvPr/>
          </p:nvSpPr>
          <p:spPr bwMode="auto">
            <a:xfrm rot="5400000">
              <a:off x="5167730" y="-2945661"/>
              <a:ext cx="1856546" cy="12192001"/>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spTree>
    <p:extLst>
      <p:ext uri="{BB962C8B-B14F-4D97-AF65-F5344CB8AC3E}">
        <p14:creationId xmlns:p14="http://schemas.microsoft.com/office/powerpoint/2010/main" val="388149619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3452C63-83A7-678A-2A8F-EFAC83A60F6C}"/>
              </a:ext>
            </a:extLst>
          </p:cNvPr>
          <p:cNvPicPr>
            <a:picLocks noChangeAspect="1"/>
          </p:cNvPicPr>
          <p:nvPr userDrawn="1"/>
        </p:nvPicPr>
        <p:blipFill rotWithShape="1">
          <a:blip r:embed="rId2">
            <a:alphaModFix amt="50000"/>
            <a:extLst>
              <a:ext uri="{BEBA8EAE-BF5A-486C-A8C5-ECC9F3942E4B}">
                <a14:imgProps xmlns:a14="http://schemas.microsoft.com/office/drawing/2010/main">
                  <a14:imgLayer r:embed="rId3">
                    <a14:imgEffect>
                      <a14:sharpenSoften amount="-100000"/>
                    </a14:imgEffect>
                  </a14:imgLayer>
                </a14:imgProps>
              </a:ext>
            </a:extLst>
          </a:blip>
          <a:srcRect l="7614" t="28846" r="35751"/>
          <a:stretch/>
        </p:blipFill>
        <p:spPr>
          <a:xfrm>
            <a:off x="0" y="1"/>
            <a:ext cx="12192000" cy="6858000"/>
          </a:xfrm>
          <a:prstGeom prst="rect">
            <a:avLst/>
          </a:prstGeom>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7615403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Five filmstrip photos">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9" name="Title 1">
            <a:extLst>
              <a:ext uri="{FF2B5EF4-FFF2-40B4-BE49-F238E27FC236}">
                <a16:creationId xmlns:a16="http://schemas.microsoft.com/office/drawing/2014/main" id="{C4764AC4-6978-C9FD-AD4E-643AEBB1AD7F}"/>
              </a:ext>
            </a:extLst>
          </p:cNvPr>
          <p:cNvSpPr>
            <a:spLocks noGrp="1"/>
          </p:cNvSpPr>
          <p:nvPr>
            <p:ph type="title"/>
          </p:nvPr>
        </p:nvSpPr>
        <p:spPr>
          <a:xfrm>
            <a:off x="588263" y="457200"/>
            <a:ext cx="11018520" cy="553998"/>
          </a:xfrm>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1904461789"/>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2_Five filmstrip photo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66D98E0-2243-3357-C91C-61826A69D55B}"/>
              </a:ext>
            </a:extLst>
          </p:cNvPr>
          <p:cNvPicPr>
            <a:picLocks noChangeAspect="1"/>
          </p:cNvPicPr>
          <p:nvPr/>
        </p:nvPicPr>
        <p:blipFill rotWithShape="1">
          <a:blip r:embed="rId2">
            <a:alphaModFix amt="50000"/>
            <a:extLst>
              <a:ext uri="{BEBA8EAE-BF5A-486C-A8C5-ECC9F3942E4B}">
                <a14:imgProps xmlns:a14="http://schemas.microsoft.com/office/drawing/2010/main">
                  <a14:imgLayer r:embed="rId3">
                    <a14:imgEffect>
                      <a14:sharpenSoften amount="-100000"/>
                    </a14:imgEffect>
                  </a14:imgLayer>
                </a14:imgProps>
              </a:ext>
            </a:extLst>
          </a:blip>
          <a:srcRect l="7614" t="28846" r="35751"/>
          <a:stretch/>
        </p:blipFill>
        <p:spPr>
          <a:xfrm>
            <a:off x="0" y="1"/>
            <a:ext cx="12192000" cy="6858000"/>
          </a:xfrm>
          <a:prstGeom prst="rect">
            <a:avLst/>
          </a:prstGeom>
        </p:spPr>
      </p:pic>
      <p:sp>
        <p:nvSpPr>
          <p:cNvPr id="12" name="Text Placeholder 3">
            <a:extLst>
              <a:ext uri="{FF2B5EF4-FFF2-40B4-BE49-F238E27FC236}">
                <a16:creationId xmlns:a16="http://schemas.microsoft.com/office/drawing/2014/main" id="{9244E618-D996-41A6-8C9D-0C3519EA7A6F}"/>
              </a:ext>
            </a:extLst>
          </p:cNvPr>
          <p:cNvSpPr>
            <a:spLocks noGrp="1"/>
          </p:cNvSpPr>
          <p:nvPr userDrawn="1">
            <p:ph type="body" sz="quarter" idx="16"/>
          </p:nvPr>
        </p:nvSpPr>
        <p:spPr>
          <a:xfrm>
            <a:off x="292608" y="4800600"/>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4" name="Text Placeholder 3">
            <a:extLst>
              <a:ext uri="{FF2B5EF4-FFF2-40B4-BE49-F238E27FC236}">
                <a16:creationId xmlns:a16="http://schemas.microsoft.com/office/drawing/2014/main" id="{9E4C32BD-CEF7-42AC-94D8-052EF30E2361}"/>
              </a:ext>
            </a:extLst>
          </p:cNvPr>
          <p:cNvSpPr>
            <a:spLocks noGrp="1"/>
          </p:cNvSpPr>
          <p:nvPr userDrawn="1">
            <p:ph type="body" sz="quarter" idx="17"/>
          </p:nvPr>
        </p:nvSpPr>
        <p:spPr>
          <a:xfrm>
            <a:off x="2743962"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6" name="Text Placeholder 3">
            <a:extLst>
              <a:ext uri="{FF2B5EF4-FFF2-40B4-BE49-F238E27FC236}">
                <a16:creationId xmlns:a16="http://schemas.microsoft.com/office/drawing/2014/main" id="{D682B8EC-8F33-4730-BBE6-E8B7234C9C62}"/>
              </a:ext>
            </a:extLst>
          </p:cNvPr>
          <p:cNvSpPr>
            <a:spLocks noGrp="1"/>
          </p:cNvSpPr>
          <p:nvPr userDrawn="1">
            <p:ph type="body" sz="quarter" idx="18"/>
          </p:nvPr>
        </p:nvSpPr>
        <p:spPr>
          <a:xfrm>
            <a:off x="5195316" y="4799410"/>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18" name="Text Placeholder 3">
            <a:extLst>
              <a:ext uri="{FF2B5EF4-FFF2-40B4-BE49-F238E27FC236}">
                <a16:creationId xmlns:a16="http://schemas.microsoft.com/office/drawing/2014/main" id="{83564109-638C-44E2-AE84-46B44C29FD6C}"/>
              </a:ext>
            </a:extLst>
          </p:cNvPr>
          <p:cNvSpPr>
            <a:spLocks noGrp="1"/>
          </p:cNvSpPr>
          <p:nvPr userDrawn="1">
            <p:ph type="body" sz="quarter" idx="20"/>
          </p:nvPr>
        </p:nvSpPr>
        <p:spPr>
          <a:xfrm>
            <a:off x="7646670"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21" name="Text Placeholder 3">
            <a:extLst>
              <a:ext uri="{FF2B5EF4-FFF2-40B4-BE49-F238E27FC236}">
                <a16:creationId xmlns:a16="http://schemas.microsoft.com/office/drawing/2014/main" id="{5B1B6F72-F14C-40F1-8B29-8620AA34DC63}"/>
              </a:ext>
            </a:extLst>
          </p:cNvPr>
          <p:cNvSpPr>
            <a:spLocks noGrp="1"/>
          </p:cNvSpPr>
          <p:nvPr userDrawn="1">
            <p:ph type="body" sz="quarter" idx="22"/>
          </p:nvPr>
        </p:nvSpPr>
        <p:spPr>
          <a:xfrm>
            <a:off x="10098024" y="4799409"/>
            <a:ext cx="1801368" cy="923330"/>
          </a:xfrm>
        </p:spPr>
        <p:txBody>
          <a:bodyPr/>
          <a:lstStyle>
            <a:lvl1pPr marL="0" indent="0" algn="ctr">
              <a:spcBef>
                <a:spcPts val="0"/>
              </a:spcBef>
              <a:buNone/>
              <a:defRPr sz="20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9" name="Title 1">
            <a:extLst>
              <a:ext uri="{FF2B5EF4-FFF2-40B4-BE49-F238E27FC236}">
                <a16:creationId xmlns:a16="http://schemas.microsoft.com/office/drawing/2014/main" id="{C4764AC4-6978-C9FD-AD4E-643AEBB1AD7F}"/>
              </a:ext>
            </a:extLst>
          </p:cNvPr>
          <p:cNvSpPr>
            <a:spLocks noGrp="1"/>
          </p:cNvSpPr>
          <p:nvPr userDrawn="1">
            <p:ph type="title"/>
          </p:nvPr>
        </p:nvSpPr>
        <p:spPr>
          <a:xfrm>
            <a:off x="588263" y="457200"/>
            <a:ext cx="11018520" cy="553998"/>
          </a:xfrm>
        </p:spPr>
        <p:txBody>
          <a:bodyPr/>
          <a:lstStyle>
            <a:lvl1pPr algn="ctr">
              <a:defRPr/>
            </a:lvl1pPr>
          </a:lstStyle>
          <a:p>
            <a:r>
              <a:rPr lang="en-US"/>
              <a:t>Click to edit Master title style</a:t>
            </a:r>
          </a:p>
        </p:txBody>
      </p:sp>
      <p:pic>
        <p:nvPicPr>
          <p:cNvPr id="2" name="Picture Placeholder 13" descr="A picture containing human face, indoor, person, person&#10;&#10;Description automatically generated">
            <a:extLst>
              <a:ext uri="{FF2B5EF4-FFF2-40B4-BE49-F238E27FC236}">
                <a16:creationId xmlns:a16="http://schemas.microsoft.com/office/drawing/2014/main" id="{FE111A41-089C-223F-D48F-B1894C0AFFBC}"/>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15208" r="15208"/>
          <a:stretch/>
        </p:blipFill>
        <p:spPr>
          <a:xfrm>
            <a:off x="0" y="2286000"/>
            <a:ext cx="2386584" cy="2286000"/>
          </a:xfrm>
          <a:prstGeom prst="rect">
            <a:avLst/>
          </a:prstGeom>
        </p:spPr>
      </p:pic>
      <p:pic>
        <p:nvPicPr>
          <p:cNvPr id="5" name="Picture Placeholder 15" descr="A person standing outside a building using a tablet&#10;&#10;Description automatically generated with medium confidence">
            <a:extLst>
              <a:ext uri="{FF2B5EF4-FFF2-40B4-BE49-F238E27FC236}">
                <a16:creationId xmlns:a16="http://schemas.microsoft.com/office/drawing/2014/main" id="{C893A92A-539C-959C-E41A-5C0E0F0461D0}"/>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46492" t="13937" r="24892" b="44966"/>
          <a:stretch/>
        </p:blipFill>
        <p:spPr>
          <a:xfrm>
            <a:off x="2451354" y="2286000"/>
            <a:ext cx="2386584" cy="2286000"/>
          </a:xfrm>
          <a:prstGeom prst="rect">
            <a:avLst/>
          </a:prstGeom>
        </p:spPr>
      </p:pic>
      <p:pic>
        <p:nvPicPr>
          <p:cNvPr id="6" name="Picture Placeholder 17" descr="A person sitting at a desk with a computer&#10;&#10;Description automatically generated with medium confidence">
            <a:extLst>
              <a:ext uri="{FF2B5EF4-FFF2-40B4-BE49-F238E27FC236}">
                <a16:creationId xmlns:a16="http://schemas.microsoft.com/office/drawing/2014/main" id="{CC76CE41-C602-9525-419F-0E7BEE5EA24A}"/>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43192" t="24599" r="9057" b="6822"/>
          <a:stretch/>
        </p:blipFill>
        <p:spPr>
          <a:xfrm>
            <a:off x="4902708" y="2286000"/>
            <a:ext cx="2386584" cy="2286000"/>
          </a:xfrm>
          <a:prstGeom prst="rect">
            <a:avLst/>
          </a:prstGeom>
        </p:spPr>
      </p:pic>
      <p:pic>
        <p:nvPicPr>
          <p:cNvPr id="7" name="Picture Placeholder 20" descr="A person sitting on a couch using a tablet&#10;&#10;Description automatically generated with medium confidence">
            <a:extLst>
              <a:ext uri="{FF2B5EF4-FFF2-40B4-BE49-F238E27FC236}">
                <a16:creationId xmlns:a16="http://schemas.microsoft.com/office/drawing/2014/main" id="{7A16ACD1-4A3E-F476-B934-C54EEDFA3B19}"/>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l="38690" t="6590" r="15185" b="27168"/>
          <a:stretch/>
        </p:blipFill>
        <p:spPr>
          <a:xfrm>
            <a:off x="7354062" y="2286000"/>
            <a:ext cx="2386584" cy="2286000"/>
          </a:xfrm>
          <a:prstGeom prst="rect">
            <a:avLst/>
          </a:prstGeom>
        </p:spPr>
      </p:pic>
      <p:pic>
        <p:nvPicPr>
          <p:cNvPr id="8" name="Picture Placeholder 22">
            <a:extLst>
              <a:ext uri="{FF2B5EF4-FFF2-40B4-BE49-F238E27FC236}">
                <a16:creationId xmlns:a16="http://schemas.microsoft.com/office/drawing/2014/main" id="{4292887E-44E0-C3BC-ED03-424773EE14D8}"/>
              </a:ext>
            </a:extLst>
          </p:cNvPr>
          <p:cNvPicPr>
            <a:picLocks noChangeAspect="1"/>
          </p:cNvPicPr>
          <p:nvPr userDrawn="1"/>
        </p:nvPicPr>
        <p:blipFill rotWithShape="1">
          <a:blip r:embed="rId8" cstate="print">
            <a:extLst>
              <a:ext uri="{28A0092B-C50C-407E-A947-70E740481C1C}">
                <a14:useLocalDpi xmlns:a14="http://schemas.microsoft.com/office/drawing/2010/main" val="0"/>
              </a:ext>
            </a:extLst>
          </a:blip>
          <a:srcRect l="28355" t="3603" r="31661" b="39018"/>
          <a:stretch/>
        </p:blipFill>
        <p:spPr>
          <a:xfrm>
            <a:off x="9805416" y="2286000"/>
            <a:ext cx="2386584" cy="2286000"/>
          </a:xfrm>
          <a:prstGeom prst="rect">
            <a:avLst/>
          </a:prstGeom>
        </p:spPr>
      </p:pic>
    </p:spTree>
    <p:extLst>
      <p:ext uri="{BB962C8B-B14F-4D97-AF65-F5344CB8AC3E}">
        <p14:creationId xmlns:p14="http://schemas.microsoft.com/office/powerpoint/2010/main" val="2560434016"/>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84B2B0D-5333-E732-68D4-4D9F64D679C8}"/>
              </a:ext>
            </a:extLst>
          </p:cNvPr>
          <p:cNvPicPr>
            <a:picLocks noChangeAspect="1"/>
          </p:cNvPicPr>
          <p:nvPr/>
        </p:nvPicPr>
        <p:blipFill rotWithShape="1">
          <a:blip r:embed="rId2">
            <a:alphaModFix/>
            <a:extLst>
              <a:ext uri="{BEBA8EAE-BF5A-486C-A8C5-ECC9F3942E4B}">
                <a14:imgProps xmlns:a14="http://schemas.microsoft.com/office/drawing/2010/main">
                  <a14:imgLayer r:embed="rId3">
                    <a14:imgEffect>
                      <a14:sharpenSoften amount="-100000"/>
                    </a14:imgEffect>
                  </a14:imgLayer>
                </a14:imgProps>
              </a:ext>
            </a:extLst>
          </a:blip>
          <a:srcRect l="7613" t="28793" r="35716"/>
          <a:stretch/>
        </p:blipFill>
        <p:spPr>
          <a:xfrm>
            <a:off x="-7744" y="1"/>
            <a:ext cx="12199743" cy="6863086"/>
          </a:xfrm>
          <a:prstGeom prst="rect">
            <a:avLst/>
          </a:prstGeom>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9577230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84B2B0D-5333-E732-68D4-4D9F64D679C8}"/>
              </a:ext>
            </a:extLst>
          </p:cNvPr>
          <p:cNvPicPr>
            <a:picLocks noChangeAspect="1"/>
          </p:cNvPicPr>
          <p:nvPr/>
        </p:nvPicPr>
        <p:blipFill rotWithShape="1">
          <a:blip r:embed="rId2">
            <a:alphaModFix/>
            <a:extLst>
              <a:ext uri="{BEBA8EAE-BF5A-486C-A8C5-ECC9F3942E4B}">
                <a14:imgProps xmlns:a14="http://schemas.microsoft.com/office/drawing/2010/main">
                  <a14:imgLayer r:embed="rId3">
                    <a14:imgEffect>
                      <a14:sharpenSoften amount="-100000"/>
                    </a14:imgEffect>
                  </a14:imgLayer>
                </a14:imgProps>
              </a:ext>
            </a:extLst>
          </a:blip>
          <a:srcRect l="7613" t="28793" r="35716"/>
          <a:stretch/>
        </p:blipFill>
        <p:spPr>
          <a:xfrm>
            <a:off x="-7744" y="1"/>
            <a:ext cx="12199743" cy="6863086"/>
          </a:xfrm>
          <a:prstGeom prst="rect">
            <a:avLst/>
          </a:prstGeom>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9239664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Blank 12 Colum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4AF883-6E59-FF46-831D-542A3FE0C23A}"/>
              </a:ext>
              <a:ext uri="{C183D7F6-B498-43B3-948B-1728B52AA6E4}">
                <adec:decorative xmlns:adec="http://schemas.microsoft.com/office/drawing/2017/decorative" val="1"/>
              </a:ext>
            </a:extLst>
          </p:cNvPr>
          <p:cNvPicPr>
            <a:picLocks noChangeAspect="1"/>
          </p:cNvPicPr>
          <p:nvPr userDrawn="1"/>
        </p:nvPicPr>
        <p:blipFill rotWithShape="1">
          <a:blip r:embed="rId2"/>
          <a:srcRect t="36534" r="885" b="13108"/>
          <a:stretch/>
        </p:blipFill>
        <p:spPr>
          <a:xfrm>
            <a:off x="0" y="4128656"/>
            <a:ext cx="12192000" cy="2729344"/>
          </a:xfrm>
          <a:prstGeom prst="rect">
            <a:avLst/>
          </a:prstGeom>
        </p:spPr>
      </p:pic>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spTree>
    <p:extLst>
      <p:ext uri="{BB962C8B-B14F-4D97-AF65-F5344CB8AC3E}">
        <p14:creationId xmlns:p14="http://schemas.microsoft.com/office/powerpoint/2010/main" val="420463612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Blank 12 Colum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4AF883-6E59-FF46-831D-542A3FE0C23A}"/>
              </a:ext>
              <a:ext uri="{C183D7F6-B498-43B3-948B-1728B52AA6E4}">
                <adec:decorative xmlns:adec="http://schemas.microsoft.com/office/drawing/2017/decorative" val="1"/>
              </a:ext>
            </a:extLst>
          </p:cNvPr>
          <p:cNvPicPr>
            <a:picLocks noChangeAspect="1"/>
          </p:cNvPicPr>
          <p:nvPr userDrawn="1"/>
        </p:nvPicPr>
        <p:blipFill rotWithShape="1">
          <a:blip r:embed="rId2"/>
          <a:srcRect t="36534" r="885" b="13108"/>
          <a:stretch/>
        </p:blipFill>
        <p:spPr>
          <a:xfrm>
            <a:off x="0" y="4128656"/>
            <a:ext cx="12192000" cy="2729344"/>
          </a:xfrm>
          <a:prstGeom prst="rect">
            <a:avLst/>
          </a:prstGeom>
        </p:spPr>
      </p:pic>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pic>
        <p:nvPicPr>
          <p:cNvPr id="6" name="Picture 5">
            <a:extLst>
              <a:ext uri="{FF2B5EF4-FFF2-40B4-BE49-F238E27FC236}">
                <a16:creationId xmlns:a16="http://schemas.microsoft.com/office/drawing/2014/main" id="{F64C9833-1166-F7F6-B3E5-98FCB1C49719}"/>
              </a:ext>
            </a:extLst>
          </p:cNvPr>
          <p:cNvPicPr>
            <a:picLocks noChangeAspect="1"/>
          </p:cNvPicPr>
          <p:nvPr/>
        </p:nvPicPr>
        <p:blipFill rotWithShape="1">
          <a:blip r:embed="rId3">
            <a:alphaModFix amt="50000"/>
            <a:extLst>
              <a:ext uri="{BEBA8EAE-BF5A-486C-A8C5-ECC9F3942E4B}">
                <a14:imgProps xmlns:a14="http://schemas.microsoft.com/office/drawing/2010/main">
                  <a14:imgLayer r:embed="rId4">
                    <a14:imgEffect>
                      <a14:sharpenSoften amount="-100000"/>
                    </a14:imgEffect>
                  </a14:imgLayer>
                </a14:imgProps>
              </a:ext>
            </a:extLst>
          </a:blip>
          <a:srcRect l="8009" t="9069" r="64919" b="28065"/>
          <a:stretch/>
        </p:blipFill>
        <p:spPr>
          <a:xfrm>
            <a:off x="985173" y="2325329"/>
            <a:ext cx="3330084" cy="3716243"/>
          </a:xfrm>
          <a:prstGeom prst="roundRect">
            <a:avLst>
              <a:gd name="adj" fmla="val 1849"/>
            </a:avLst>
          </a:prstGeom>
          <a:solidFill>
            <a:schemeClr val="bg1"/>
          </a:solidFill>
          <a:ln>
            <a:solidFill>
              <a:schemeClr val="bg1"/>
            </a:solidFill>
          </a:ln>
          <a:effectLst>
            <a:outerShdw blurRad="223661" dist="140295" dir="2700000" algn="tl" rotWithShape="0">
              <a:schemeClr val="accent1">
                <a:alpha val="15000"/>
              </a:schemeClr>
            </a:outerShdw>
          </a:effectLst>
        </p:spPr>
      </p:pic>
      <p:pic>
        <p:nvPicPr>
          <p:cNvPr id="8" name="Picture 7">
            <a:extLst>
              <a:ext uri="{FF2B5EF4-FFF2-40B4-BE49-F238E27FC236}">
                <a16:creationId xmlns:a16="http://schemas.microsoft.com/office/drawing/2014/main" id="{B4DCDFF9-BFAC-7E73-7CBA-8CA1A0F6870A}"/>
              </a:ext>
              <a:ext uri="{C183D7F6-B498-43B3-948B-1728B52AA6E4}">
                <adec:decorative xmlns:adec="http://schemas.microsoft.com/office/drawing/2017/decorative" val="1"/>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r:embed="rId5">
                    <a14:imgEffect>
                      <a14:sharpenSoften amount="-100000"/>
                    </a14:imgEffect>
                  </a14:imgLayer>
                </a14:imgProps>
              </a:ext>
            </a:extLst>
          </a:blip>
          <a:srcRect l="37646" t="9069" r="35281" b="28065"/>
          <a:stretch/>
        </p:blipFill>
        <p:spPr>
          <a:xfrm>
            <a:off x="4523725" y="2325328"/>
            <a:ext cx="3330084" cy="3716243"/>
          </a:xfrm>
          <a:prstGeom prst="roundRect">
            <a:avLst>
              <a:gd name="adj" fmla="val 1748"/>
            </a:avLst>
          </a:prstGeom>
          <a:solidFill>
            <a:schemeClr val="bg1"/>
          </a:solidFill>
          <a:ln>
            <a:solidFill>
              <a:schemeClr val="bg1"/>
            </a:solidFill>
          </a:ln>
          <a:effectLst>
            <a:outerShdw blurRad="223661" dist="140295" dir="2700000" algn="tl" rotWithShape="0">
              <a:srgbClr val="6B2929">
                <a:alpha val="15000"/>
              </a:srgbClr>
            </a:outerShdw>
          </a:effectLst>
        </p:spPr>
      </p:pic>
      <p:pic>
        <p:nvPicPr>
          <p:cNvPr id="9" name="Picture 8">
            <a:extLst>
              <a:ext uri="{FF2B5EF4-FFF2-40B4-BE49-F238E27FC236}">
                <a16:creationId xmlns:a16="http://schemas.microsoft.com/office/drawing/2014/main" id="{F887D106-E959-F759-88C9-5D7F34436CEE}"/>
              </a:ext>
              <a:ext uri="{C183D7F6-B498-43B3-948B-1728B52AA6E4}">
                <adec:decorative xmlns:adec="http://schemas.microsoft.com/office/drawing/2017/decorative" val="1"/>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r:embed="rId6">
                    <a14:imgEffect>
                      <a14:sharpenSoften amount="-100000"/>
                    </a14:imgEffect>
                  </a14:imgLayer>
                </a14:imgProps>
              </a:ext>
            </a:extLst>
          </a:blip>
          <a:srcRect l="66342" t="9069" r="6537" b="28065"/>
          <a:stretch/>
        </p:blipFill>
        <p:spPr>
          <a:xfrm>
            <a:off x="8053459" y="2325328"/>
            <a:ext cx="3336028" cy="3716243"/>
          </a:xfrm>
          <a:prstGeom prst="roundRect">
            <a:avLst>
              <a:gd name="adj" fmla="val 1939"/>
            </a:avLst>
          </a:prstGeom>
          <a:solidFill>
            <a:schemeClr val="bg1"/>
          </a:solidFill>
          <a:ln>
            <a:solidFill>
              <a:schemeClr val="bg1"/>
            </a:solidFill>
          </a:ln>
          <a:effectLst>
            <a:outerShdw blurRad="223661" dist="140295" dir="2700000" algn="tl" rotWithShape="0">
              <a:srgbClr val="054B16">
                <a:alpha val="15000"/>
              </a:srgbClr>
            </a:outerShdw>
          </a:effectLst>
        </p:spPr>
      </p:pic>
    </p:spTree>
    <p:extLst>
      <p:ext uri="{BB962C8B-B14F-4D97-AF65-F5344CB8AC3E}">
        <p14:creationId xmlns:p14="http://schemas.microsoft.com/office/powerpoint/2010/main" val="20636211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42" presetClass="path" presetSubtype="0" decel="100000" fill="hold" nodeType="withEffect">
                                  <p:stCondLst>
                                    <p:cond delay="0"/>
                                  </p:stCondLst>
                                  <p:childTnLst>
                                    <p:animMotion origin="layout" path="M 2.29167E-6 -3.7037E-6 L 2.29167E-6 0.03542 " pathEditMode="relative" rAng="0" ptsTypes="AA">
                                      <p:cBhvr>
                                        <p:cTn id="9" dur="700" spd="-100000" fill="hold"/>
                                        <p:tgtEl>
                                          <p:spTgt spid="8"/>
                                        </p:tgtEl>
                                        <p:attrNameLst>
                                          <p:attrName>ppt_x</p:attrName>
                                          <p:attrName>ppt_y</p:attrName>
                                        </p:attrNameLst>
                                      </p:cBhvr>
                                      <p:rCtr x="0" y="1759"/>
                                    </p:animMotion>
                                  </p:childTnLst>
                                </p:cTn>
                              </p:par>
                              <p:par>
                                <p:cTn id="10" presetID="10" presetClass="entr" presetSubtype="0" fill="hold" nodeType="withEffect">
                                  <p:stCondLst>
                                    <p:cond delay="20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42" presetClass="path" presetSubtype="0" decel="100000" fill="hold" nodeType="withEffect">
                                  <p:stCondLst>
                                    <p:cond delay="200"/>
                                  </p:stCondLst>
                                  <p:childTnLst>
                                    <p:animMotion origin="layout" path="M 2.29167E-6 -3.7037E-6 L 2.29167E-6 0.03542 " pathEditMode="relative" rAng="0" ptsTypes="AA">
                                      <p:cBhvr>
                                        <p:cTn id="14" dur="700" spd="-100000" fill="hold"/>
                                        <p:tgtEl>
                                          <p:spTgt spid="9"/>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6_Blank 12 Colum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9FB44A3-1893-A49C-65F4-1284CBAA521B}"/>
              </a:ext>
              <a:ext uri="{C183D7F6-B498-43B3-948B-1728B52AA6E4}">
                <adec:decorative xmlns:adec="http://schemas.microsoft.com/office/drawing/2017/decorative" val="1"/>
              </a:ext>
            </a:extLst>
          </p:cNvPr>
          <p:cNvSpPr/>
          <p:nvPr userDrawn="1"/>
        </p:nvSpPr>
        <p:spPr bwMode="auto">
          <a:xfrm rot="5400000">
            <a:off x="5451347" y="-4471843"/>
            <a:ext cx="1289306" cy="12192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 name="Picture 2">
            <a:extLst>
              <a:ext uri="{FF2B5EF4-FFF2-40B4-BE49-F238E27FC236}">
                <a16:creationId xmlns:a16="http://schemas.microsoft.com/office/drawing/2014/main" id="{784AF883-6E59-FF46-831D-542A3FE0C23A}"/>
              </a:ext>
              <a:ext uri="{C183D7F6-B498-43B3-948B-1728B52AA6E4}">
                <adec:decorative xmlns:adec="http://schemas.microsoft.com/office/drawing/2017/decorative" val="1"/>
              </a:ext>
            </a:extLst>
          </p:cNvPr>
          <p:cNvPicPr>
            <a:picLocks noChangeAspect="1"/>
          </p:cNvPicPr>
          <p:nvPr userDrawn="1"/>
        </p:nvPicPr>
        <p:blipFill rotWithShape="1">
          <a:blip r:embed="rId2"/>
          <a:srcRect t="11598" r="885" b="3730"/>
          <a:stretch/>
        </p:blipFill>
        <p:spPr>
          <a:xfrm>
            <a:off x="0" y="2268811"/>
            <a:ext cx="12192000" cy="4589189"/>
          </a:xfrm>
          <a:prstGeom prst="rect">
            <a:avLst/>
          </a:prstGeom>
        </p:spPr>
      </p:pic>
      <p:sp>
        <p:nvSpPr>
          <p:cNvPr id="5" name="Rectangle 4">
            <a:extLst>
              <a:ext uri="{FF2B5EF4-FFF2-40B4-BE49-F238E27FC236}">
                <a16:creationId xmlns:a16="http://schemas.microsoft.com/office/drawing/2014/main" id="{3893CE38-5D24-2256-0441-2C5A9585B6E4}"/>
              </a:ext>
              <a:ext uri="{C183D7F6-B498-43B3-948B-1728B52AA6E4}">
                <adec:decorative xmlns:adec="http://schemas.microsoft.com/office/drawing/2017/decorative" val="1"/>
              </a:ext>
            </a:extLst>
          </p:cNvPr>
          <p:cNvSpPr/>
          <p:nvPr userDrawn="1"/>
        </p:nvSpPr>
        <p:spPr bwMode="auto">
          <a:xfrm rot="5400000">
            <a:off x="5451348" y="-3462521"/>
            <a:ext cx="1289306" cy="12192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pic>
        <p:nvPicPr>
          <p:cNvPr id="6" name="Picture 5">
            <a:extLst>
              <a:ext uri="{FF2B5EF4-FFF2-40B4-BE49-F238E27FC236}">
                <a16:creationId xmlns:a16="http://schemas.microsoft.com/office/drawing/2014/main" id="{F64C9833-1166-F7F6-B3E5-98FCB1C49719}"/>
              </a:ext>
            </a:extLst>
          </p:cNvPr>
          <p:cNvPicPr>
            <a:picLocks noChangeAspect="1"/>
          </p:cNvPicPr>
          <p:nvPr/>
        </p:nvPicPr>
        <p:blipFill rotWithShape="1">
          <a:blip r:embed="rId3">
            <a:alphaModFix amt="50000"/>
            <a:extLst>
              <a:ext uri="{BEBA8EAE-BF5A-486C-A8C5-ECC9F3942E4B}">
                <a14:imgProps xmlns:a14="http://schemas.microsoft.com/office/drawing/2010/main">
                  <a14:imgLayer r:embed="rId4">
                    <a14:imgEffect>
                      <a14:sharpenSoften amount="-100000"/>
                    </a14:imgEffect>
                  </a14:imgLayer>
                </a14:imgProps>
              </a:ext>
            </a:extLst>
          </a:blip>
          <a:srcRect l="8009" t="9069" r="64919" b="28065"/>
          <a:stretch/>
        </p:blipFill>
        <p:spPr>
          <a:xfrm>
            <a:off x="985173" y="1817051"/>
            <a:ext cx="3330084" cy="3716243"/>
          </a:xfrm>
          <a:prstGeom prst="roundRect">
            <a:avLst>
              <a:gd name="adj" fmla="val 1849"/>
            </a:avLst>
          </a:prstGeom>
          <a:solidFill>
            <a:schemeClr val="bg1"/>
          </a:solidFill>
          <a:ln>
            <a:solidFill>
              <a:schemeClr val="bg1"/>
            </a:solidFill>
          </a:ln>
          <a:effectLst>
            <a:outerShdw blurRad="223661" dist="140295" dir="2700000" algn="tl" rotWithShape="0">
              <a:schemeClr val="accent1">
                <a:alpha val="15000"/>
              </a:schemeClr>
            </a:outerShdw>
          </a:effectLst>
        </p:spPr>
      </p:pic>
      <p:pic>
        <p:nvPicPr>
          <p:cNvPr id="8" name="Picture 7">
            <a:extLst>
              <a:ext uri="{FF2B5EF4-FFF2-40B4-BE49-F238E27FC236}">
                <a16:creationId xmlns:a16="http://schemas.microsoft.com/office/drawing/2014/main" id="{B4DCDFF9-BFAC-7E73-7CBA-8CA1A0F6870A}"/>
              </a:ext>
              <a:ext uri="{C183D7F6-B498-43B3-948B-1728B52AA6E4}">
                <adec:decorative xmlns:adec="http://schemas.microsoft.com/office/drawing/2017/decorative" val="1"/>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r:embed="rId5">
                    <a14:imgEffect>
                      <a14:sharpenSoften amount="-100000"/>
                    </a14:imgEffect>
                  </a14:imgLayer>
                </a14:imgProps>
              </a:ext>
            </a:extLst>
          </a:blip>
          <a:srcRect l="37646" t="9069" r="35281" b="28065"/>
          <a:stretch/>
        </p:blipFill>
        <p:spPr>
          <a:xfrm>
            <a:off x="4523725" y="1817050"/>
            <a:ext cx="3330084" cy="3716243"/>
          </a:xfrm>
          <a:prstGeom prst="roundRect">
            <a:avLst>
              <a:gd name="adj" fmla="val 1748"/>
            </a:avLst>
          </a:prstGeom>
          <a:solidFill>
            <a:schemeClr val="bg1"/>
          </a:solidFill>
          <a:ln>
            <a:solidFill>
              <a:schemeClr val="bg1"/>
            </a:solidFill>
          </a:ln>
          <a:effectLst>
            <a:outerShdw blurRad="223661" dist="140295" dir="2700000" algn="tl" rotWithShape="0">
              <a:srgbClr val="6B2929">
                <a:alpha val="15000"/>
              </a:srgbClr>
            </a:outerShdw>
          </a:effectLst>
        </p:spPr>
      </p:pic>
      <p:pic>
        <p:nvPicPr>
          <p:cNvPr id="9" name="Picture 8">
            <a:extLst>
              <a:ext uri="{FF2B5EF4-FFF2-40B4-BE49-F238E27FC236}">
                <a16:creationId xmlns:a16="http://schemas.microsoft.com/office/drawing/2014/main" id="{F887D106-E959-F759-88C9-5D7F34436CEE}"/>
              </a:ext>
              <a:ext uri="{C183D7F6-B498-43B3-948B-1728B52AA6E4}">
                <adec:decorative xmlns:adec="http://schemas.microsoft.com/office/drawing/2017/decorative" val="1"/>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r:embed="rId6">
                    <a14:imgEffect>
                      <a14:sharpenSoften amount="-100000"/>
                    </a14:imgEffect>
                  </a14:imgLayer>
                </a14:imgProps>
              </a:ext>
            </a:extLst>
          </a:blip>
          <a:srcRect l="66342" t="9069" r="6537" b="28065"/>
          <a:stretch/>
        </p:blipFill>
        <p:spPr>
          <a:xfrm>
            <a:off x="8053459" y="1817050"/>
            <a:ext cx="3336028" cy="3716243"/>
          </a:xfrm>
          <a:prstGeom prst="roundRect">
            <a:avLst>
              <a:gd name="adj" fmla="val 1939"/>
            </a:avLst>
          </a:prstGeom>
          <a:solidFill>
            <a:schemeClr val="bg1"/>
          </a:solidFill>
          <a:ln>
            <a:solidFill>
              <a:schemeClr val="bg1"/>
            </a:solidFill>
          </a:ln>
          <a:effectLst>
            <a:outerShdw blurRad="223661" dist="140295" dir="2700000" algn="tl" rotWithShape="0">
              <a:srgbClr val="054B16">
                <a:alpha val="15000"/>
              </a:srgbClr>
            </a:outerShdw>
          </a:effectLst>
        </p:spPr>
      </p:pic>
    </p:spTree>
    <p:extLst>
      <p:ext uri="{BB962C8B-B14F-4D97-AF65-F5344CB8AC3E}">
        <p14:creationId xmlns:p14="http://schemas.microsoft.com/office/powerpoint/2010/main" val="122750738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42" presetClass="path" presetSubtype="0" decel="100000" fill="hold" nodeType="withEffect">
                                  <p:stCondLst>
                                    <p:cond delay="0"/>
                                  </p:stCondLst>
                                  <p:childTnLst>
                                    <p:animMotion origin="layout" path="M -2.08333E-6 3.7037E-7 L -2.08333E-6 0.03542 " pathEditMode="relative" rAng="0" ptsTypes="AA">
                                      <p:cBhvr>
                                        <p:cTn id="9" dur="700" spd="-100000" fill="hold"/>
                                        <p:tgtEl>
                                          <p:spTgt spid="8"/>
                                        </p:tgtEl>
                                        <p:attrNameLst>
                                          <p:attrName>ppt_x</p:attrName>
                                          <p:attrName>ppt_y</p:attrName>
                                        </p:attrNameLst>
                                      </p:cBhvr>
                                      <p:rCtr x="0" y="1759"/>
                                    </p:animMotion>
                                  </p:childTnLst>
                                </p:cTn>
                              </p:par>
                              <p:par>
                                <p:cTn id="10" presetID="10" presetClass="entr" presetSubtype="0" fill="hold" nodeType="withEffect">
                                  <p:stCondLst>
                                    <p:cond delay="20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42" presetClass="path" presetSubtype="0" decel="100000" fill="hold" nodeType="withEffect">
                                  <p:stCondLst>
                                    <p:cond delay="200"/>
                                  </p:stCondLst>
                                  <p:childTnLst>
                                    <p:animMotion origin="layout" path="M 4.375E-6 3.7037E-7 L 4.375E-6 0.03542 " pathEditMode="relative" rAng="0" ptsTypes="AA">
                                      <p:cBhvr>
                                        <p:cTn id="14" dur="700" spd="-100000" fill="hold"/>
                                        <p:tgtEl>
                                          <p:spTgt spid="9"/>
                                        </p:tgtEl>
                                        <p:attrNameLst>
                                          <p:attrName>ppt_x</p:attrName>
                                          <p:attrName>ppt_y</p:attrName>
                                        </p:attrNameLst>
                                      </p:cBhvr>
                                      <p:rCtr x="0" y="1759"/>
                                    </p:animMotion>
                                  </p:childTnLst>
                                </p:cTn>
                              </p:par>
                              <p:par>
                                <p:cTn id="15" presetID="10"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42" presetClass="path" presetSubtype="0" decel="100000" fill="hold" nodeType="withEffect">
                                  <p:stCondLst>
                                    <p:cond delay="0"/>
                                  </p:stCondLst>
                                  <p:childTnLst>
                                    <p:animMotion origin="layout" path="M -2.08333E-6 3.7037E-7 L -2.08333E-6 0.03542 " pathEditMode="relative" rAng="0" ptsTypes="AA">
                                      <p:cBhvr>
                                        <p:cTn id="19" dur="700" spd="-100000" fill="hold"/>
                                        <p:tgtEl>
                                          <p:spTgt spid="6"/>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5_Blank 12 Colum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4AF883-6E59-FF46-831D-542A3FE0C23A}"/>
              </a:ext>
              <a:ext uri="{C183D7F6-B498-43B3-948B-1728B52AA6E4}">
                <adec:decorative xmlns:adec="http://schemas.microsoft.com/office/drawing/2017/decorative" val="1"/>
              </a:ext>
            </a:extLst>
          </p:cNvPr>
          <p:cNvPicPr>
            <a:picLocks noChangeAspect="1"/>
          </p:cNvPicPr>
          <p:nvPr userDrawn="1"/>
        </p:nvPicPr>
        <p:blipFill rotWithShape="1">
          <a:blip r:embed="rId2"/>
          <a:srcRect t="9285" r="885" b="13108"/>
          <a:stretch/>
        </p:blipFill>
        <p:spPr>
          <a:xfrm>
            <a:off x="0" y="2651761"/>
            <a:ext cx="12192000" cy="4206240"/>
          </a:xfrm>
          <a:prstGeom prst="rect">
            <a:avLst/>
          </a:prstGeom>
        </p:spPr>
      </p:pic>
      <p:sp>
        <p:nvSpPr>
          <p:cNvPr id="5" name="Rectangle 4">
            <a:extLst>
              <a:ext uri="{FF2B5EF4-FFF2-40B4-BE49-F238E27FC236}">
                <a16:creationId xmlns:a16="http://schemas.microsoft.com/office/drawing/2014/main" id="{3893CE38-5D24-2256-0441-2C5A9585B6E4}"/>
              </a:ext>
              <a:ext uri="{C183D7F6-B498-43B3-948B-1728B52AA6E4}">
                <adec:decorative xmlns:adec="http://schemas.microsoft.com/office/drawing/2017/decorative" val="1"/>
              </a:ext>
            </a:extLst>
          </p:cNvPr>
          <p:cNvSpPr/>
          <p:nvPr userDrawn="1"/>
        </p:nvSpPr>
        <p:spPr bwMode="auto">
          <a:xfrm rot="5400000">
            <a:off x="5385054" y="-2733293"/>
            <a:ext cx="1421893" cy="12192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spTree>
    <p:extLst>
      <p:ext uri="{BB962C8B-B14F-4D97-AF65-F5344CB8AC3E}">
        <p14:creationId xmlns:p14="http://schemas.microsoft.com/office/powerpoint/2010/main" val="233774096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0CED5C-09CE-086B-058F-E86642850C00}"/>
              </a:ext>
              <a:ext uri="{C183D7F6-B498-43B3-948B-1728B52AA6E4}">
                <adec:decorative xmlns:adec="http://schemas.microsoft.com/office/drawing/2017/decorative" val="1"/>
              </a:ext>
            </a:extLst>
          </p:cNvPr>
          <p:cNvPicPr>
            <a:picLocks noChangeAspect="1"/>
          </p:cNvPicPr>
          <p:nvPr userDrawn="1"/>
        </p:nvPicPr>
        <p:blipFill rotWithShape="1">
          <a:blip r:embed="rId2"/>
          <a:srcRect l="10595" t="987" r="10595"/>
          <a:stretch/>
        </p:blipFill>
        <p:spPr>
          <a:xfrm>
            <a:off x="0" y="0"/>
            <a:ext cx="12192000" cy="6858000"/>
          </a:xfrm>
          <a:prstGeom prst="rect">
            <a:avLst/>
          </a:prstGeom>
        </p:spPr>
      </p:pic>
      <p:sp>
        <p:nvSpPr>
          <p:cNvPr id="4" name="Rectangle 3">
            <a:extLst>
              <a:ext uri="{FF2B5EF4-FFF2-40B4-BE49-F238E27FC236}">
                <a16:creationId xmlns:a16="http://schemas.microsoft.com/office/drawing/2014/main" id="{7EADC449-E006-2BF9-CAC5-11C2B170B2D9}"/>
              </a:ext>
              <a:ext uri="{C183D7F6-B498-43B3-948B-1728B52AA6E4}">
                <adec:decorative xmlns:adec="http://schemas.microsoft.com/office/drawing/2017/decorative" val="1"/>
              </a:ext>
            </a:extLst>
          </p:cNvPr>
          <p:cNvSpPr/>
          <p:nvPr userDrawn="1"/>
        </p:nvSpPr>
        <p:spPr bwMode="auto">
          <a:xfrm rot="5400000">
            <a:off x="4897820" y="-4897821"/>
            <a:ext cx="2396359" cy="12192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3" name="Title 1">
            <a:extLst>
              <a:ext uri="{FF2B5EF4-FFF2-40B4-BE49-F238E27FC236}">
                <a16:creationId xmlns:a16="http://schemas.microsoft.com/office/drawing/2014/main" id="{4242D82A-9DB1-584C-2E16-3D8B4469A143}"/>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5" name="Content Placeholder 3">
            <a:extLst>
              <a:ext uri="{FF2B5EF4-FFF2-40B4-BE49-F238E27FC236}">
                <a16:creationId xmlns:a16="http://schemas.microsoft.com/office/drawing/2014/main" id="{E6965A68-D388-7DD3-A305-B934A332BC28}"/>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1113915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3_Blank 12 Colum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4AF883-6E59-FF46-831D-542A3FE0C23A}"/>
              </a:ext>
              <a:ext uri="{C183D7F6-B498-43B3-948B-1728B52AA6E4}">
                <adec:decorative xmlns:adec="http://schemas.microsoft.com/office/drawing/2017/decorative" val="1"/>
              </a:ext>
            </a:extLst>
          </p:cNvPr>
          <p:cNvPicPr>
            <a:picLocks noChangeAspect="1"/>
          </p:cNvPicPr>
          <p:nvPr userDrawn="1"/>
        </p:nvPicPr>
        <p:blipFill rotWithShape="1">
          <a:blip r:embed="rId2"/>
          <a:srcRect t="18326" r="885" b="13108"/>
          <a:stretch/>
        </p:blipFill>
        <p:spPr>
          <a:xfrm>
            <a:off x="0" y="3141757"/>
            <a:ext cx="12192000" cy="3716243"/>
          </a:xfrm>
          <a:prstGeom prst="rect">
            <a:avLst/>
          </a:prstGeom>
        </p:spPr>
      </p:pic>
      <p:sp>
        <p:nvSpPr>
          <p:cNvPr id="5" name="Rectangle 4">
            <a:extLst>
              <a:ext uri="{FF2B5EF4-FFF2-40B4-BE49-F238E27FC236}">
                <a16:creationId xmlns:a16="http://schemas.microsoft.com/office/drawing/2014/main" id="{3893CE38-5D24-2256-0441-2C5A9585B6E4}"/>
              </a:ext>
              <a:ext uri="{C183D7F6-B498-43B3-948B-1728B52AA6E4}">
                <adec:decorative xmlns:adec="http://schemas.microsoft.com/office/drawing/2017/decorative" val="1"/>
              </a:ext>
            </a:extLst>
          </p:cNvPr>
          <p:cNvSpPr/>
          <p:nvPr userDrawn="1"/>
        </p:nvSpPr>
        <p:spPr bwMode="auto">
          <a:xfrm rot="5400000">
            <a:off x="5451348" y="-2472271"/>
            <a:ext cx="1289306" cy="12192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pic>
        <p:nvPicPr>
          <p:cNvPr id="7" name="Picture 6">
            <a:extLst>
              <a:ext uri="{FF2B5EF4-FFF2-40B4-BE49-F238E27FC236}">
                <a16:creationId xmlns:a16="http://schemas.microsoft.com/office/drawing/2014/main" id="{1AEC62CC-A595-01BA-B048-53049818A518}"/>
              </a:ext>
              <a:ext uri="{C183D7F6-B498-43B3-948B-1728B52AA6E4}">
                <adec:decorative xmlns:adec="http://schemas.microsoft.com/office/drawing/2017/decorative" val="1"/>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r:embed="rId4">
                    <a14:imgEffect>
                      <a14:sharpenSoften amount="-100000"/>
                    </a14:imgEffect>
                  </a14:imgLayer>
                </a14:imgProps>
              </a:ext>
            </a:extLst>
          </a:blip>
          <a:srcRect l="4749" t="9080" r="5622" b="28513"/>
          <a:stretch/>
        </p:blipFill>
        <p:spPr>
          <a:xfrm>
            <a:off x="584200" y="2640706"/>
            <a:ext cx="11025185" cy="3382396"/>
          </a:xfrm>
          <a:prstGeom prst="roundRect">
            <a:avLst>
              <a:gd name="adj" fmla="val 4227"/>
            </a:avLst>
          </a:prstGeom>
          <a:solidFill>
            <a:schemeClr val="bg1"/>
          </a:solidFill>
        </p:spPr>
      </p:pic>
    </p:spTree>
    <p:extLst>
      <p:ext uri="{BB962C8B-B14F-4D97-AF65-F5344CB8AC3E}">
        <p14:creationId xmlns:p14="http://schemas.microsoft.com/office/powerpoint/2010/main" val="377395953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42" presetClass="path" presetSubtype="0" decel="100000" fill="hold" nodeType="withEffect">
                                  <p:stCondLst>
                                    <p:cond delay="0"/>
                                  </p:stCondLst>
                                  <p:childTnLst>
                                    <p:animMotion origin="layout" path="M 0 1.21433E-6 L 0 0.03551 " pathEditMode="relative" rAng="0" ptsTypes="AA">
                                      <p:cBhvr>
                                        <p:cTn id="9" dur="700" spd="-100000" fill="hold"/>
                                        <p:tgtEl>
                                          <p:spTgt spid="7"/>
                                        </p:tgtEl>
                                        <p:attrNameLst>
                                          <p:attrName>ppt_x</p:attrName>
                                          <p:attrName>ppt_y</p:attrName>
                                        </p:attrNameLst>
                                      </p:cBhvr>
                                      <p:rCtr x="0" y="177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4_Blank 12 Colum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382313E-3ED5-2E4E-820C-502A86DB00C3}"/>
              </a:ext>
              <a:ext uri="{C183D7F6-B498-43B3-948B-1728B52AA6E4}">
                <adec:decorative xmlns:adec="http://schemas.microsoft.com/office/drawing/2017/decorative" val="1"/>
              </a:ext>
            </a:extLst>
          </p:cNvPr>
          <p:cNvPicPr>
            <a:picLocks noChangeAspect="1"/>
          </p:cNvPicPr>
          <p:nvPr userDrawn="1"/>
        </p:nvPicPr>
        <p:blipFill rotWithShape="1">
          <a:blip r:embed="rId2"/>
          <a:srcRect t="36534" r="885" b="13108"/>
          <a:stretch/>
        </p:blipFill>
        <p:spPr>
          <a:xfrm>
            <a:off x="0" y="4128656"/>
            <a:ext cx="12192000" cy="2729344"/>
          </a:xfrm>
          <a:prstGeom prst="rect">
            <a:avLst/>
          </a:prstGeom>
        </p:spPr>
      </p:pic>
      <p:sp>
        <p:nvSpPr>
          <p:cNvPr id="4" name="Title 1">
            <a:extLst>
              <a:ext uri="{FF2B5EF4-FFF2-40B4-BE49-F238E27FC236}">
                <a16:creationId xmlns:a16="http://schemas.microsoft.com/office/drawing/2014/main" id="{7960DBB6-C2EB-43A8-0A41-501CDD28AC3E}"/>
              </a:ext>
            </a:extLst>
          </p:cNvPr>
          <p:cNvSpPr>
            <a:spLocks noGrp="1"/>
          </p:cNvSpPr>
          <p:nvPr>
            <p:ph type="title"/>
          </p:nvPr>
        </p:nvSpPr>
        <p:spPr>
          <a:xfrm>
            <a:off x="588263" y="457200"/>
            <a:ext cx="11018520" cy="553998"/>
          </a:xfrm>
        </p:spPr>
        <p:txBody>
          <a:bodyPr/>
          <a:lstStyle/>
          <a:p>
            <a:r>
              <a:rPr lang="en-US"/>
              <a:t>Click to edit Master title style</a:t>
            </a:r>
          </a:p>
        </p:txBody>
      </p:sp>
      <p:pic>
        <p:nvPicPr>
          <p:cNvPr id="7" name="Picture 6">
            <a:extLst>
              <a:ext uri="{FF2B5EF4-FFF2-40B4-BE49-F238E27FC236}">
                <a16:creationId xmlns:a16="http://schemas.microsoft.com/office/drawing/2014/main" id="{1AEC62CC-A595-01BA-B048-53049818A518}"/>
              </a:ext>
              <a:ext uri="{C183D7F6-B498-43B3-948B-1728B52AA6E4}">
                <adec:decorative xmlns:adec="http://schemas.microsoft.com/office/drawing/2017/decorative" val="1"/>
              </a:ext>
            </a:extLst>
          </p:cNvPr>
          <p:cNvPicPr>
            <a:picLocks noChangeAspect="1"/>
          </p:cNvPicPr>
          <p:nvPr userDrawn="1"/>
        </p:nvPicPr>
        <p:blipFill rotWithShape="1">
          <a:blip r:embed="rId3">
            <a:alphaModFix amt="50000"/>
            <a:extLst>
              <a:ext uri="{BEBA8EAE-BF5A-486C-A8C5-ECC9F3942E4B}">
                <a14:imgProps xmlns:a14="http://schemas.microsoft.com/office/drawing/2010/main">
                  <a14:imgLayer r:embed="rId4">
                    <a14:imgEffect>
                      <a14:sharpenSoften amount="-100000"/>
                    </a14:imgEffect>
                  </a14:imgLayer>
                </a14:imgProps>
              </a:ext>
            </a:extLst>
          </a:blip>
          <a:srcRect l="4749" t="21128" r="5622" b="21545"/>
          <a:stretch/>
        </p:blipFill>
        <p:spPr>
          <a:xfrm>
            <a:off x="584200" y="3293758"/>
            <a:ext cx="11025185" cy="3107042"/>
          </a:xfrm>
          <a:prstGeom prst="roundRect">
            <a:avLst>
              <a:gd name="adj" fmla="val 4227"/>
            </a:avLst>
          </a:prstGeom>
          <a:solidFill>
            <a:schemeClr val="bg1"/>
          </a:solidFill>
        </p:spPr>
      </p:pic>
    </p:spTree>
    <p:extLst>
      <p:ext uri="{BB962C8B-B14F-4D97-AF65-F5344CB8AC3E}">
        <p14:creationId xmlns:p14="http://schemas.microsoft.com/office/powerpoint/2010/main" val="27070763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42" presetClass="path" presetSubtype="0" decel="100000" fill="hold" nodeType="withEffect">
                                  <p:stCondLst>
                                    <p:cond delay="0"/>
                                  </p:stCondLst>
                                  <p:childTnLst>
                                    <p:animMotion origin="layout" path="M 0 -2.96296E-6 L 0 0.03542 " pathEditMode="relative" rAng="0" ptsTypes="AA">
                                      <p:cBhvr>
                                        <p:cTn id="9" dur="700" spd="-100000" fill="hold"/>
                                        <p:tgtEl>
                                          <p:spTgt spid="7"/>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_Screenshot_Insigh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ED1DE-B78E-BD94-5470-4AE056327097}"/>
              </a:ext>
            </a:extLst>
          </p:cNvPr>
          <p:cNvSpPr>
            <a:spLocks noGrp="1"/>
          </p:cNvSpPr>
          <p:nvPr>
            <p:ph type="title"/>
          </p:nvPr>
        </p:nvSpPr>
        <p:spPr>
          <a:xfrm>
            <a:off x="588263" y="457200"/>
            <a:ext cx="11018520" cy="553998"/>
          </a:xfrm>
        </p:spPr>
        <p:txBody>
          <a:bodyPr/>
          <a:lstStyle/>
          <a:p>
            <a:r>
              <a:rPr lang="en-US"/>
              <a:t>Click to edit Master title style</a:t>
            </a:r>
          </a:p>
        </p:txBody>
      </p:sp>
      <p:pic>
        <p:nvPicPr>
          <p:cNvPr id="3" name="Picture 2">
            <a:extLst>
              <a:ext uri="{FF2B5EF4-FFF2-40B4-BE49-F238E27FC236}">
                <a16:creationId xmlns:a16="http://schemas.microsoft.com/office/drawing/2014/main" id="{67DCD456-C800-E4E3-F0ED-EB4D160B9C4E}"/>
              </a:ext>
              <a:ext uri="{C183D7F6-B498-43B3-948B-1728B52AA6E4}">
                <adec:decorative xmlns:adec="http://schemas.microsoft.com/office/drawing/2017/decorative" val="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harpenSoften amount="-100000"/>
                    </a14:imgEffect>
                  </a14:imgLayer>
                </a14:imgProps>
              </a:ext>
            </a:extLst>
          </a:blip>
          <a:srcRect l="16919" t="4793" r="55136" b="5416"/>
          <a:stretch/>
        </p:blipFill>
        <p:spPr>
          <a:xfrm>
            <a:off x="7347856" y="0"/>
            <a:ext cx="4844143" cy="6858000"/>
          </a:xfrm>
          <a:prstGeom prst="rect">
            <a:avLst/>
          </a:prstGeom>
        </p:spPr>
      </p:pic>
      <p:sp>
        <p:nvSpPr>
          <p:cNvPr id="7" name="Rectangle 6">
            <a:extLst>
              <a:ext uri="{FF2B5EF4-FFF2-40B4-BE49-F238E27FC236}">
                <a16:creationId xmlns:a16="http://schemas.microsoft.com/office/drawing/2014/main" id="{8FC903FC-C0B8-0424-78AF-D6CE141EF5A0}"/>
              </a:ext>
              <a:ext uri="{C183D7F6-B498-43B3-948B-1728B52AA6E4}">
                <adec:decorative xmlns:adec="http://schemas.microsoft.com/office/drawing/2017/decorative" val="1"/>
              </a:ext>
            </a:extLst>
          </p:cNvPr>
          <p:cNvSpPr/>
          <p:nvPr userDrawn="1"/>
        </p:nvSpPr>
        <p:spPr bwMode="auto">
          <a:xfrm>
            <a:off x="6892376" y="0"/>
            <a:ext cx="3173184"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Tree>
    <p:extLst>
      <p:ext uri="{BB962C8B-B14F-4D97-AF65-F5344CB8AC3E}">
        <p14:creationId xmlns:p14="http://schemas.microsoft.com/office/powerpoint/2010/main" val="152734969"/>
      </p:ext>
    </p:extLst>
  </p:cSld>
  <p:clrMapOvr>
    <a:masterClrMapping/>
  </p:clrMapOvr>
  <p:transition>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0CED5C-09CE-086B-058F-E86642850C00}"/>
              </a:ext>
              <a:ext uri="{C183D7F6-B498-43B3-948B-1728B52AA6E4}">
                <adec:decorative xmlns:adec="http://schemas.microsoft.com/office/drawing/2017/decorative" val="1"/>
              </a:ext>
            </a:extLst>
          </p:cNvPr>
          <p:cNvPicPr>
            <a:picLocks noChangeAspect="1"/>
          </p:cNvPicPr>
          <p:nvPr userDrawn="1"/>
        </p:nvPicPr>
        <p:blipFill rotWithShape="1">
          <a:blip r:embed="rId2"/>
          <a:srcRect l="10595" t="987" r="10595"/>
          <a:stretch/>
        </p:blipFill>
        <p:spPr>
          <a:xfrm>
            <a:off x="0" y="0"/>
            <a:ext cx="12192000" cy="6858000"/>
          </a:xfrm>
          <a:prstGeom prst="rect">
            <a:avLst/>
          </a:prstGeom>
        </p:spPr>
      </p:pic>
      <p:sp>
        <p:nvSpPr>
          <p:cNvPr id="5" name="Rectangle 4">
            <a:extLst>
              <a:ext uri="{FF2B5EF4-FFF2-40B4-BE49-F238E27FC236}">
                <a16:creationId xmlns:a16="http://schemas.microsoft.com/office/drawing/2014/main" id="{05348A7E-AEE9-5651-6344-8823AFDA32CE}"/>
              </a:ext>
              <a:ext uri="{C183D7F6-B498-43B3-948B-1728B52AA6E4}">
                <adec:decorative xmlns:adec="http://schemas.microsoft.com/office/drawing/2017/decorative" val="1"/>
              </a:ext>
            </a:extLst>
          </p:cNvPr>
          <p:cNvSpPr/>
          <p:nvPr userDrawn="1"/>
        </p:nvSpPr>
        <p:spPr bwMode="auto">
          <a:xfrm>
            <a:off x="-1" y="0"/>
            <a:ext cx="5108713"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3" name="Title 1">
            <a:extLst>
              <a:ext uri="{FF2B5EF4-FFF2-40B4-BE49-F238E27FC236}">
                <a16:creationId xmlns:a16="http://schemas.microsoft.com/office/drawing/2014/main" id="{4242D82A-9DB1-584C-2E16-3D8B4469A143}"/>
              </a:ext>
            </a:extLst>
          </p:cNvPr>
          <p:cNvSpPr>
            <a:spLocks noGrp="1"/>
          </p:cNvSpPr>
          <p:nvPr>
            <p:ph type="title"/>
          </p:nvPr>
        </p:nvSpPr>
        <p:spPr>
          <a:xfrm>
            <a:off x="588263" y="457200"/>
            <a:ext cx="11018520" cy="553998"/>
          </a:xfrm>
        </p:spPr>
        <p:txBody>
          <a:bodyPr/>
          <a:lstStyle/>
          <a:p>
            <a:r>
              <a:rPr lang="en-US"/>
              <a:t>Click to edit Master title style</a:t>
            </a:r>
          </a:p>
        </p:txBody>
      </p:sp>
    </p:spTree>
    <p:extLst>
      <p:ext uri="{BB962C8B-B14F-4D97-AF65-F5344CB8AC3E}">
        <p14:creationId xmlns:p14="http://schemas.microsoft.com/office/powerpoint/2010/main" val="253713384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0CED5C-09CE-086B-058F-E86642850C00}"/>
              </a:ext>
              <a:ext uri="{C183D7F6-B498-43B3-948B-1728B52AA6E4}">
                <adec:decorative xmlns:adec="http://schemas.microsoft.com/office/drawing/2017/decorative" val="1"/>
              </a:ext>
            </a:extLst>
          </p:cNvPr>
          <p:cNvPicPr>
            <a:picLocks noChangeAspect="1"/>
          </p:cNvPicPr>
          <p:nvPr userDrawn="1"/>
        </p:nvPicPr>
        <p:blipFill rotWithShape="1">
          <a:blip r:embed="rId2"/>
          <a:srcRect l="10595" t="987" r="10595"/>
          <a:stretch/>
        </p:blipFill>
        <p:spPr>
          <a:xfrm>
            <a:off x="0" y="0"/>
            <a:ext cx="12192000" cy="6858000"/>
          </a:xfrm>
          <a:prstGeom prst="rect">
            <a:avLst/>
          </a:prstGeom>
        </p:spPr>
      </p:pic>
      <p:sp>
        <p:nvSpPr>
          <p:cNvPr id="3" name="Title 1">
            <a:extLst>
              <a:ext uri="{FF2B5EF4-FFF2-40B4-BE49-F238E27FC236}">
                <a16:creationId xmlns:a16="http://schemas.microsoft.com/office/drawing/2014/main" id="{4242D82A-9DB1-584C-2E16-3D8B4469A143}"/>
              </a:ext>
            </a:extLst>
          </p:cNvPr>
          <p:cNvSpPr>
            <a:spLocks noGrp="1"/>
          </p:cNvSpPr>
          <p:nvPr>
            <p:ph type="title"/>
          </p:nvPr>
        </p:nvSpPr>
        <p:spPr>
          <a:xfrm>
            <a:off x="588263" y="457200"/>
            <a:ext cx="11018520" cy="553998"/>
          </a:xfrm>
        </p:spPr>
        <p:txBody>
          <a:bodyPr/>
          <a:lstStyle/>
          <a:p>
            <a:r>
              <a:rPr lang="en-US"/>
              <a:t>Click to edit Master title style</a:t>
            </a:r>
          </a:p>
        </p:txBody>
      </p:sp>
    </p:spTree>
    <p:extLst>
      <p:ext uri="{BB962C8B-B14F-4D97-AF65-F5344CB8AC3E}">
        <p14:creationId xmlns:p14="http://schemas.microsoft.com/office/powerpoint/2010/main" val="154443901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26" Type="http://schemas.openxmlformats.org/officeDocument/2006/relationships/slideLayout" Target="../slideLayouts/slideLayout51.xml"/><Relationship Id="rId3" Type="http://schemas.openxmlformats.org/officeDocument/2006/relationships/slideLayout" Target="../slideLayouts/slideLayout28.xml"/><Relationship Id="rId21" Type="http://schemas.openxmlformats.org/officeDocument/2006/relationships/slideLayout" Target="../slideLayouts/slideLayout46.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5" Type="http://schemas.openxmlformats.org/officeDocument/2006/relationships/slideLayout" Target="../slideLayouts/slideLayout50.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29" Type="http://schemas.openxmlformats.org/officeDocument/2006/relationships/slideLayout" Target="../slideLayouts/slideLayout54.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24" Type="http://schemas.openxmlformats.org/officeDocument/2006/relationships/slideLayout" Target="../slideLayouts/slideLayout49.xml"/><Relationship Id="rId32" Type="http://schemas.openxmlformats.org/officeDocument/2006/relationships/image" Target="../media/image19.png"/><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slideLayout" Target="../slideLayouts/slideLayout48.xml"/><Relationship Id="rId28" Type="http://schemas.openxmlformats.org/officeDocument/2006/relationships/slideLayout" Target="../slideLayouts/slideLayout53.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31" Type="http://schemas.openxmlformats.org/officeDocument/2006/relationships/image" Target="../media/image18.emf"/><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slideLayout" Target="../slideLayouts/slideLayout47.xml"/><Relationship Id="rId27" Type="http://schemas.openxmlformats.org/officeDocument/2006/relationships/slideLayout" Target="../slideLayouts/slideLayout52.xml"/><Relationship Id="rId30"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18" Type="http://schemas.openxmlformats.org/officeDocument/2006/relationships/slideLayout" Target="../slideLayouts/slideLayout72.xml"/><Relationship Id="rId26" Type="http://schemas.openxmlformats.org/officeDocument/2006/relationships/slideLayout" Target="../slideLayouts/slideLayout80.xml"/><Relationship Id="rId3" Type="http://schemas.openxmlformats.org/officeDocument/2006/relationships/slideLayout" Target="../slideLayouts/slideLayout57.xml"/><Relationship Id="rId21" Type="http://schemas.openxmlformats.org/officeDocument/2006/relationships/slideLayout" Target="../slideLayouts/slideLayout75.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5" Type="http://schemas.openxmlformats.org/officeDocument/2006/relationships/slideLayout" Target="../slideLayouts/slideLayout79.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20" Type="http://schemas.openxmlformats.org/officeDocument/2006/relationships/slideLayout" Target="../slideLayouts/slideLayout74.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24" Type="http://schemas.openxmlformats.org/officeDocument/2006/relationships/slideLayout" Target="../slideLayouts/slideLayout78.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23" Type="http://schemas.openxmlformats.org/officeDocument/2006/relationships/slideLayout" Target="../slideLayouts/slideLayout77.xml"/><Relationship Id="rId28" Type="http://schemas.openxmlformats.org/officeDocument/2006/relationships/image" Target="../media/image1.emf"/><Relationship Id="rId10" Type="http://schemas.openxmlformats.org/officeDocument/2006/relationships/slideLayout" Target="../slideLayouts/slideLayout64.xml"/><Relationship Id="rId19" Type="http://schemas.openxmlformats.org/officeDocument/2006/relationships/slideLayout" Target="../slideLayouts/slideLayout73.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 Id="rId22" Type="http://schemas.openxmlformats.org/officeDocument/2006/relationships/slideLayout" Target="../slideLayouts/slideLayout76.xml"/><Relationship Id="rId27"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18" Type="http://schemas.openxmlformats.org/officeDocument/2006/relationships/slideLayout" Target="../slideLayouts/slideLayout98.xml"/><Relationship Id="rId26" Type="http://schemas.openxmlformats.org/officeDocument/2006/relationships/slideLayout" Target="../slideLayouts/slideLayout106.xml"/><Relationship Id="rId3" Type="http://schemas.openxmlformats.org/officeDocument/2006/relationships/slideLayout" Target="../slideLayouts/slideLayout83.xml"/><Relationship Id="rId21" Type="http://schemas.openxmlformats.org/officeDocument/2006/relationships/slideLayout" Target="../slideLayouts/slideLayout101.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slideLayout" Target="../slideLayouts/slideLayout97.xml"/><Relationship Id="rId25" Type="http://schemas.openxmlformats.org/officeDocument/2006/relationships/slideLayout" Target="../slideLayouts/slideLayout105.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20" Type="http://schemas.openxmlformats.org/officeDocument/2006/relationships/slideLayout" Target="../slideLayouts/slideLayout100.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24" Type="http://schemas.openxmlformats.org/officeDocument/2006/relationships/slideLayout" Target="../slideLayouts/slideLayout104.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23" Type="http://schemas.openxmlformats.org/officeDocument/2006/relationships/slideLayout" Target="../slideLayouts/slideLayout103.xml"/><Relationship Id="rId28" Type="http://schemas.openxmlformats.org/officeDocument/2006/relationships/image" Target="../media/image1.emf"/><Relationship Id="rId10" Type="http://schemas.openxmlformats.org/officeDocument/2006/relationships/slideLayout" Target="../slideLayouts/slideLayout90.xml"/><Relationship Id="rId19" Type="http://schemas.openxmlformats.org/officeDocument/2006/relationships/slideLayout" Target="../slideLayouts/slideLayout99.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 Id="rId22" Type="http://schemas.openxmlformats.org/officeDocument/2006/relationships/slideLayout" Target="../slideLayouts/slideLayout102.xml"/><Relationship Id="rId27"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19.xml"/><Relationship Id="rId18" Type="http://schemas.openxmlformats.org/officeDocument/2006/relationships/slideLayout" Target="../slideLayouts/slideLayout124.xml"/><Relationship Id="rId26" Type="http://schemas.openxmlformats.org/officeDocument/2006/relationships/slideLayout" Target="../slideLayouts/slideLayout132.xml"/><Relationship Id="rId39" Type="http://schemas.openxmlformats.org/officeDocument/2006/relationships/slideLayout" Target="../slideLayouts/slideLayout145.xml"/><Relationship Id="rId21" Type="http://schemas.openxmlformats.org/officeDocument/2006/relationships/slideLayout" Target="../slideLayouts/slideLayout127.xml"/><Relationship Id="rId34" Type="http://schemas.openxmlformats.org/officeDocument/2006/relationships/slideLayout" Target="../slideLayouts/slideLayout140.xml"/><Relationship Id="rId42" Type="http://schemas.openxmlformats.org/officeDocument/2006/relationships/slideLayout" Target="../slideLayouts/slideLayout148.xml"/><Relationship Id="rId47" Type="http://schemas.openxmlformats.org/officeDocument/2006/relationships/slideLayout" Target="../slideLayouts/slideLayout153.xml"/><Relationship Id="rId50" Type="http://schemas.openxmlformats.org/officeDocument/2006/relationships/slideLayout" Target="../slideLayouts/slideLayout156.xml"/><Relationship Id="rId55" Type="http://schemas.openxmlformats.org/officeDocument/2006/relationships/theme" Target="../theme/theme5.xml"/><Relationship Id="rId7" Type="http://schemas.openxmlformats.org/officeDocument/2006/relationships/slideLayout" Target="../slideLayouts/slideLayout113.xml"/><Relationship Id="rId2" Type="http://schemas.openxmlformats.org/officeDocument/2006/relationships/slideLayout" Target="../slideLayouts/slideLayout108.xml"/><Relationship Id="rId16" Type="http://schemas.openxmlformats.org/officeDocument/2006/relationships/slideLayout" Target="../slideLayouts/slideLayout122.xml"/><Relationship Id="rId29" Type="http://schemas.openxmlformats.org/officeDocument/2006/relationships/slideLayout" Target="../slideLayouts/slideLayout135.xml"/><Relationship Id="rId11" Type="http://schemas.openxmlformats.org/officeDocument/2006/relationships/slideLayout" Target="../slideLayouts/slideLayout117.xml"/><Relationship Id="rId24" Type="http://schemas.openxmlformats.org/officeDocument/2006/relationships/slideLayout" Target="../slideLayouts/slideLayout130.xml"/><Relationship Id="rId32" Type="http://schemas.openxmlformats.org/officeDocument/2006/relationships/slideLayout" Target="../slideLayouts/slideLayout138.xml"/><Relationship Id="rId37" Type="http://schemas.openxmlformats.org/officeDocument/2006/relationships/slideLayout" Target="../slideLayouts/slideLayout143.xml"/><Relationship Id="rId40" Type="http://schemas.openxmlformats.org/officeDocument/2006/relationships/slideLayout" Target="../slideLayouts/slideLayout146.xml"/><Relationship Id="rId45" Type="http://schemas.openxmlformats.org/officeDocument/2006/relationships/slideLayout" Target="../slideLayouts/slideLayout151.xml"/><Relationship Id="rId53" Type="http://schemas.openxmlformats.org/officeDocument/2006/relationships/slideLayout" Target="../slideLayouts/slideLayout159.xml"/><Relationship Id="rId5" Type="http://schemas.openxmlformats.org/officeDocument/2006/relationships/slideLayout" Target="../slideLayouts/slideLayout111.xml"/><Relationship Id="rId19" Type="http://schemas.openxmlformats.org/officeDocument/2006/relationships/slideLayout" Target="../slideLayouts/slideLayout125.xml"/><Relationship Id="rId4" Type="http://schemas.openxmlformats.org/officeDocument/2006/relationships/slideLayout" Target="../slideLayouts/slideLayout110.xml"/><Relationship Id="rId9" Type="http://schemas.openxmlformats.org/officeDocument/2006/relationships/slideLayout" Target="../slideLayouts/slideLayout115.xml"/><Relationship Id="rId14" Type="http://schemas.openxmlformats.org/officeDocument/2006/relationships/slideLayout" Target="../slideLayouts/slideLayout120.xml"/><Relationship Id="rId22" Type="http://schemas.openxmlformats.org/officeDocument/2006/relationships/slideLayout" Target="../slideLayouts/slideLayout128.xml"/><Relationship Id="rId27" Type="http://schemas.openxmlformats.org/officeDocument/2006/relationships/slideLayout" Target="../slideLayouts/slideLayout133.xml"/><Relationship Id="rId30" Type="http://schemas.openxmlformats.org/officeDocument/2006/relationships/slideLayout" Target="../slideLayouts/slideLayout136.xml"/><Relationship Id="rId35" Type="http://schemas.openxmlformats.org/officeDocument/2006/relationships/slideLayout" Target="../slideLayouts/slideLayout141.xml"/><Relationship Id="rId43" Type="http://schemas.openxmlformats.org/officeDocument/2006/relationships/slideLayout" Target="../slideLayouts/slideLayout149.xml"/><Relationship Id="rId48" Type="http://schemas.openxmlformats.org/officeDocument/2006/relationships/slideLayout" Target="../slideLayouts/slideLayout154.xml"/><Relationship Id="rId56" Type="http://schemas.openxmlformats.org/officeDocument/2006/relationships/image" Target="../media/image35.png"/><Relationship Id="rId8" Type="http://schemas.openxmlformats.org/officeDocument/2006/relationships/slideLayout" Target="../slideLayouts/slideLayout114.xml"/><Relationship Id="rId51" Type="http://schemas.openxmlformats.org/officeDocument/2006/relationships/slideLayout" Target="../slideLayouts/slideLayout157.xml"/><Relationship Id="rId3" Type="http://schemas.openxmlformats.org/officeDocument/2006/relationships/slideLayout" Target="../slideLayouts/slideLayout109.xml"/><Relationship Id="rId12" Type="http://schemas.openxmlformats.org/officeDocument/2006/relationships/slideLayout" Target="../slideLayouts/slideLayout118.xml"/><Relationship Id="rId17" Type="http://schemas.openxmlformats.org/officeDocument/2006/relationships/slideLayout" Target="../slideLayouts/slideLayout123.xml"/><Relationship Id="rId25" Type="http://schemas.openxmlformats.org/officeDocument/2006/relationships/slideLayout" Target="../slideLayouts/slideLayout131.xml"/><Relationship Id="rId33" Type="http://schemas.openxmlformats.org/officeDocument/2006/relationships/slideLayout" Target="../slideLayouts/slideLayout139.xml"/><Relationship Id="rId38" Type="http://schemas.openxmlformats.org/officeDocument/2006/relationships/slideLayout" Target="../slideLayouts/slideLayout144.xml"/><Relationship Id="rId46" Type="http://schemas.openxmlformats.org/officeDocument/2006/relationships/slideLayout" Target="../slideLayouts/slideLayout152.xml"/><Relationship Id="rId20" Type="http://schemas.openxmlformats.org/officeDocument/2006/relationships/slideLayout" Target="../slideLayouts/slideLayout126.xml"/><Relationship Id="rId41" Type="http://schemas.openxmlformats.org/officeDocument/2006/relationships/slideLayout" Target="../slideLayouts/slideLayout147.xml"/><Relationship Id="rId54" Type="http://schemas.openxmlformats.org/officeDocument/2006/relationships/slideLayout" Target="../slideLayouts/slideLayout160.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5" Type="http://schemas.openxmlformats.org/officeDocument/2006/relationships/slideLayout" Target="../slideLayouts/slideLayout121.xml"/><Relationship Id="rId23" Type="http://schemas.openxmlformats.org/officeDocument/2006/relationships/slideLayout" Target="../slideLayouts/slideLayout129.xml"/><Relationship Id="rId28" Type="http://schemas.openxmlformats.org/officeDocument/2006/relationships/slideLayout" Target="../slideLayouts/slideLayout134.xml"/><Relationship Id="rId36" Type="http://schemas.openxmlformats.org/officeDocument/2006/relationships/slideLayout" Target="../slideLayouts/slideLayout142.xml"/><Relationship Id="rId49" Type="http://schemas.openxmlformats.org/officeDocument/2006/relationships/slideLayout" Target="../slideLayouts/slideLayout155.xml"/><Relationship Id="rId57" Type="http://schemas.openxmlformats.org/officeDocument/2006/relationships/image" Target="../media/image36.svg"/><Relationship Id="rId10" Type="http://schemas.openxmlformats.org/officeDocument/2006/relationships/slideLayout" Target="../slideLayouts/slideLayout116.xml"/><Relationship Id="rId31" Type="http://schemas.openxmlformats.org/officeDocument/2006/relationships/slideLayout" Target="../slideLayouts/slideLayout137.xml"/><Relationship Id="rId44" Type="http://schemas.openxmlformats.org/officeDocument/2006/relationships/slideLayout" Target="../slideLayouts/slideLayout150.xml"/><Relationship Id="rId52" Type="http://schemas.openxmlformats.org/officeDocument/2006/relationships/slideLayout" Target="../slideLayouts/slideLayout15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68.xml"/><Relationship Id="rId13" Type="http://schemas.openxmlformats.org/officeDocument/2006/relationships/slideLayout" Target="../slideLayouts/slideLayout173.xml"/><Relationship Id="rId18" Type="http://schemas.openxmlformats.org/officeDocument/2006/relationships/slideLayout" Target="../slideLayouts/slideLayout178.xml"/><Relationship Id="rId26" Type="http://schemas.openxmlformats.org/officeDocument/2006/relationships/slideLayout" Target="../slideLayouts/slideLayout186.xml"/><Relationship Id="rId3" Type="http://schemas.openxmlformats.org/officeDocument/2006/relationships/slideLayout" Target="../slideLayouts/slideLayout163.xml"/><Relationship Id="rId21" Type="http://schemas.openxmlformats.org/officeDocument/2006/relationships/slideLayout" Target="../slideLayouts/slideLayout181.xml"/><Relationship Id="rId7" Type="http://schemas.openxmlformats.org/officeDocument/2006/relationships/slideLayout" Target="../slideLayouts/slideLayout167.xml"/><Relationship Id="rId12" Type="http://schemas.openxmlformats.org/officeDocument/2006/relationships/slideLayout" Target="../slideLayouts/slideLayout172.xml"/><Relationship Id="rId17" Type="http://schemas.openxmlformats.org/officeDocument/2006/relationships/slideLayout" Target="../slideLayouts/slideLayout177.xml"/><Relationship Id="rId25" Type="http://schemas.openxmlformats.org/officeDocument/2006/relationships/slideLayout" Target="../slideLayouts/slideLayout185.xml"/><Relationship Id="rId2" Type="http://schemas.openxmlformats.org/officeDocument/2006/relationships/slideLayout" Target="../slideLayouts/slideLayout162.xml"/><Relationship Id="rId16" Type="http://schemas.openxmlformats.org/officeDocument/2006/relationships/slideLayout" Target="../slideLayouts/slideLayout176.xml"/><Relationship Id="rId20" Type="http://schemas.openxmlformats.org/officeDocument/2006/relationships/slideLayout" Target="../slideLayouts/slideLayout180.xml"/><Relationship Id="rId1" Type="http://schemas.openxmlformats.org/officeDocument/2006/relationships/slideLayout" Target="../slideLayouts/slideLayout161.xml"/><Relationship Id="rId6" Type="http://schemas.openxmlformats.org/officeDocument/2006/relationships/slideLayout" Target="../slideLayouts/slideLayout166.xml"/><Relationship Id="rId11" Type="http://schemas.openxmlformats.org/officeDocument/2006/relationships/slideLayout" Target="../slideLayouts/slideLayout171.xml"/><Relationship Id="rId24" Type="http://schemas.openxmlformats.org/officeDocument/2006/relationships/slideLayout" Target="../slideLayouts/slideLayout184.xml"/><Relationship Id="rId5" Type="http://schemas.openxmlformats.org/officeDocument/2006/relationships/slideLayout" Target="../slideLayouts/slideLayout165.xml"/><Relationship Id="rId15" Type="http://schemas.openxmlformats.org/officeDocument/2006/relationships/slideLayout" Target="../slideLayouts/slideLayout175.xml"/><Relationship Id="rId23" Type="http://schemas.openxmlformats.org/officeDocument/2006/relationships/slideLayout" Target="../slideLayouts/slideLayout183.xml"/><Relationship Id="rId28" Type="http://schemas.openxmlformats.org/officeDocument/2006/relationships/image" Target="../media/image1.emf"/><Relationship Id="rId10" Type="http://schemas.openxmlformats.org/officeDocument/2006/relationships/slideLayout" Target="../slideLayouts/slideLayout170.xml"/><Relationship Id="rId19" Type="http://schemas.openxmlformats.org/officeDocument/2006/relationships/slideLayout" Target="../slideLayouts/slideLayout179.xml"/><Relationship Id="rId4" Type="http://schemas.openxmlformats.org/officeDocument/2006/relationships/slideLayout" Target="../slideLayouts/slideLayout164.xml"/><Relationship Id="rId9" Type="http://schemas.openxmlformats.org/officeDocument/2006/relationships/slideLayout" Target="../slideLayouts/slideLayout169.xml"/><Relationship Id="rId14" Type="http://schemas.openxmlformats.org/officeDocument/2006/relationships/slideLayout" Target="../slideLayouts/slideLayout174.xml"/><Relationship Id="rId22" Type="http://schemas.openxmlformats.org/officeDocument/2006/relationships/slideLayout" Target="../slideLayouts/slideLayout182.xml"/><Relationship Id="rId27"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199.xml"/><Relationship Id="rId18" Type="http://schemas.openxmlformats.org/officeDocument/2006/relationships/slideLayout" Target="../slideLayouts/slideLayout204.xml"/><Relationship Id="rId26" Type="http://schemas.openxmlformats.org/officeDocument/2006/relationships/slideLayout" Target="../slideLayouts/slideLayout212.xml"/><Relationship Id="rId39" Type="http://schemas.openxmlformats.org/officeDocument/2006/relationships/slideLayout" Target="../slideLayouts/slideLayout225.xml"/><Relationship Id="rId21" Type="http://schemas.openxmlformats.org/officeDocument/2006/relationships/slideLayout" Target="../slideLayouts/slideLayout207.xml"/><Relationship Id="rId34" Type="http://schemas.openxmlformats.org/officeDocument/2006/relationships/slideLayout" Target="../slideLayouts/slideLayout220.xml"/><Relationship Id="rId42" Type="http://schemas.openxmlformats.org/officeDocument/2006/relationships/slideLayout" Target="../slideLayouts/slideLayout228.xml"/><Relationship Id="rId47" Type="http://schemas.openxmlformats.org/officeDocument/2006/relationships/slideLayout" Target="../slideLayouts/slideLayout233.xml"/><Relationship Id="rId50" Type="http://schemas.openxmlformats.org/officeDocument/2006/relationships/slideLayout" Target="../slideLayouts/slideLayout236.xml"/><Relationship Id="rId55" Type="http://schemas.openxmlformats.org/officeDocument/2006/relationships/slideLayout" Target="../slideLayouts/slideLayout241.xml"/><Relationship Id="rId7" Type="http://schemas.openxmlformats.org/officeDocument/2006/relationships/slideLayout" Target="../slideLayouts/slideLayout193.xml"/><Relationship Id="rId2" Type="http://schemas.openxmlformats.org/officeDocument/2006/relationships/slideLayout" Target="../slideLayouts/slideLayout188.xml"/><Relationship Id="rId16" Type="http://schemas.openxmlformats.org/officeDocument/2006/relationships/slideLayout" Target="../slideLayouts/slideLayout202.xml"/><Relationship Id="rId29" Type="http://schemas.openxmlformats.org/officeDocument/2006/relationships/slideLayout" Target="../slideLayouts/slideLayout215.xml"/><Relationship Id="rId11" Type="http://schemas.openxmlformats.org/officeDocument/2006/relationships/slideLayout" Target="../slideLayouts/slideLayout197.xml"/><Relationship Id="rId24" Type="http://schemas.openxmlformats.org/officeDocument/2006/relationships/slideLayout" Target="../slideLayouts/slideLayout210.xml"/><Relationship Id="rId32" Type="http://schemas.openxmlformats.org/officeDocument/2006/relationships/slideLayout" Target="../slideLayouts/slideLayout218.xml"/><Relationship Id="rId37" Type="http://schemas.openxmlformats.org/officeDocument/2006/relationships/slideLayout" Target="../slideLayouts/slideLayout223.xml"/><Relationship Id="rId40" Type="http://schemas.openxmlformats.org/officeDocument/2006/relationships/slideLayout" Target="../slideLayouts/slideLayout226.xml"/><Relationship Id="rId45" Type="http://schemas.openxmlformats.org/officeDocument/2006/relationships/slideLayout" Target="../slideLayouts/slideLayout231.xml"/><Relationship Id="rId53" Type="http://schemas.openxmlformats.org/officeDocument/2006/relationships/slideLayout" Target="../slideLayouts/slideLayout239.xml"/><Relationship Id="rId58" Type="http://schemas.openxmlformats.org/officeDocument/2006/relationships/slideLayout" Target="../slideLayouts/slideLayout244.xml"/><Relationship Id="rId5" Type="http://schemas.openxmlformats.org/officeDocument/2006/relationships/slideLayout" Target="../slideLayouts/slideLayout191.xml"/><Relationship Id="rId61" Type="http://schemas.openxmlformats.org/officeDocument/2006/relationships/theme" Target="../theme/theme7.xml"/><Relationship Id="rId19" Type="http://schemas.openxmlformats.org/officeDocument/2006/relationships/slideLayout" Target="../slideLayouts/slideLayout205.xml"/><Relationship Id="rId14" Type="http://schemas.openxmlformats.org/officeDocument/2006/relationships/slideLayout" Target="../slideLayouts/slideLayout200.xml"/><Relationship Id="rId22" Type="http://schemas.openxmlformats.org/officeDocument/2006/relationships/slideLayout" Target="../slideLayouts/slideLayout208.xml"/><Relationship Id="rId27" Type="http://schemas.openxmlformats.org/officeDocument/2006/relationships/slideLayout" Target="../slideLayouts/slideLayout213.xml"/><Relationship Id="rId30" Type="http://schemas.openxmlformats.org/officeDocument/2006/relationships/slideLayout" Target="../slideLayouts/slideLayout216.xml"/><Relationship Id="rId35" Type="http://schemas.openxmlformats.org/officeDocument/2006/relationships/slideLayout" Target="../slideLayouts/slideLayout221.xml"/><Relationship Id="rId43" Type="http://schemas.openxmlformats.org/officeDocument/2006/relationships/slideLayout" Target="../slideLayouts/slideLayout229.xml"/><Relationship Id="rId48" Type="http://schemas.openxmlformats.org/officeDocument/2006/relationships/slideLayout" Target="../slideLayouts/slideLayout234.xml"/><Relationship Id="rId56" Type="http://schemas.openxmlformats.org/officeDocument/2006/relationships/slideLayout" Target="../slideLayouts/slideLayout242.xml"/><Relationship Id="rId8" Type="http://schemas.openxmlformats.org/officeDocument/2006/relationships/slideLayout" Target="../slideLayouts/slideLayout194.xml"/><Relationship Id="rId51" Type="http://schemas.openxmlformats.org/officeDocument/2006/relationships/slideLayout" Target="../slideLayouts/slideLayout237.xml"/><Relationship Id="rId3" Type="http://schemas.openxmlformats.org/officeDocument/2006/relationships/slideLayout" Target="../slideLayouts/slideLayout189.xml"/><Relationship Id="rId12" Type="http://schemas.openxmlformats.org/officeDocument/2006/relationships/slideLayout" Target="../slideLayouts/slideLayout198.xml"/><Relationship Id="rId17" Type="http://schemas.openxmlformats.org/officeDocument/2006/relationships/slideLayout" Target="../slideLayouts/slideLayout203.xml"/><Relationship Id="rId25" Type="http://schemas.openxmlformats.org/officeDocument/2006/relationships/slideLayout" Target="../slideLayouts/slideLayout211.xml"/><Relationship Id="rId33" Type="http://schemas.openxmlformats.org/officeDocument/2006/relationships/slideLayout" Target="../slideLayouts/slideLayout219.xml"/><Relationship Id="rId38" Type="http://schemas.openxmlformats.org/officeDocument/2006/relationships/slideLayout" Target="../slideLayouts/slideLayout224.xml"/><Relationship Id="rId46" Type="http://schemas.openxmlformats.org/officeDocument/2006/relationships/slideLayout" Target="../slideLayouts/slideLayout232.xml"/><Relationship Id="rId59" Type="http://schemas.openxmlformats.org/officeDocument/2006/relationships/slideLayout" Target="../slideLayouts/slideLayout245.xml"/><Relationship Id="rId20" Type="http://schemas.openxmlformats.org/officeDocument/2006/relationships/slideLayout" Target="../slideLayouts/slideLayout206.xml"/><Relationship Id="rId41" Type="http://schemas.openxmlformats.org/officeDocument/2006/relationships/slideLayout" Target="../slideLayouts/slideLayout227.xml"/><Relationship Id="rId54" Type="http://schemas.openxmlformats.org/officeDocument/2006/relationships/slideLayout" Target="../slideLayouts/slideLayout240.xml"/><Relationship Id="rId62" Type="http://schemas.openxmlformats.org/officeDocument/2006/relationships/image" Target="../media/image1.emf"/><Relationship Id="rId1" Type="http://schemas.openxmlformats.org/officeDocument/2006/relationships/slideLayout" Target="../slideLayouts/slideLayout187.xml"/><Relationship Id="rId6" Type="http://schemas.openxmlformats.org/officeDocument/2006/relationships/slideLayout" Target="../slideLayouts/slideLayout192.xml"/><Relationship Id="rId15" Type="http://schemas.openxmlformats.org/officeDocument/2006/relationships/slideLayout" Target="../slideLayouts/slideLayout201.xml"/><Relationship Id="rId23" Type="http://schemas.openxmlformats.org/officeDocument/2006/relationships/slideLayout" Target="../slideLayouts/slideLayout209.xml"/><Relationship Id="rId28" Type="http://schemas.openxmlformats.org/officeDocument/2006/relationships/slideLayout" Target="../slideLayouts/slideLayout214.xml"/><Relationship Id="rId36" Type="http://schemas.openxmlformats.org/officeDocument/2006/relationships/slideLayout" Target="../slideLayouts/slideLayout222.xml"/><Relationship Id="rId49" Type="http://schemas.openxmlformats.org/officeDocument/2006/relationships/slideLayout" Target="../slideLayouts/slideLayout235.xml"/><Relationship Id="rId57" Type="http://schemas.openxmlformats.org/officeDocument/2006/relationships/slideLayout" Target="../slideLayouts/slideLayout243.xml"/><Relationship Id="rId10" Type="http://schemas.openxmlformats.org/officeDocument/2006/relationships/slideLayout" Target="../slideLayouts/slideLayout196.xml"/><Relationship Id="rId31" Type="http://schemas.openxmlformats.org/officeDocument/2006/relationships/slideLayout" Target="../slideLayouts/slideLayout217.xml"/><Relationship Id="rId44" Type="http://schemas.openxmlformats.org/officeDocument/2006/relationships/slideLayout" Target="../slideLayouts/slideLayout230.xml"/><Relationship Id="rId52" Type="http://schemas.openxmlformats.org/officeDocument/2006/relationships/slideLayout" Target="../slideLayouts/slideLayout238.xml"/><Relationship Id="rId60" Type="http://schemas.openxmlformats.org/officeDocument/2006/relationships/slideLayout" Target="../slideLayouts/slideLayout246.xml"/><Relationship Id="rId4" Type="http://schemas.openxmlformats.org/officeDocument/2006/relationships/slideLayout" Target="../slideLayouts/slideLayout190.xml"/><Relationship Id="rId9" Type="http://schemas.openxmlformats.org/officeDocument/2006/relationships/slideLayout" Target="../slideLayouts/slideLayout19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254.xml"/><Relationship Id="rId13" Type="http://schemas.openxmlformats.org/officeDocument/2006/relationships/slideLayout" Target="../slideLayouts/slideLayout259.xml"/><Relationship Id="rId18" Type="http://schemas.openxmlformats.org/officeDocument/2006/relationships/slideLayout" Target="../slideLayouts/slideLayout264.xml"/><Relationship Id="rId26" Type="http://schemas.openxmlformats.org/officeDocument/2006/relationships/slideLayout" Target="../slideLayouts/slideLayout272.xml"/><Relationship Id="rId3" Type="http://schemas.openxmlformats.org/officeDocument/2006/relationships/slideLayout" Target="../slideLayouts/slideLayout249.xml"/><Relationship Id="rId21" Type="http://schemas.openxmlformats.org/officeDocument/2006/relationships/slideLayout" Target="../slideLayouts/slideLayout267.xml"/><Relationship Id="rId7" Type="http://schemas.openxmlformats.org/officeDocument/2006/relationships/slideLayout" Target="../slideLayouts/slideLayout253.xml"/><Relationship Id="rId12" Type="http://schemas.openxmlformats.org/officeDocument/2006/relationships/slideLayout" Target="../slideLayouts/slideLayout258.xml"/><Relationship Id="rId17" Type="http://schemas.openxmlformats.org/officeDocument/2006/relationships/slideLayout" Target="../slideLayouts/slideLayout263.xml"/><Relationship Id="rId25" Type="http://schemas.openxmlformats.org/officeDocument/2006/relationships/slideLayout" Target="../slideLayouts/slideLayout271.xml"/><Relationship Id="rId2" Type="http://schemas.openxmlformats.org/officeDocument/2006/relationships/slideLayout" Target="../slideLayouts/slideLayout248.xml"/><Relationship Id="rId16" Type="http://schemas.openxmlformats.org/officeDocument/2006/relationships/slideLayout" Target="../slideLayouts/slideLayout262.xml"/><Relationship Id="rId20" Type="http://schemas.openxmlformats.org/officeDocument/2006/relationships/slideLayout" Target="../slideLayouts/slideLayout266.xml"/><Relationship Id="rId1" Type="http://schemas.openxmlformats.org/officeDocument/2006/relationships/slideLayout" Target="../slideLayouts/slideLayout247.xml"/><Relationship Id="rId6" Type="http://schemas.openxmlformats.org/officeDocument/2006/relationships/slideLayout" Target="../slideLayouts/slideLayout252.xml"/><Relationship Id="rId11" Type="http://schemas.openxmlformats.org/officeDocument/2006/relationships/slideLayout" Target="../slideLayouts/slideLayout257.xml"/><Relationship Id="rId24" Type="http://schemas.openxmlformats.org/officeDocument/2006/relationships/slideLayout" Target="../slideLayouts/slideLayout270.xml"/><Relationship Id="rId5" Type="http://schemas.openxmlformats.org/officeDocument/2006/relationships/slideLayout" Target="../slideLayouts/slideLayout251.xml"/><Relationship Id="rId15" Type="http://schemas.openxmlformats.org/officeDocument/2006/relationships/slideLayout" Target="../slideLayouts/slideLayout261.xml"/><Relationship Id="rId23" Type="http://schemas.openxmlformats.org/officeDocument/2006/relationships/slideLayout" Target="../slideLayouts/slideLayout269.xml"/><Relationship Id="rId28" Type="http://schemas.openxmlformats.org/officeDocument/2006/relationships/image" Target="../media/image1.emf"/><Relationship Id="rId10" Type="http://schemas.openxmlformats.org/officeDocument/2006/relationships/slideLayout" Target="../slideLayouts/slideLayout256.xml"/><Relationship Id="rId19" Type="http://schemas.openxmlformats.org/officeDocument/2006/relationships/slideLayout" Target="../slideLayouts/slideLayout265.xml"/><Relationship Id="rId4" Type="http://schemas.openxmlformats.org/officeDocument/2006/relationships/slideLayout" Target="../slideLayouts/slideLayout250.xml"/><Relationship Id="rId9" Type="http://schemas.openxmlformats.org/officeDocument/2006/relationships/slideLayout" Target="../slideLayouts/slideLayout255.xml"/><Relationship Id="rId14" Type="http://schemas.openxmlformats.org/officeDocument/2006/relationships/slideLayout" Target="../slideLayouts/slideLayout260.xml"/><Relationship Id="rId22" Type="http://schemas.openxmlformats.org/officeDocument/2006/relationships/slideLayout" Target="../slideLayouts/slideLayout268.xml"/><Relationship Id="rId27"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457200"/>
            <a:ext cx="11018520" cy="492443"/>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84200" y="1435504"/>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userDrawn="1"/>
        </p:nvPicPr>
        <p:blipFill rotWithShape="1">
          <a:blip r:embed="rId27" cstate="hqprint">
            <a:extLst>
              <a:ext uri="{28A0092B-C50C-407E-A947-70E740481C1C}">
                <a14:useLocalDpi xmlns:a14="http://schemas.microsoft.com/office/drawing/2010/main"/>
              </a:ext>
            </a:extLst>
          </a:blip>
          <a:srcRect l="762"/>
          <a:stretch/>
        </p:blipFill>
        <p:spPr>
          <a:xfrm rot="5400000">
            <a:off x="9509760" y="2843774"/>
            <a:ext cx="6858000" cy="1170455"/>
          </a:xfrm>
          <a:prstGeom prst="rect">
            <a:avLst/>
          </a:prstGeom>
        </p:spPr>
      </p:pic>
      <p:sp>
        <p:nvSpPr>
          <p:cNvPr id="34" name="Slide Number Placeholder 33">
            <a:extLst>
              <a:ext uri="{FF2B5EF4-FFF2-40B4-BE49-F238E27FC236}">
                <a16:creationId xmlns:a16="http://schemas.microsoft.com/office/drawing/2014/main" id="{6D63B297-927B-6144-B15E-C2A058EE537D}"/>
              </a:ext>
            </a:extLst>
          </p:cNvPr>
          <p:cNvSpPr>
            <a:spLocks noGrp="1"/>
          </p:cNvSpPr>
          <p:nvPr>
            <p:ph type="sldNum" sz="quarter" idx="4"/>
          </p:nvPr>
        </p:nvSpPr>
        <p:spPr>
          <a:xfrm>
            <a:off x="9296400" y="6427471"/>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649A1B1-5A8E-4E46-95DF-CCAC78182983}" type="slidenum">
              <a:rPr lang="en-US" smtClean="0"/>
              <a:pPr/>
              <a:t>‹N°›</a:t>
            </a:fld>
            <a:endParaRPr lang="en-US"/>
          </a:p>
        </p:txBody>
      </p:sp>
    </p:spTree>
    <p:extLst>
      <p:ext uri="{BB962C8B-B14F-4D97-AF65-F5344CB8AC3E}">
        <p14:creationId xmlns:p14="http://schemas.microsoft.com/office/powerpoint/2010/main" val="1856680523"/>
      </p:ext>
    </p:extLst>
  </p:cSld>
  <p:clrMap bg1="lt1" tx1="dk1" bg2="lt2" tx2="dk2" accent1="accent1" accent2="accent2" accent3="accent3" accent4="accent4" accent5="accent5" accent6="accent6" hlink="hlink" folHlink="folHlink"/>
  <p:sldLayoutIdLst>
    <p:sldLayoutId id="2147486952" r:id="rId1"/>
    <p:sldLayoutId id="2147486953" r:id="rId2"/>
    <p:sldLayoutId id="2147486960" r:id="rId3"/>
    <p:sldLayoutId id="2147486954" r:id="rId4"/>
    <p:sldLayoutId id="2147486955" r:id="rId5"/>
    <p:sldLayoutId id="2147486956" r:id="rId6"/>
    <p:sldLayoutId id="2147486957" r:id="rId7"/>
    <p:sldLayoutId id="2147483817" r:id="rId8"/>
    <p:sldLayoutId id="2147486958" r:id="rId9"/>
    <p:sldLayoutId id="2147486959" r:id="rId10"/>
    <p:sldLayoutId id="2147486961" r:id="rId11"/>
    <p:sldLayoutId id="2147486962" r:id="rId12"/>
    <p:sldLayoutId id="2147486963" r:id="rId13"/>
    <p:sldLayoutId id="2147486964" r:id="rId14"/>
    <p:sldLayoutId id="2147486965" r:id="rId15"/>
    <p:sldLayoutId id="2147486966" r:id="rId16"/>
    <p:sldLayoutId id="2147486967" r:id="rId17"/>
    <p:sldLayoutId id="2147486968" r:id="rId18"/>
    <p:sldLayoutId id="2147486969" r:id="rId19"/>
    <p:sldLayoutId id="2147483818" r:id="rId20"/>
    <p:sldLayoutId id="2147483811" r:id="rId21"/>
    <p:sldLayoutId id="2147483812" r:id="rId22"/>
    <p:sldLayoutId id="2147483813" r:id="rId23"/>
    <p:sldLayoutId id="2147483814" r:id="rId24"/>
    <p:sldLayoutId id="2147483819" r:id="rId25"/>
  </p:sldLayoutIdLst>
  <p:transition>
    <p:fade/>
  </p:transition>
  <p:hf hdr="0" ftr="0" dt="0"/>
  <p:txStyles>
    <p:titleStyle>
      <a:lvl1pPr algn="l" defTabSz="932742" rtl="0" eaLnBrk="1" latinLnBrk="0" hangingPunct="1">
        <a:lnSpc>
          <a:spcPct val="100000"/>
        </a:lnSpc>
        <a:spcBef>
          <a:spcPct val="0"/>
        </a:spcBef>
        <a:buNone/>
        <a:defRPr lang="en-US" sz="32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9383" y="438785"/>
            <a:ext cx="11333080" cy="741053"/>
          </a:xfrm>
          <a:prstGeom prst="rect">
            <a:avLst/>
          </a:prstGeom>
        </p:spPr>
        <p:txBody>
          <a:bodyPr vert="horz" wrap="square" lIns="0" tIns="164592" rIns="0" bIns="0" rtlCol="0" anchor="t">
            <a:noAutofit/>
          </a:bodyPr>
          <a:lstStyle/>
          <a:p>
            <a:r>
              <a:rPr lang="en-US"/>
              <a:t>Click to edit Master title style</a:t>
            </a:r>
          </a:p>
        </p:txBody>
      </p:sp>
      <p:sp>
        <p:nvSpPr>
          <p:cNvPr id="4" name="Text Placeholder 3"/>
          <p:cNvSpPr>
            <a:spLocks noGrp="1"/>
          </p:cNvSpPr>
          <p:nvPr userDrawn="1">
            <p:ph type="body" idx="1"/>
          </p:nvPr>
        </p:nvSpPr>
        <p:spPr>
          <a:xfrm>
            <a:off x="429383" y="2124488"/>
            <a:ext cx="11333080" cy="1276484"/>
          </a:xfrm>
          <a:prstGeom prst="rect">
            <a:avLst/>
          </a:prstGeom>
        </p:spPr>
        <p:txBody>
          <a:bodyPr vert="horz" wrap="square" lIns="0" tIns="0" rIns="0" bIns="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3" name="Group 22">
            <a:extLst>
              <a:ext uri="{FF2B5EF4-FFF2-40B4-BE49-F238E27FC236}">
                <a16:creationId xmlns:a16="http://schemas.microsoft.com/office/drawing/2014/main" id="{3976F6F8-4139-4D95-AC74-D58A77230BD6}"/>
              </a:ext>
            </a:extLst>
          </p:cNvPr>
          <p:cNvGrpSpPr/>
          <p:nvPr userDrawn="1"/>
        </p:nvGrpSpPr>
        <p:grpSpPr>
          <a:xfrm>
            <a:off x="13042277" y="608049"/>
            <a:ext cx="762212" cy="6249956"/>
            <a:chOff x="13152703" y="620154"/>
            <a:chExt cx="777496" cy="6374376"/>
          </a:xfrm>
        </p:grpSpPr>
        <p:pic>
          <p:nvPicPr>
            <p:cNvPr id="5" name="Picture 4"/>
            <p:cNvPicPr>
              <a:picLocks noChangeAspect="1"/>
            </p:cNvPicPr>
            <p:nvPr userDrawn="1"/>
          </p:nvPicPr>
          <p:blipFill rotWithShape="1">
            <a:blip r:embed="rId31" cstate="screen">
              <a:extLst>
                <a:ext uri="{28A0092B-C50C-407E-A947-70E740481C1C}">
                  <a14:useLocalDpi xmlns:a14="http://schemas.microsoft.com/office/drawing/2010/main"/>
                </a:ext>
              </a:extLst>
            </a:blip>
            <a:srcRect l="353" r="32"/>
            <a:stretch/>
          </p:blipFill>
          <p:spPr>
            <a:xfrm rot="5400000">
              <a:off x="10354263" y="3418594"/>
              <a:ext cx="6374376" cy="777496"/>
            </a:xfrm>
            <a:prstGeom prst="rect">
              <a:avLst/>
            </a:prstGeom>
          </p:spPr>
        </p:pic>
        <p:sp>
          <p:nvSpPr>
            <p:cNvPr id="9" name="TextBox 8">
              <a:extLst>
                <a:ext uri="{FF2B5EF4-FFF2-40B4-BE49-F238E27FC236}">
                  <a16:creationId xmlns:a16="http://schemas.microsoft.com/office/drawing/2014/main" id="{1964AF21-BDED-4B34-9026-5541103F0CE4}"/>
                </a:ext>
              </a:extLst>
            </p:cNvPr>
            <p:cNvSpPr txBox="1"/>
            <p:nvPr userDrawn="1"/>
          </p:nvSpPr>
          <p:spPr>
            <a:xfrm rot="5400000">
              <a:off x="12905715" y="867145"/>
              <a:ext cx="577081" cy="83100"/>
            </a:xfrm>
            <a:prstGeom prst="rect">
              <a:avLst/>
            </a:prstGeom>
            <a:noFill/>
          </p:spPr>
          <p:txBody>
            <a:bodyPr wrap="none" lIns="0" tIns="0" rIns="0" bIns="0" rtlCol="0">
              <a:spAutoFit/>
            </a:bodyPr>
            <a:lstStyle/>
            <a:p>
              <a:pPr>
                <a:lnSpc>
                  <a:spcPct val="90000"/>
                </a:lnSpc>
                <a:spcAft>
                  <a:spcPts val="588"/>
                </a:spcAft>
              </a:pPr>
              <a:r>
                <a:rPr lang="en-US" sz="588">
                  <a:solidFill>
                    <a:schemeClr val="tx1"/>
                  </a:solidFill>
                </a:rPr>
                <a:t>Microsoft palette</a:t>
              </a:r>
            </a:p>
          </p:txBody>
        </p:sp>
      </p:grpSp>
      <p:grpSp>
        <p:nvGrpSpPr>
          <p:cNvPr id="21" name="Group 20">
            <a:extLst>
              <a:ext uri="{FF2B5EF4-FFF2-40B4-BE49-F238E27FC236}">
                <a16:creationId xmlns:a16="http://schemas.microsoft.com/office/drawing/2014/main" id="{BAEE98DB-090A-4DF4-AA3B-C90AD6676A47}"/>
              </a:ext>
            </a:extLst>
          </p:cNvPr>
          <p:cNvGrpSpPr/>
          <p:nvPr userDrawn="1"/>
        </p:nvGrpSpPr>
        <p:grpSpPr>
          <a:xfrm>
            <a:off x="12317498" y="604906"/>
            <a:ext cx="520495" cy="6253096"/>
            <a:chOff x="12419367" y="616948"/>
            <a:chExt cx="530932" cy="6377579"/>
          </a:xfrm>
        </p:grpSpPr>
        <p:pic>
          <p:nvPicPr>
            <p:cNvPr id="7" name="Picture 6">
              <a:extLst>
                <a:ext uri="{FF2B5EF4-FFF2-40B4-BE49-F238E27FC236}">
                  <a16:creationId xmlns:a16="http://schemas.microsoft.com/office/drawing/2014/main" id="{CEA717DA-903F-4934-BC3A-B053C9AA6EF7}"/>
                </a:ext>
              </a:extLst>
            </p:cNvPr>
            <p:cNvPicPr>
              <a:picLocks noChangeAspect="1"/>
            </p:cNvPicPr>
            <p:nvPr userDrawn="1"/>
          </p:nvPicPr>
          <p:blipFill>
            <a:blip r:embed="rId32" cstate="screen">
              <a:extLst>
                <a:ext uri="{28A0092B-C50C-407E-A947-70E740481C1C}">
                  <a14:useLocalDpi xmlns:a14="http://schemas.microsoft.com/office/drawing/2010/main"/>
                </a:ext>
              </a:extLst>
            </a:blip>
            <a:stretch>
              <a:fillRect/>
            </a:stretch>
          </p:blipFill>
          <p:spPr>
            <a:xfrm rot="5400000">
              <a:off x="9568605" y="3612834"/>
              <a:ext cx="6377579" cy="385808"/>
            </a:xfrm>
            <a:prstGeom prst="rect">
              <a:avLst/>
            </a:prstGeom>
          </p:spPr>
        </p:pic>
        <p:sp>
          <p:nvSpPr>
            <p:cNvPr id="11" name="TextBox 10">
              <a:extLst>
                <a:ext uri="{FF2B5EF4-FFF2-40B4-BE49-F238E27FC236}">
                  <a16:creationId xmlns:a16="http://schemas.microsoft.com/office/drawing/2014/main" id="{68392C23-FA77-442E-BE3C-BC9963AE45BD}"/>
                </a:ext>
              </a:extLst>
            </p:cNvPr>
            <p:cNvSpPr txBox="1"/>
            <p:nvPr userDrawn="1"/>
          </p:nvSpPr>
          <p:spPr>
            <a:xfrm rot="5400000">
              <a:off x="12153941" y="882374"/>
              <a:ext cx="613951" cy="83100"/>
            </a:xfrm>
            <a:prstGeom prst="rect">
              <a:avLst/>
            </a:prstGeom>
            <a:noFill/>
          </p:spPr>
          <p:txBody>
            <a:bodyPr wrap="none" lIns="0" tIns="0" rIns="0" bIns="0" rtlCol="0">
              <a:spAutoFit/>
            </a:bodyPr>
            <a:lstStyle/>
            <a:p>
              <a:pPr>
                <a:lnSpc>
                  <a:spcPct val="90000"/>
                </a:lnSpc>
                <a:spcAft>
                  <a:spcPts val="588"/>
                </a:spcAft>
              </a:pPr>
              <a:r>
                <a:rPr lang="en-US" sz="588">
                  <a:solidFill>
                    <a:schemeClr val="tx1"/>
                  </a:solidFill>
                </a:rPr>
                <a:t>Illustration palette</a:t>
              </a:r>
            </a:p>
          </p:txBody>
        </p:sp>
      </p:grpSp>
      <p:grpSp>
        <p:nvGrpSpPr>
          <p:cNvPr id="22" name="Group 21">
            <a:extLst>
              <a:ext uri="{FF2B5EF4-FFF2-40B4-BE49-F238E27FC236}">
                <a16:creationId xmlns:a16="http://schemas.microsoft.com/office/drawing/2014/main" id="{9C4E8054-BD9F-409A-9535-C24729DA0947}"/>
              </a:ext>
            </a:extLst>
          </p:cNvPr>
          <p:cNvGrpSpPr/>
          <p:nvPr userDrawn="1"/>
        </p:nvGrpSpPr>
        <p:grpSpPr>
          <a:xfrm>
            <a:off x="12317497" y="1"/>
            <a:ext cx="1471682" cy="447461"/>
            <a:chOff x="12419366" y="0"/>
            <a:chExt cx="1501192" cy="456369"/>
          </a:xfrm>
        </p:grpSpPr>
        <p:grpSp>
          <p:nvGrpSpPr>
            <p:cNvPr id="18" name="Group 17">
              <a:extLst>
                <a:ext uri="{FF2B5EF4-FFF2-40B4-BE49-F238E27FC236}">
                  <a16:creationId xmlns:a16="http://schemas.microsoft.com/office/drawing/2014/main" id="{9E58EE2C-0848-450C-AD44-4AEC62696286}"/>
                </a:ext>
              </a:extLst>
            </p:cNvPr>
            <p:cNvGrpSpPr/>
            <p:nvPr userDrawn="1"/>
          </p:nvGrpSpPr>
          <p:grpSpPr>
            <a:xfrm>
              <a:off x="12564490" y="0"/>
              <a:ext cx="1356068" cy="456369"/>
              <a:chOff x="12661790" y="0"/>
              <a:chExt cx="1201618" cy="404391"/>
            </a:xfrm>
          </p:grpSpPr>
          <p:sp>
            <p:nvSpPr>
              <p:cNvPr id="8" name="Rectangle 7">
                <a:extLst>
                  <a:ext uri="{FF2B5EF4-FFF2-40B4-BE49-F238E27FC236}">
                    <a16:creationId xmlns:a16="http://schemas.microsoft.com/office/drawing/2014/main" id="{1E6B14A8-85BE-4568-A496-3E8015CDE374}"/>
                  </a:ext>
                </a:extLst>
              </p:cNvPr>
              <p:cNvSpPr/>
              <p:nvPr userDrawn="1"/>
            </p:nvSpPr>
            <p:spPr bwMode="auto">
              <a:xfrm>
                <a:off x="12661790" y="1"/>
                <a:ext cx="399048" cy="398081"/>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vert" wrap="square" lIns="27432" tIns="45720" rIns="27432" bIns="45720" numCol="1" spcCol="0" rtlCol="0" fromWordArt="0" anchor="t" anchorCtr="0" forceAA="0" compatLnSpc="1">
                <a:prstTxWarp prst="textNoShape">
                  <a:avLst/>
                </a:prstTxWarp>
                <a:noAutofit/>
              </a:bodyPr>
              <a:lstStyle/>
              <a:p>
                <a:pPr algn="l" defTabSz="914102" fontAlgn="base">
                  <a:lnSpc>
                    <a:spcPct val="100000"/>
                  </a:lnSpc>
                  <a:spcBef>
                    <a:spcPct val="0"/>
                  </a:spcBef>
                  <a:spcAft>
                    <a:spcPct val="0"/>
                  </a:spcAft>
                </a:pPr>
                <a:r>
                  <a:rPr lang="en-US" sz="490" b="1">
                    <a:solidFill>
                      <a:srgbClr val="000000"/>
                    </a:solidFill>
                    <a:ea typeface="Segoe UI" pitchFamily="34" charset="0"/>
                    <a:cs typeface="Segoe UI" pitchFamily="34" charset="0"/>
                  </a:rPr>
                  <a:t>White</a:t>
                </a:r>
              </a:p>
              <a:p>
                <a:pPr algn="l" defTabSz="914102" fontAlgn="base">
                  <a:lnSpc>
                    <a:spcPct val="100000"/>
                  </a:lnSpc>
                  <a:spcBef>
                    <a:spcPct val="0"/>
                  </a:spcBef>
                  <a:spcAft>
                    <a:spcPct val="0"/>
                  </a:spcAft>
                </a:pPr>
                <a:r>
                  <a:rPr lang="en-US" sz="294">
                    <a:solidFill>
                      <a:srgbClr val="000000"/>
                    </a:solidFill>
                    <a:ea typeface="Segoe UI" pitchFamily="34" charset="0"/>
                    <a:cs typeface="Segoe UI" pitchFamily="34" charset="0"/>
                  </a:rPr>
                  <a:t>R255 G255 B255</a:t>
                </a:r>
              </a:p>
            </p:txBody>
          </p:sp>
          <p:sp>
            <p:nvSpPr>
              <p:cNvPr id="14" name="Rectangle 13">
                <a:extLst>
                  <a:ext uri="{FF2B5EF4-FFF2-40B4-BE49-F238E27FC236}">
                    <a16:creationId xmlns:a16="http://schemas.microsoft.com/office/drawing/2014/main" id="{8566B721-F701-489A-BBBF-284DD1BA035B}"/>
                  </a:ext>
                </a:extLst>
              </p:cNvPr>
              <p:cNvSpPr/>
              <p:nvPr userDrawn="1"/>
            </p:nvSpPr>
            <p:spPr bwMode="auto">
              <a:xfrm>
                <a:off x="13063844" y="0"/>
                <a:ext cx="399048" cy="398081"/>
              </a:xfrm>
              <a:prstGeom prst="rect">
                <a:avLst/>
              </a:prstGeom>
              <a:solidFill>
                <a:srgbClr val="0078D7"/>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vert" wrap="square" lIns="27432" tIns="45720" rIns="27432" bIns="45720" numCol="1" spcCol="0" rtlCol="0" fromWordArt="0" anchor="t" anchorCtr="0" forceAA="0" compatLnSpc="1">
                <a:prstTxWarp prst="textNoShape">
                  <a:avLst/>
                </a:prstTxWarp>
                <a:noAutofit/>
              </a:bodyPr>
              <a:lstStyle/>
              <a:p>
                <a:pPr algn="l" defTabSz="914102" fontAlgn="base">
                  <a:lnSpc>
                    <a:spcPct val="100000"/>
                  </a:lnSpc>
                  <a:spcBef>
                    <a:spcPct val="0"/>
                  </a:spcBef>
                  <a:spcAft>
                    <a:spcPct val="0"/>
                  </a:spcAft>
                </a:pPr>
                <a:r>
                  <a:rPr lang="en-US" sz="490" b="1">
                    <a:solidFill>
                      <a:srgbClr val="FFFFFF"/>
                    </a:solidFill>
                    <a:ea typeface="Segoe UI" pitchFamily="34" charset="0"/>
                    <a:cs typeface="Segoe UI" pitchFamily="34" charset="0"/>
                  </a:rPr>
                  <a:t>Blue</a:t>
                </a:r>
              </a:p>
              <a:p>
                <a:pPr algn="l" defTabSz="914102" fontAlgn="base">
                  <a:lnSpc>
                    <a:spcPct val="100000"/>
                  </a:lnSpc>
                  <a:spcBef>
                    <a:spcPct val="0"/>
                  </a:spcBef>
                  <a:spcAft>
                    <a:spcPct val="0"/>
                  </a:spcAft>
                </a:pPr>
                <a:r>
                  <a:rPr lang="en-US" sz="294">
                    <a:solidFill>
                      <a:srgbClr val="FFFFFF"/>
                    </a:solidFill>
                    <a:ea typeface="Segoe UI" pitchFamily="34" charset="0"/>
                    <a:cs typeface="Segoe UI" pitchFamily="34" charset="0"/>
                  </a:rPr>
                  <a:t>R0 G120 B242</a:t>
                </a:r>
              </a:p>
            </p:txBody>
          </p:sp>
          <p:sp>
            <p:nvSpPr>
              <p:cNvPr id="15" name="Rectangle 14">
                <a:extLst>
                  <a:ext uri="{FF2B5EF4-FFF2-40B4-BE49-F238E27FC236}">
                    <a16:creationId xmlns:a16="http://schemas.microsoft.com/office/drawing/2014/main" id="{871C64D6-DD46-4073-B8A5-59A9D8564C22}"/>
                  </a:ext>
                </a:extLst>
              </p:cNvPr>
              <p:cNvSpPr/>
              <p:nvPr userDrawn="1"/>
            </p:nvSpPr>
            <p:spPr bwMode="auto">
              <a:xfrm>
                <a:off x="13464360" y="6310"/>
                <a:ext cx="399048" cy="398081"/>
              </a:xfrm>
              <a:prstGeom prst="rect">
                <a:avLst/>
              </a:prstGeom>
              <a:solidFill>
                <a:srgbClr val="F3F3F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vert" wrap="square" lIns="27432" tIns="45720" rIns="27432" bIns="45720" numCol="1" spcCol="0" rtlCol="0" fromWordArt="0" anchor="t" anchorCtr="0" forceAA="0" compatLnSpc="1">
                <a:prstTxWarp prst="textNoShape">
                  <a:avLst/>
                </a:prstTxWarp>
                <a:noAutofit/>
              </a:bodyPr>
              <a:lstStyle/>
              <a:p>
                <a:pPr algn="l" defTabSz="914102" fontAlgn="base">
                  <a:lnSpc>
                    <a:spcPct val="100000"/>
                  </a:lnSpc>
                  <a:spcBef>
                    <a:spcPct val="0"/>
                  </a:spcBef>
                  <a:spcAft>
                    <a:spcPct val="0"/>
                  </a:spcAft>
                </a:pPr>
                <a:r>
                  <a:rPr lang="en-US" sz="490" b="1">
                    <a:solidFill>
                      <a:srgbClr val="000000"/>
                    </a:solidFill>
                    <a:ea typeface="Segoe UI" pitchFamily="34" charset="0"/>
                    <a:cs typeface="Segoe UI" pitchFamily="34" charset="0"/>
                  </a:rPr>
                  <a:t>Light gray</a:t>
                </a:r>
              </a:p>
              <a:p>
                <a:pPr algn="l" defTabSz="914102" fontAlgn="base">
                  <a:lnSpc>
                    <a:spcPct val="100000"/>
                  </a:lnSpc>
                  <a:spcBef>
                    <a:spcPct val="0"/>
                  </a:spcBef>
                  <a:spcAft>
                    <a:spcPct val="0"/>
                  </a:spcAft>
                </a:pPr>
                <a:r>
                  <a:rPr lang="en-US" sz="294">
                    <a:solidFill>
                      <a:srgbClr val="000000"/>
                    </a:solidFill>
                    <a:ea typeface="Segoe UI" pitchFamily="34" charset="0"/>
                    <a:cs typeface="Segoe UI" pitchFamily="34" charset="0"/>
                  </a:rPr>
                  <a:t>R243 G243 B243</a:t>
                </a:r>
              </a:p>
            </p:txBody>
          </p:sp>
        </p:grpSp>
        <p:sp>
          <p:nvSpPr>
            <p:cNvPr id="16" name="TextBox 15">
              <a:extLst>
                <a:ext uri="{FF2B5EF4-FFF2-40B4-BE49-F238E27FC236}">
                  <a16:creationId xmlns:a16="http://schemas.microsoft.com/office/drawing/2014/main" id="{08756331-43B5-4A4E-BCD3-F5DC6699B11A}"/>
                </a:ext>
              </a:extLst>
            </p:cNvPr>
            <p:cNvSpPr txBox="1"/>
            <p:nvPr userDrawn="1"/>
          </p:nvSpPr>
          <p:spPr>
            <a:xfrm rot="5400000">
              <a:off x="12284585" y="134782"/>
              <a:ext cx="352661" cy="83100"/>
            </a:xfrm>
            <a:prstGeom prst="rect">
              <a:avLst/>
            </a:prstGeom>
            <a:noFill/>
          </p:spPr>
          <p:txBody>
            <a:bodyPr wrap="none" lIns="0" tIns="0" rIns="0" bIns="0" rtlCol="0">
              <a:spAutoFit/>
            </a:bodyPr>
            <a:lstStyle/>
            <a:p>
              <a:pPr algn="l">
                <a:lnSpc>
                  <a:spcPct val="90000"/>
                </a:lnSpc>
                <a:spcAft>
                  <a:spcPts val="588"/>
                </a:spcAft>
              </a:pPr>
              <a:r>
                <a:rPr lang="en-US" sz="588">
                  <a:solidFill>
                    <a:schemeClr val="tx1"/>
                  </a:solidFill>
                </a:rPr>
                <a:t>BG palette</a:t>
              </a:r>
            </a:p>
          </p:txBody>
        </p:sp>
      </p:grpSp>
    </p:spTree>
    <p:extLst>
      <p:ext uri="{BB962C8B-B14F-4D97-AF65-F5344CB8AC3E}">
        <p14:creationId xmlns:p14="http://schemas.microsoft.com/office/powerpoint/2010/main" val="1684896860"/>
      </p:ext>
    </p:extLst>
  </p:cSld>
  <p:clrMap bg1="lt1" tx1="dk1" bg2="lt2" tx2="dk2" accent1="accent1" accent2="accent2" accent3="accent3" accent4="accent4" accent5="accent5" accent6="accent6" hlink="hlink" folHlink="folHlink"/>
  <p:sldLayoutIdLst>
    <p:sldLayoutId id="2147486900" r:id="rId1"/>
    <p:sldLayoutId id="2147486901" r:id="rId2"/>
    <p:sldLayoutId id="2147486902" r:id="rId3"/>
    <p:sldLayoutId id="2147486903" r:id="rId4"/>
    <p:sldLayoutId id="2147486904" r:id="rId5"/>
    <p:sldLayoutId id="2147486905" r:id="rId6"/>
    <p:sldLayoutId id="2147486906" r:id="rId7"/>
    <p:sldLayoutId id="2147486907" r:id="rId8"/>
    <p:sldLayoutId id="2147486908" r:id="rId9"/>
    <p:sldLayoutId id="2147486909" r:id="rId10"/>
    <p:sldLayoutId id="2147486910" r:id="rId11"/>
    <p:sldLayoutId id="2147486911" r:id="rId12"/>
    <p:sldLayoutId id="2147486912" r:id="rId13"/>
    <p:sldLayoutId id="2147486913" r:id="rId14"/>
    <p:sldLayoutId id="2147486914" r:id="rId15"/>
    <p:sldLayoutId id="2147486915" r:id="rId16"/>
    <p:sldLayoutId id="2147486916" r:id="rId17"/>
    <p:sldLayoutId id="2147486917" r:id="rId18"/>
    <p:sldLayoutId id="2147486918" r:id="rId19"/>
    <p:sldLayoutId id="2147486919" r:id="rId20"/>
    <p:sldLayoutId id="2147486920" r:id="rId21"/>
    <p:sldLayoutId id="2147486921" r:id="rId22"/>
    <p:sldLayoutId id="2147486922" r:id="rId23"/>
    <p:sldLayoutId id="2147486823" r:id="rId24"/>
    <p:sldLayoutId id="2147486824" r:id="rId25"/>
    <p:sldLayoutId id="2147486826" r:id="rId26"/>
    <p:sldLayoutId id="2147486827" r:id="rId27"/>
    <p:sldLayoutId id="2147486828" r:id="rId28"/>
    <p:sldLayoutId id="2147486829" r:id="rId29"/>
  </p:sldLayoutIdLst>
  <p:transition>
    <p:fade/>
  </p:transition>
  <p:txStyles>
    <p:titleStyle>
      <a:lvl1pPr algn="l" defTabSz="914367" rtl="0" eaLnBrk="1" latinLnBrk="0" hangingPunct="1">
        <a:lnSpc>
          <a:spcPct val="90000"/>
        </a:lnSpc>
        <a:spcBef>
          <a:spcPct val="0"/>
        </a:spcBef>
        <a:buNone/>
        <a:defRPr lang="en-US" sz="3200" b="0" kern="1200" cap="none" spc="-147" baseline="0" dirty="0" smtClean="0">
          <a:ln w="3175">
            <a:noFill/>
          </a:ln>
          <a:solidFill>
            <a:srgbClr val="000000"/>
          </a:solidFill>
          <a:effectLst/>
          <a:latin typeface="+mj-lt"/>
          <a:ea typeface="+mn-ea"/>
          <a:cs typeface="Segoe UI" pitchFamily="34" charset="0"/>
        </a:defRPr>
      </a:lvl1pPr>
    </p:titleStyle>
    <p:body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2549" kern="1200" spc="0" baseline="0">
          <a:solidFill>
            <a:srgbClr val="000000"/>
          </a:solidFill>
          <a:latin typeface="+mn-lt"/>
          <a:ea typeface="+mn-ea"/>
          <a:cs typeface="+mn-cs"/>
        </a:defRPr>
      </a:lvl1pPr>
      <a:lvl2pPr marL="224097"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961" kern="1200" spc="0" baseline="0">
          <a:solidFill>
            <a:srgbClr val="000000"/>
          </a:solidFill>
          <a:latin typeface="+mn-lt"/>
          <a:ea typeface="+mn-ea"/>
          <a:cs typeface="+mn-cs"/>
        </a:defRPr>
      </a:lvl2pPr>
      <a:lvl3pPr marL="448193"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568" kern="1200" spc="0" baseline="0">
          <a:solidFill>
            <a:srgbClr val="000000"/>
          </a:solidFill>
          <a:latin typeface="+mn-lt"/>
          <a:ea typeface="+mn-ea"/>
          <a:cs typeface="+mn-cs"/>
        </a:defRPr>
      </a:lvl3pPr>
      <a:lvl4pPr marL="67229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568" kern="1200" spc="0" baseline="0">
          <a:solidFill>
            <a:srgbClr val="000000"/>
          </a:solidFill>
          <a:latin typeface="+mn-lt"/>
          <a:ea typeface="+mn-ea"/>
          <a:cs typeface="+mn-cs"/>
        </a:defRPr>
      </a:lvl4pPr>
      <a:lvl5pPr marL="896386"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568" kern="1200" spc="0" baseline="0">
          <a:solidFill>
            <a:srgbClr val="000000"/>
          </a:soli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p:bodyStyle>
    <p:other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373">
          <p15:clr>
            <a:srgbClr val="C35EA4"/>
          </p15:clr>
        </p15:guide>
        <p15:guide id="4" pos="1517">
          <p15:clr>
            <a:srgbClr val="C35EA4"/>
          </p15:clr>
        </p15:guide>
        <p15:guide id="5" pos="2608">
          <p15:clr>
            <a:srgbClr val="C35EA4"/>
          </p15:clr>
        </p15:guide>
        <p15:guide id="6" pos="2751">
          <p15:clr>
            <a:srgbClr val="C35EA4"/>
          </p15:clr>
        </p15:guide>
        <p15:guide id="7" pos="3844">
          <p15:clr>
            <a:srgbClr val="C35EA4"/>
          </p15:clr>
        </p15:guide>
        <p15:guide id="8" pos="3989">
          <p15:clr>
            <a:srgbClr val="C35EA4"/>
          </p15:clr>
        </p15:guide>
        <p15:guide id="9" pos="5079">
          <p15:clr>
            <a:srgbClr val="C35EA4"/>
          </p15:clr>
        </p15:guide>
        <p15:guide id="10" pos="5222">
          <p15:clr>
            <a:srgbClr val="C35EA4"/>
          </p15:clr>
        </p15:guide>
        <p15:guide id="11" pos="6317">
          <p15:clr>
            <a:srgbClr val="C35EA4"/>
          </p15:clr>
        </p15:guide>
        <p15:guide id="12" pos="6460">
          <p15:clr>
            <a:srgbClr val="C35EA4"/>
          </p15:clr>
        </p15:guide>
        <p15:guide id="16" pos="274">
          <p15:clr>
            <a:srgbClr val="F26B43"/>
          </p15:clr>
        </p15:guide>
        <p15:guide id="17" pos="7558">
          <p15:clr>
            <a:srgbClr val="F26B43"/>
          </p15:clr>
        </p15:guide>
        <p15:guide id="18" orient="horz" pos="758">
          <p15:clr>
            <a:srgbClr val="5ACBF0"/>
          </p15:clr>
        </p15:guide>
        <p15:guide id="19" orient="horz" pos="1363">
          <p15:clr>
            <a:srgbClr val="5ACBF0"/>
          </p15:clr>
        </p15:guide>
        <p15:guide id="20" orient="horz" pos="612">
          <p15:clr>
            <a:srgbClr val="5ACBF0"/>
          </p15:clr>
        </p15:guide>
        <p15:guide id="21" orient="horz" pos="1515">
          <p15:clr>
            <a:srgbClr val="5ACBF0"/>
          </p15:clr>
        </p15:guide>
        <p15:guide id="22" orient="horz" pos="2127">
          <p15:clr>
            <a:srgbClr val="5ACBF0"/>
          </p15:clr>
        </p15:guide>
        <p15:guide id="23" orient="horz" pos="2275">
          <p15:clr>
            <a:srgbClr val="5ACBF0"/>
          </p15:clr>
        </p15:guide>
        <p15:guide id="25" orient="horz" pos="280">
          <p15:clr>
            <a:srgbClr val="F26B43"/>
          </p15:clr>
        </p15:guide>
        <p15:guide id="26" orient="horz" pos="4127">
          <p15:clr>
            <a:srgbClr val="F26B43"/>
          </p15:clr>
        </p15:guide>
        <p15:guide id="27" orient="horz" pos="2889">
          <p15:clr>
            <a:srgbClr val="5ACBF0"/>
          </p15:clr>
        </p15:guide>
        <p15:guide id="28" orient="horz" pos="3032">
          <p15:clr>
            <a:srgbClr val="5ACBF0"/>
          </p15:clr>
        </p15:guide>
        <p15:guide id="29" orient="horz" pos="3648">
          <p15:clr>
            <a:srgbClr val="5ACBF0"/>
          </p15:clr>
        </p15:guide>
        <p15:guide id="30" orient="horz" pos="3792">
          <p15:clr>
            <a:srgbClr val="5ACBF0"/>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457200"/>
            <a:ext cx="11018520" cy="492443"/>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84200" y="1435504"/>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userDrawn="1"/>
        </p:nvPicPr>
        <p:blipFill rotWithShape="1">
          <a:blip r:embed="rId28" cstate="hqprint">
            <a:extLst>
              <a:ext uri="{28A0092B-C50C-407E-A947-70E740481C1C}">
                <a14:useLocalDpi xmlns:a14="http://schemas.microsoft.com/office/drawing/2010/main"/>
              </a:ext>
            </a:extLst>
          </a:blip>
          <a:srcRect l="762"/>
          <a:stretch/>
        </p:blipFill>
        <p:spPr>
          <a:xfrm rot="5400000">
            <a:off x="9509760" y="2843774"/>
            <a:ext cx="6858000" cy="1170455"/>
          </a:xfrm>
          <a:prstGeom prst="rect">
            <a:avLst/>
          </a:prstGeom>
        </p:spPr>
      </p:pic>
      <p:sp>
        <p:nvSpPr>
          <p:cNvPr id="34" name="Slide Number Placeholder 33">
            <a:extLst>
              <a:ext uri="{FF2B5EF4-FFF2-40B4-BE49-F238E27FC236}">
                <a16:creationId xmlns:a16="http://schemas.microsoft.com/office/drawing/2014/main" id="{6D63B297-927B-6144-B15E-C2A058EE537D}"/>
              </a:ext>
            </a:extLst>
          </p:cNvPr>
          <p:cNvSpPr>
            <a:spLocks noGrp="1"/>
          </p:cNvSpPr>
          <p:nvPr>
            <p:ph type="sldNum" sz="quarter" idx="4"/>
          </p:nvPr>
        </p:nvSpPr>
        <p:spPr>
          <a:xfrm>
            <a:off x="9296400" y="6427471"/>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649A1B1-5A8E-4E46-95DF-CCAC78182983}" type="slidenum">
              <a:rPr lang="en-US" smtClean="0"/>
              <a:pPr/>
              <a:t>‹N°›</a:t>
            </a:fld>
            <a:endParaRPr lang="en-US"/>
          </a:p>
        </p:txBody>
      </p:sp>
    </p:spTree>
    <p:extLst>
      <p:ext uri="{BB962C8B-B14F-4D97-AF65-F5344CB8AC3E}">
        <p14:creationId xmlns:p14="http://schemas.microsoft.com/office/powerpoint/2010/main" val="1856680523"/>
      </p:ext>
    </p:extLst>
  </p:cSld>
  <p:clrMap bg1="lt1" tx1="dk1" bg2="lt2" tx2="dk2" accent1="accent1" accent2="accent2" accent3="accent3" accent4="accent4" accent5="accent5" accent6="accent6" hlink="hlink" folHlink="folHlink"/>
  <p:sldLayoutIdLst>
    <p:sldLayoutId id="2147486844" r:id="rId1"/>
    <p:sldLayoutId id="2147486845" r:id="rId2"/>
    <p:sldLayoutId id="2147486846" r:id="rId3"/>
    <p:sldLayoutId id="2147486847" r:id="rId4"/>
    <p:sldLayoutId id="2147486848" r:id="rId5"/>
    <p:sldLayoutId id="2147486849" r:id="rId6"/>
    <p:sldLayoutId id="2147486850" r:id="rId7"/>
    <p:sldLayoutId id="2147486851" r:id="rId8"/>
    <p:sldLayoutId id="2147486852" r:id="rId9"/>
    <p:sldLayoutId id="2147486853" r:id="rId10"/>
    <p:sldLayoutId id="2147486854" r:id="rId11"/>
    <p:sldLayoutId id="2147486855" r:id="rId12"/>
    <p:sldLayoutId id="2147486856" r:id="rId13"/>
    <p:sldLayoutId id="2147486857" r:id="rId14"/>
    <p:sldLayoutId id="2147486858" r:id="rId15"/>
    <p:sldLayoutId id="2147486859" r:id="rId16"/>
    <p:sldLayoutId id="2147486860" r:id="rId17"/>
    <p:sldLayoutId id="2147486861" r:id="rId18"/>
    <p:sldLayoutId id="2147486862" r:id="rId19"/>
    <p:sldLayoutId id="2147486863" r:id="rId20"/>
    <p:sldLayoutId id="2147486864" r:id="rId21"/>
    <p:sldLayoutId id="2147486865" r:id="rId22"/>
    <p:sldLayoutId id="2147486866" r:id="rId23"/>
    <p:sldLayoutId id="2147486867" r:id="rId24"/>
    <p:sldLayoutId id="2147486869" r:id="rId25"/>
    <p:sldLayoutId id="2147486870" r:id="rId26"/>
  </p:sldLayoutIdLst>
  <p:transition>
    <p:fade/>
  </p:transition>
  <p:hf hdr="0" ftr="0" dt="0"/>
  <p:txStyles>
    <p:titleStyle>
      <a:lvl1pPr algn="l" defTabSz="932742" rtl="0" eaLnBrk="1" latinLnBrk="0" hangingPunct="1">
        <a:lnSpc>
          <a:spcPct val="100000"/>
        </a:lnSpc>
        <a:spcBef>
          <a:spcPct val="0"/>
        </a:spcBef>
        <a:buNone/>
        <a:defRPr lang="en-US" sz="32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92" userDrawn="1">
          <p15:clr>
            <a:srgbClr val="A4A3A4"/>
          </p15:clr>
        </p15:guide>
        <p15:guide id="29" orient="horz" pos="4135">
          <p15:clr>
            <a:srgbClr val="A4A3A4"/>
          </p15:clr>
        </p15:guide>
        <p15:guide id="30" pos="7495">
          <p15:clr>
            <a:srgbClr val="A4A3A4"/>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84200" y="1435504"/>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userDrawn="1"/>
        </p:nvPicPr>
        <p:blipFill rotWithShape="1">
          <a:blip r:embed="rId28" cstate="hqprint">
            <a:extLst>
              <a:ext uri="{28A0092B-C50C-407E-A947-70E740481C1C}">
                <a14:useLocalDpi xmlns:a14="http://schemas.microsoft.com/office/drawing/2010/main"/>
              </a:ext>
            </a:extLst>
          </a:blip>
          <a:srcRect l="762"/>
          <a:stretch/>
        </p:blipFill>
        <p:spPr>
          <a:xfrm rot="5400000">
            <a:off x="9509760" y="2843774"/>
            <a:ext cx="6858000" cy="1170455"/>
          </a:xfrm>
          <a:prstGeom prst="rect">
            <a:avLst/>
          </a:prstGeom>
        </p:spPr>
      </p:pic>
      <p:sp>
        <p:nvSpPr>
          <p:cNvPr id="34" name="Slide Number Placeholder 33">
            <a:extLst>
              <a:ext uri="{FF2B5EF4-FFF2-40B4-BE49-F238E27FC236}">
                <a16:creationId xmlns:a16="http://schemas.microsoft.com/office/drawing/2014/main" id="{6D63B297-927B-6144-B15E-C2A058EE537D}"/>
              </a:ext>
            </a:extLst>
          </p:cNvPr>
          <p:cNvSpPr>
            <a:spLocks noGrp="1"/>
          </p:cNvSpPr>
          <p:nvPr>
            <p:ph type="sldNum" sz="quarter" idx="4"/>
          </p:nvPr>
        </p:nvSpPr>
        <p:spPr>
          <a:xfrm>
            <a:off x="9296400" y="6427471"/>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649A1B1-5A8E-4E46-95DF-CCAC78182983}" type="slidenum">
              <a:rPr lang="en-US" smtClean="0"/>
              <a:pPr/>
              <a:t>‹N°›</a:t>
            </a:fld>
            <a:endParaRPr lang="en-US"/>
          </a:p>
        </p:txBody>
      </p:sp>
    </p:spTree>
    <p:extLst>
      <p:ext uri="{BB962C8B-B14F-4D97-AF65-F5344CB8AC3E}">
        <p14:creationId xmlns:p14="http://schemas.microsoft.com/office/powerpoint/2010/main" val="3949569712"/>
      </p:ext>
    </p:extLst>
  </p:cSld>
  <p:clrMap bg1="lt1" tx1="dk1" bg2="lt2" tx2="dk2" accent1="accent1" accent2="accent2" accent3="accent3" accent4="accent4" accent5="accent5" accent6="accent6" hlink="hlink" folHlink="folHlink"/>
  <p:sldLayoutIdLst>
    <p:sldLayoutId id="2147486872" r:id="rId1"/>
    <p:sldLayoutId id="2147486873" r:id="rId2"/>
    <p:sldLayoutId id="2147486874" r:id="rId3"/>
    <p:sldLayoutId id="2147486875" r:id="rId4"/>
    <p:sldLayoutId id="2147486876" r:id="rId5"/>
    <p:sldLayoutId id="2147486877" r:id="rId6"/>
    <p:sldLayoutId id="2147486878" r:id="rId7"/>
    <p:sldLayoutId id="2147486879" r:id="rId8"/>
    <p:sldLayoutId id="2147486880" r:id="rId9"/>
    <p:sldLayoutId id="2147486881" r:id="rId10"/>
    <p:sldLayoutId id="2147486882" r:id="rId11"/>
    <p:sldLayoutId id="2147486883" r:id="rId12"/>
    <p:sldLayoutId id="2147486884" r:id="rId13"/>
    <p:sldLayoutId id="2147486885" r:id="rId14"/>
    <p:sldLayoutId id="2147486886" r:id="rId15"/>
    <p:sldLayoutId id="2147486887" r:id="rId16"/>
    <p:sldLayoutId id="2147486888" r:id="rId17"/>
    <p:sldLayoutId id="2147486889" r:id="rId18"/>
    <p:sldLayoutId id="2147486890" r:id="rId19"/>
    <p:sldLayoutId id="2147486891" r:id="rId20"/>
    <p:sldLayoutId id="2147486892" r:id="rId21"/>
    <p:sldLayoutId id="2147486893" r:id="rId22"/>
    <p:sldLayoutId id="2147486894" r:id="rId23"/>
    <p:sldLayoutId id="2147486895" r:id="rId24"/>
    <p:sldLayoutId id="2147486897" r:id="rId25"/>
    <p:sldLayoutId id="2147486898" r:id="rId26"/>
  </p:sldLayoutIdLst>
  <p:transition>
    <p:fade/>
  </p:transition>
  <p:hf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92">
          <p15:clr>
            <a:srgbClr val="A4A3A4"/>
          </p15:clr>
        </p15:guide>
        <p15:guide id="29" orient="horz" pos="4135">
          <p15:clr>
            <a:srgbClr val="A4A3A4"/>
          </p15:clr>
        </p15:guide>
        <p15:guide id="30" pos="7495">
          <p15:clr>
            <a:srgbClr val="A4A3A4"/>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144" name="Graphic 143">
            <a:extLst>
              <a:ext uri="{FF2B5EF4-FFF2-40B4-BE49-F238E27FC236}">
                <a16:creationId xmlns:a16="http://schemas.microsoft.com/office/drawing/2014/main" id="{55FCE7D5-5796-0746-3173-EB75FBE85E45}"/>
              </a:ext>
            </a:extLst>
          </p:cNvPr>
          <p:cNvPicPr>
            <a:picLocks noChangeAspect="1"/>
          </p:cNvPicPr>
          <p:nvPr/>
        </p:nvPicPr>
        <p:blipFill>
          <a:blip r:embed="rId56">
            <a:extLst>
              <a:ext uri="{96DAC541-7B7A-43D3-8B79-37D633B846F1}">
                <asvg:svgBlip xmlns:asvg="http://schemas.microsoft.com/office/drawing/2016/SVG/main" r:embed="rId57"/>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30982374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5" r:id="rId54"/>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0">
          <p15:clr>
            <a:srgbClr val="C35EA4"/>
          </p15:clr>
        </p15:guide>
        <p15:guide id="17" pos="7320">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92">
          <p15:clr>
            <a:srgbClr val="A4A3A4"/>
          </p15:clr>
        </p15:guide>
        <p15:guide id="29" orient="horz" pos="4135">
          <p15:clr>
            <a:srgbClr val="A4A3A4"/>
          </p15:clr>
        </p15:guide>
        <p15:guide id="30" pos="7488">
          <p15:clr>
            <a:srgbClr val="A4A3A4"/>
          </p15:clr>
        </p15:guide>
        <p15:guide id="31" orient="horz" pos="400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84200" y="1435504"/>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userDrawn="1"/>
        </p:nvPicPr>
        <p:blipFill rotWithShape="1">
          <a:blip r:embed="rId28" cstate="hqprint">
            <a:extLst>
              <a:ext uri="{28A0092B-C50C-407E-A947-70E740481C1C}">
                <a14:useLocalDpi xmlns:a14="http://schemas.microsoft.com/office/drawing/2010/main"/>
              </a:ext>
            </a:extLst>
          </a:blip>
          <a:srcRect l="762"/>
          <a:stretch/>
        </p:blipFill>
        <p:spPr>
          <a:xfrm rot="5400000">
            <a:off x="9509760" y="2843774"/>
            <a:ext cx="6858000" cy="1170455"/>
          </a:xfrm>
          <a:prstGeom prst="rect">
            <a:avLst/>
          </a:prstGeom>
        </p:spPr>
      </p:pic>
      <p:sp>
        <p:nvSpPr>
          <p:cNvPr id="34" name="Slide Number Placeholder 33">
            <a:extLst>
              <a:ext uri="{FF2B5EF4-FFF2-40B4-BE49-F238E27FC236}">
                <a16:creationId xmlns:a16="http://schemas.microsoft.com/office/drawing/2014/main" id="{6D63B297-927B-6144-B15E-C2A058EE537D}"/>
              </a:ext>
            </a:extLst>
          </p:cNvPr>
          <p:cNvSpPr>
            <a:spLocks noGrp="1"/>
          </p:cNvSpPr>
          <p:nvPr>
            <p:ph type="sldNum" sz="quarter" idx="4"/>
          </p:nvPr>
        </p:nvSpPr>
        <p:spPr>
          <a:xfrm>
            <a:off x="9296400" y="6427471"/>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649A1B1-5A8E-4E46-95DF-CCAC78182983}" type="slidenum">
              <a:rPr lang="en-US" smtClean="0"/>
              <a:pPr/>
              <a:t>‹N°›</a:t>
            </a:fld>
            <a:endParaRPr lang="en-US"/>
          </a:p>
        </p:txBody>
      </p:sp>
    </p:spTree>
    <p:extLst>
      <p:ext uri="{BB962C8B-B14F-4D97-AF65-F5344CB8AC3E}">
        <p14:creationId xmlns:p14="http://schemas.microsoft.com/office/powerpoint/2010/main" val="1856680523"/>
      </p:ext>
    </p:extLst>
  </p:cSld>
  <p:clrMap bg1="lt1" tx1="dk1" bg2="lt2" tx2="dk2" accent1="accent1" accent2="accent2" accent3="accent3" accent4="accent4" accent5="accent5" accent6="accent6" hlink="hlink" folHlink="folHlink"/>
  <p:sldLayoutIdLst>
    <p:sldLayoutId id="2147486924" r:id="rId1"/>
    <p:sldLayoutId id="2147486925" r:id="rId2"/>
    <p:sldLayoutId id="2147486926" r:id="rId3"/>
    <p:sldLayoutId id="2147486927" r:id="rId4"/>
    <p:sldLayoutId id="2147486928" r:id="rId5"/>
    <p:sldLayoutId id="2147486929" r:id="rId6"/>
    <p:sldLayoutId id="2147486930" r:id="rId7"/>
    <p:sldLayoutId id="2147486931" r:id="rId8"/>
    <p:sldLayoutId id="2147486932" r:id="rId9"/>
    <p:sldLayoutId id="2147486933" r:id="rId10"/>
    <p:sldLayoutId id="2147486934" r:id="rId11"/>
    <p:sldLayoutId id="2147486935" r:id="rId12"/>
    <p:sldLayoutId id="2147486936" r:id="rId13"/>
    <p:sldLayoutId id="2147486937" r:id="rId14"/>
    <p:sldLayoutId id="2147486938" r:id="rId15"/>
    <p:sldLayoutId id="2147486939" r:id="rId16"/>
    <p:sldLayoutId id="2147486940" r:id="rId17"/>
    <p:sldLayoutId id="2147486941" r:id="rId18"/>
    <p:sldLayoutId id="2147486942" r:id="rId19"/>
    <p:sldLayoutId id="2147486943" r:id="rId20"/>
    <p:sldLayoutId id="2147486944" r:id="rId21"/>
    <p:sldLayoutId id="2147486945" r:id="rId22"/>
    <p:sldLayoutId id="2147486946" r:id="rId23"/>
    <p:sldLayoutId id="2147486947" r:id="rId24"/>
    <p:sldLayoutId id="2147486949" r:id="rId25"/>
    <p:sldLayoutId id="2147486950" r:id="rId26"/>
  </p:sldLayoutIdLst>
  <p:transition>
    <p:fade/>
  </p:transition>
  <p:hf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bwMode="blackWhite">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userDrawn="1"/>
        </p:nvPicPr>
        <p:blipFill rotWithShape="1">
          <a:blip r:embed="rId62"/>
          <a:srcRect l="762"/>
          <a:stretch/>
        </p:blipFill>
        <p:spPr>
          <a:xfrm rot="5400000">
            <a:off x="9509760" y="2843773"/>
            <a:ext cx="6858000" cy="1170455"/>
          </a:xfrm>
          <a:prstGeom prst="rect">
            <a:avLst/>
          </a:prstGeom>
        </p:spPr>
      </p:pic>
    </p:spTree>
    <p:extLst>
      <p:ext uri="{BB962C8B-B14F-4D97-AF65-F5344CB8AC3E}">
        <p14:creationId xmlns:p14="http://schemas.microsoft.com/office/powerpoint/2010/main" val="1610830807"/>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807" r:id="rId8"/>
    <p:sldLayoutId id="2147483756" r:id="rId9"/>
    <p:sldLayoutId id="2147483757" r:id="rId10"/>
    <p:sldLayoutId id="2147483758" r:id="rId11"/>
    <p:sldLayoutId id="2147483759" r:id="rId12"/>
    <p:sldLayoutId id="2147483760" r:id="rId13"/>
    <p:sldLayoutId id="2147483761" r:id="rId14"/>
    <p:sldLayoutId id="2147483762" r:id="rId15"/>
    <p:sldLayoutId id="2147483763" r:id="rId16"/>
    <p:sldLayoutId id="2147483764" r:id="rId17"/>
    <p:sldLayoutId id="2147483765" r:id="rId18"/>
    <p:sldLayoutId id="2147483766" r:id="rId19"/>
    <p:sldLayoutId id="2147483767" r:id="rId20"/>
    <p:sldLayoutId id="2147483768" r:id="rId21"/>
    <p:sldLayoutId id="2147483769" r:id="rId22"/>
    <p:sldLayoutId id="2147483770" r:id="rId23"/>
    <p:sldLayoutId id="2147483771" r:id="rId24"/>
    <p:sldLayoutId id="2147483772" r:id="rId25"/>
    <p:sldLayoutId id="2147483773" r:id="rId26"/>
    <p:sldLayoutId id="2147483774" r:id="rId27"/>
    <p:sldLayoutId id="2147483775" r:id="rId28"/>
    <p:sldLayoutId id="2147483776" r:id="rId29"/>
    <p:sldLayoutId id="2147483777" r:id="rId30"/>
    <p:sldLayoutId id="2147483778" r:id="rId31"/>
    <p:sldLayoutId id="2147483779" r:id="rId32"/>
    <p:sldLayoutId id="2147483780" r:id="rId33"/>
    <p:sldLayoutId id="2147483781" r:id="rId34"/>
    <p:sldLayoutId id="2147483782" r:id="rId35"/>
    <p:sldLayoutId id="2147483783" r:id="rId36"/>
    <p:sldLayoutId id="2147483784" r:id="rId37"/>
    <p:sldLayoutId id="2147483785" r:id="rId38"/>
    <p:sldLayoutId id="2147483786" r:id="rId39"/>
    <p:sldLayoutId id="2147483787" r:id="rId40"/>
    <p:sldLayoutId id="2147483788" r:id="rId41"/>
    <p:sldLayoutId id="2147483789" r:id="rId42"/>
    <p:sldLayoutId id="2147483790" r:id="rId43"/>
    <p:sldLayoutId id="2147483791" r:id="rId44"/>
    <p:sldLayoutId id="2147483792" r:id="rId45"/>
    <p:sldLayoutId id="2147483793" r:id="rId46"/>
    <p:sldLayoutId id="2147483794" r:id="rId47"/>
    <p:sldLayoutId id="2147483795" r:id="rId48"/>
    <p:sldLayoutId id="2147483796" r:id="rId49"/>
    <p:sldLayoutId id="2147483797" r:id="rId50"/>
    <p:sldLayoutId id="2147483798" r:id="rId51"/>
    <p:sldLayoutId id="2147483799" r:id="rId52"/>
    <p:sldLayoutId id="2147483800" r:id="rId53"/>
    <p:sldLayoutId id="2147483801" r:id="rId54"/>
    <p:sldLayoutId id="2147483802" r:id="rId55"/>
    <p:sldLayoutId id="2147483803" r:id="rId56"/>
    <p:sldLayoutId id="2147483804" r:id="rId57"/>
    <p:sldLayoutId id="2147483805" r:id="rId58"/>
    <p:sldLayoutId id="2147483806" r:id="rId59"/>
    <p:sldLayoutId id="2147483755" r:id="rId60"/>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457200"/>
            <a:ext cx="11018520" cy="492443"/>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84200" y="1435504"/>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userDrawn="1"/>
        </p:nvPicPr>
        <p:blipFill rotWithShape="1">
          <a:blip r:embed="rId28" cstate="hqprint">
            <a:extLst>
              <a:ext uri="{28A0092B-C50C-407E-A947-70E740481C1C}">
                <a14:useLocalDpi xmlns:a14="http://schemas.microsoft.com/office/drawing/2010/main"/>
              </a:ext>
            </a:extLst>
          </a:blip>
          <a:srcRect l="762"/>
          <a:stretch/>
        </p:blipFill>
        <p:spPr>
          <a:xfrm rot="5400000">
            <a:off x="9509760" y="2843774"/>
            <a:ext cx="6858000" cy="1170455"/>
          </a:xfrm>
          <a:prstGeom prst="rect">
            <a:avLst/>
          </a:prstGeom>
        </p:spPr>
      </p:pic>
      <p:sp>
        <p:nvSpPr>
          <p:cNvPr id="34" name="Slide Number Placeholder 33">
            <a:extLst>
              <a:ext uri="{FF2B5EF4-FFF2-40B4-BE49-F238E27FC236}">
                <a16:creationId xmlns:a16="http://schemas.microsoft.com/office/drawing/2014/main" id="{6D63B297-927B-6144-B15E-C2A058EE537D}"/>
              </a:ext>
            </a:extLst>
          </p:cNvPr>
          <p:cNvSpPr>
            <a:spLocks noGrp="1"/>
          </p:cNvSpPr>
          <p:nvPr>
            <p:ph type="sldNum" sz="quarter" idx="4"/>
          </p:nvPr>
        </p:nvSpPr>
        <p:spPr>
          <a:xfrm>
            <a:off x="9296400" y="6427471"/>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649A1B1-5A8E-4E46-95DF-CCAC78182983}" type="slidenum">
              <a:rPr lang="en-US" smtClean="0"/>
              <a:pPr/>
              <a:t>‹N°›</a:t>
            </a:fld>
            <a:endParaRPr lang="en-US"/>
          </a:p>
        </p:txBody>
      </p:sp>
    </p:spTree>
    <p:extLst>
      <p:ext uri="{BB962C8B-B14F-4D97-AF65-F5344CB8AC3E}">
        <p14:creationId xmlns:p14="http://schemas.microsoft.com/office/powerpoint/2010/main" val="1383874136"/>
      </p:ext>
    </p:extLst>
  </p:cSld>
  <p:clrMap bg1="lt1" tx1="dk1" bg2="lt2" tx2="dk2" accent1="accent1" accent2="accent2" accent3="accent3" accent4="accent4" accent5="accent5" accent6="accent6" hlink="hlink" folHlink="folHlink"/>
  <p:sldLayoutIdLst>
    <p:sldLayoutId id="2147486976" r:id="rId1"/>
    <p:sldLayoutId id="2147486977" r:id="rId2"/>
    <p:sldLayoutId id="2147486978" r:id="rId3"/>
    <p:sldLayoutId id="2147486979" r:id="rId4"/>
    <p:sldLayoutId id="2147486980" r:id="rId5"/>
    <p:sldLayoutId id="2147486981" r:id="rId6"/>
    <p:sldLayoutId id="2147486982" r:id="rId7"/>
    <p:sldLayoutId id="2147486983" r:id="rId8"/>
    <p:sldLayoutId id="2147486984" r:id="rId9"/>
    <p:sldLayoutId id="2147486985" r:id="rId10"/>
    <p:sldLayoutId id="2147486986" r:id="rId11"/>
    <p:sldLayoutId id="2147486987" r:id="rId12"/>
    <p:sldLayoutId id="2147486988" r:id="rId13"/>
    <p:sldLayoutId id="2147486989" r:id="rId14"/>
    <p:sldLayoutId id="2147486990" r:id="rId15"/>
    <p:sldLayoutId id="2147486991" r:id="rId16"/>
    <p:sldLayoutId id="2147486992" r:id="rId17"/>
    <p:sldLayoutId id="2147486993" r:id="rId18"/>
    <p:sldLayoutId id="2147486994" r:id="rId19"/>
    <p:sldLayoutId id="2147486995" r:id="rId20"/>
    <p:sldLayoutId id="2147486996" r:id="rId21"/>
    <p:sldLayoutId id="2147486997" r:id="rId22"/>
    <p:sldLayoutId id="2147486998" r:id="rId23"/>
    <p:sldLayoutId id="2147486999" r:id="rId24"/>
    <p:sldLayoutId id="2147487000" r:id="rId25"/>
    <p:sldLayoutId id="2147487001" r:id="rId26"/>
  </p:sldLayoutIdLst>
  <p:transition>
    <p:fade/>
  </p:transition>
  <p:hf hdr="0" ftr="0" dt="0"/>
  <p:txStyles>
    <p:titleStyle>
      <a:lvl1pPr algn="l" defTabSz="932742" rtl="0" eaLnBrk="1" latinLnBrk="0" hangingPunct="1">
        <a:lnSpc>
          <a:spcPct val="100000"/>
        </a:lnSpc>
        <a:spcBef>
          <a:spcPct val="0"/>
        </a:spcBef>
        <a:buNone/>
        <a:defRPr lang="en-US" sz="32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92">
          <p15:clr>
            <a:srgbClr val="A4A3A4"/>
          </p15:clr>
        </p15:guide>
        <p15:guide id="29" orient="horz" pos="4135">
          <p15:clr>
            <a:srgbClr val="A4A3A4"/>
          </p15:clr>
        </p15:guide>
        <p15:guide id="30" pos="7495">
          <p15:clr>
            <a:srgbClr val="A4A3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48.xml"/></Relationships>
</file>

<file path=ppt/slides/_rels/slide1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8.xml"/><Relationship Id="rId1" Type="http://schemas.openxmlformats.org/officeDocument/2006/relationships/slideLayout" Target="../slideLayouts/slideLayout268.xml"/><Relationship Id="rId5" Type="http://schemas.openxmlformats.org/officeDocument/2006/relationships/image" Target="../media/image10.jpeg"/><Relationship Id="rId4" Type="http://schemas.openxmlformats.org/officeDocument/2006/relationships/image" Target="../media/image90.jpe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55.xml"/><Relationship Id="rId5" Type="http://schemas.openxmlformats.org/officeDocument/2006/relationships/hyperlink" Target="https://www.microsoft.com/en-us/worklab/work-trend-index/will-ai-fix-work" TargetMode="External"/><Relationship Id="rId4" Type="http://schemas.microsoft.com/office/2007/relationships/hdphoto" Target="../media/hdphoto9.wdp"/></Relationships>
</file>

<file path=ppt/slides/_rels/slide12.xml.rels><?xml version="1.0" encoding="UTF-8" standalone="yes"?>
<Relationships xmlns="http://schemas.openxmlformats.org/package/2006/relationships"><Relationship Id="rId8" Type="http://schemas.openxmlformats.org/officeDocument/2006/relationships/image" Target="../media/image74.png"/><Relationship Id="rId13" Type="http://schemas.openxmlformats.org/officeDocument/2006/relationships/image" Target="../media/image83.svg"/><Relationship Id="rId18" Type="http://schemas.openxmlformats.org/officeDocument/2006/relationships/hyperlink" Target="https://learn.microsoft.com/fr-fr/microsoft-365-copilot/" TargetMode="External"/><Relationship Id="rId26" Type="http://schemas.openxmlformats.org/officeDocument/2006/relationships/hyperlink" Target="https://support.microsoft.com/fr-FR/copilot-onenote" TargetMode="External"/><Relationship Id="rId3" Type="http://schemas.openxmlformats.org/officeDocument/2006/relationships/image" Target="../media/image9.png"/><Relationship Id="rId21" Type="http://schemas.openxmlformats.org/officeDocument/2006/relationships/hyperlink" Target="https://support.microsoft.com/en-us/copilot-excel" TargetMode="External"/><Relationship Id="rId7" Type="http://schemas.openxmlformats.org/officeDocument/2006/relationships/hyperlink" Target="https://support.microsoft.com/fr-FR/copilot-word" TargetMode="External"/><Relationship Id="rId12" Type="http://schemas.openxmlformats.org/officeDocument/2006/relationships/image" Target="../media/image82.png"/><Relationship Id="rId17" Type="http://schemas.openxmlformats.org/officeDocument/2006/relationships/image" Target="../media/image75.png"/><Relationship Id="rId25" Type="http://schemas.openxmlformats.org/officeDocument/2006/relationships/image" Target="../media/image77.svg"/><Relationship Id="rId2" Type="http://schemas.openxmlformats.org/officeDocument/2006/relationships/notesSlide" Target="../notesSlides/notesSlide10.xml"/><Relationship Id="rId16" Type="http://schemas.openxmlformats.org/officeDocument/2006/relationships/hyperlink" Target="https://support.microsoft.com/fr-FR/copilot-powerpoint" TargetMode="External"/><Relationship Id="rId20" Type="http://schemas.openxmlformats.org/officeDocument/2006/relationships/hyperlink" Target="https://support.microsoft.com/fr-FR/copilot" TargetMode="External"/><Relationship Id="rId29" Type="http://schemas.openxmlformats.org/officeDocument/2006/relationships/image" Target="../media/image80.png"/><Relationship Id="rId1" Type="http://schemas.openxmlformats.org/officeDocument/2006/relationships/slideLayout" Target="../slideLayouts/slideLayout263.xml"/><Relationship Id="rId6" Type="http://schemas.openxmlformats.org/officeDocument/2006/relationships/hyperlink" Target="https://www.microsoft.com/en-us/worklab/work-trend-index/will-ai-fix-work" TargetMode="External"/><Relationship Id="rId11" Type="http://schemas.openxmlformats.org/officeDocument/2006/relationships/hyperlink" Target="https://support.microsoft.com/fr-FR/copilot-loop" TargetMode="External"/><Relationship Id="rId24" Type="http://schemas.openxmlformats.org/officeDocument/2006/relationships/image" Target="../media/image76.png"/><Relationship Id="rId5" Type="http://schemas.openxmlformats.org/officeDocument/2006/relationships/image" Target="../media/image69.png"/><Relationship Id="rId15" Type="http://schemas.openxmlformats.org/officeDocument/2006/relationships/image" Target="../media/image73.png"/><Relationship Id="rId23" Type="http://schemas.openxmlformats.org/officeDocument/2006/relationships/hyperlink" Target="https://support.microsoft.com/fr-FR/copilot-outlook" TargetMode="External"/><Relationship Id="rId28" Type="http://schemas.openxmlformats.org/officeDocument/2006/relationships/hyperlink" Target="https://www.microsoft.com/fr-fr/bing/chat/enterprise/?form=MA13FV" TargetMode="External"/><Relationship Id="rId10" Type="http://schemas.openxmlformats.org/officeDocument/2006/relationships/image" Target="../media/image72.png"/><Relationship Id="rId19" Type="http://schemas.openxmlformats.org/officeDocument/2006/relationships/hyperlink" Target="https://adoption.microsoft.com/fr-fr/copilot/" TargetMode="External"/><Relationship Id="rId31" Type="http://schemas.openxmlformats.org/officeDocument/2006/relationships/image" Target="../media/image81.png"/><Relationship Id="rId4" Type="http://schemas.microsoft.com/office/2007/relationships/hdphoto" Target="../media/hdphoto7.wdp"/><Relationship Id="rId9" Type="http://schemas.openxmlformats.org/officeDocument/2006/relationships/hyperlink" Target="https://support.microsoft.com/fr-fr/topic/d%C3%A9marrage-avec-microsoft-365-chat-5b00a52d-7296-48ee-b938-b95b7209f737" TargetMode="External"/><Relationship Id="rId14" Type="http://schemas.openxmlformats.org/officeDocument/2006/relationships/hyperlink" Target="https://support.microsoft.com/fr-FR/copilot-teams" TargetMode="External"/><Relationship Id="rId22" Type="http://schemas.openxmlformats.org/officeDocument/2006/relationships/image" Target="../media/image78.png"/><Relationship Id="rId27" Type="http://schemas.openxmlformats.org/officeDocument/2006/relationships/image" Target="../media/image79.png"/><Relationship Id="rId30" Type="http://schemas.openxmlformats.org/officeDocument/2006/relationships/hyperlink" Target="https://support.microsoft.com/fr-FR/copilot-whiteboard"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support.microsoft.com/fr-FR/copilot-loop" TargetMode="External"/><Relationship Id="rId13" Type="http://schemas.openxmlformats.org/officeDocument/2006/relationships/hyperlink" Target="https://support.microsoft.com/fr-FR/copilot-powerpoint" TargetMode="External"/><Relationship Id="rId3" Type="http://schemas.openxmlformats.org/officeDocument/2006/relationships/image" Target="../media/image69.png"/><Relationship Id="rId7" Type="http://schemas.openxmlformats.org/officeDocument/2006/relationships/image" Target="../media/image72.png"/><Relationship Id="rId12" Type="http://schemas.openxmlformats.org/officeDocument/2006/relationships/image" Target="../media/image85.svg"/><Relationship Id="rId2" Type="http://schemas.openxmlformats.org/officeDocument/2006/relationships/notesSlide" Target="../notesSlides/notesSlide11.xml"/><Relationship Id="rId1" Type="http://schemas.openxmlformats.org/officeDocument/2006/relationships/slideLayout" Target="../slideLayouts/slideLayout251.xml"/><Relationship Id="rId6" Type="http://schemas.openxmlformats.org/officeDocument/2006/relationships/hyperlink" Target="https://support.microsoft.com/fr-fr/topic/d%C3%A9marrage-avec-microsoft-365-chat-5b00a52d-7296-48ee-b938-b95b7209f737" TargetMode="External"/><Relationship Id="rId11" Type="http://schemas.openxmlformats.org/officeDocument/2006/relationships/image" Target="../media/image84.png"/><Relationship Id="rId5" Type="http://schemas.openxmlformats.org/officeDocument/2006/relationships/image" Target="../media/image87.svg"/><Relationship Id="rId10" Type="http://schemas.openxmlformats.org/officeDocument/2006/relationships/image" Target="../media/image83.svg"/><Relationship Id="rId4" Type="http://schemas.openxmlformats.org/officeDocument/2006/relationships/image" Target="../media/image86.png"/><Relationship Id="rId9" Type="http://schemas.openxmlformats.org/officeDocument/2006/relationships/image" Target="../media/image82.png"/><Relationship Id="rId14" Type="http://schemas.openxmlformats.org/officeDocument/2006/relationships/image" Target="../media/image88.png"/></Relationships>
</file>

<file path=ppt/slides/_rels/slide14.xml.rels><?xml version="1.0" encoding="UTF-8" standalone="yes"?>
<Relationships xmlns="http://schemas.openxmlformats.org/package/2006/relationships"><Relationship Id="rId8" Type="http://schemas.openxmlformats.org/officeDocument/2006/relationships/hyperlink" Target="https://support.microsoft.com/en-us/copilot-excel" TargetMode="External"/><Relationship Id="rId13" Type="http://schemas.openxmlformats.org/officeDocument/2006/relationships/image" Target="../media/image76.png"/><Relationship Id="rId3" Type="http://schemas.openxmlformats.org/officeDocument/2006/relationships/image" Target="../media/image69.png"/><Relationship Id="rId7" Type="http://schemas.openxmlformats.org/officeDocument/2006/relationships/image" Target="../media/image74.png"/><Relationship Id="rId12" Type="http://schemas.openxmlformats.org/officeDocument/2006/relationships/hyperlink" Target="https://support.microsoft.com/fr-FR/copilot-outlook" TargetMode="External"/><Relationship Id="rId2" Type="http://schemas.openxmlformats.org/officeDocument/2006/relationships/notesSlide" Target="../notesSlides/notesSlide12.xml"/><Relationship Id="rId1" Type="http://schemas.openxmlformats.org/officeDocument/2006/relationships/slideLayout" Target="../slideLayouts/slideLayout251.xml"/><Relationship Id="rId6" Type="http://schemas.openxmlformats.org/officeDocument/2006/relationships/hyperlink" Target="https://support.microsoft.com/fr-FR/copilot-word" TargetMode="External"/><Relationship Id="rId11" Type="http://schemas.openxmlformats.org/officeDocument/2006/relationships/image" Target="../media/image75.png"/><Relationship Id="rId5" Type="http://schemas.openxmlformats.org/officeDocument/2006/relationships/image" Target="../media/image73.png"/><Relationship Id="rId15" Type="http://schemas.openxmlformats.org/officeDocument/2006/relationships/image" Target="../media/image91.png"/><Relationship Id="rId10" Type="http://schemas.openxmlformats.org/officeDocument/2006/relationships/hyperlink" Target="https://support.microsoft.com/fr-FR/copilot-powerpoint" TargetMode="External"/><Relationship Id="rId4" Type="http://schemas.openxmlformats.org/officeDocument/2006/relationships/hyperlink" Target="https://support.microsoft.com/fr-FR/copilot-teams" TargetMode="External"/><Relationship Id="rId9" Type="http://schemas.openxmlformats.org/officeDocument/2006/relationships/image" Target="../media/image78.png"/><Relationship Id="rId14" Type="http://schemas.openxmlformats.org/officeDocument/2006/relationships/image" Target="../media/image77.svg"/></Relationships>
</file>

<file path=ppt/slides/_rels/slide1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3.xml"/><Relationship Id="rId1" Type="http://schemas.openxmlformats.org/officeDocument/2006/relationships/slideLayout" Target="../slideLayouts/slideLayout268.xml"/><Relationship Id="rId4" Type="http://schemas.openxmlformats.org/officeDocument/2006/relationships/image" Target="../media/image70.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55.xml"/><Relationship Id="rId5" Type="http://schemas.openxmlformats.org/officeDocument/2006/relationships/hyperlink" Target="https://www.microsoft.com/en-us/worklab/work-trend-index/will-ai-fix-work" TargetMode="External"/><Relationship Id="rId4" Type="http://schemas.microsoft.com/office/2007/relationships/hdphoto" Target="../media/hdphoto9.wdp"/></Relationships>
</file>

<file path=ppt/slides/_rels/slide17.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hyperlink" Target="https://support.microsoft.com/fr-FR/copilot-teams" TargetMode="External"/><Relationship Id="rId18" Type="http://schemas.openxmlformats.org/officeDocument/2006/relationships/hyperlink" Target="https://support.microsoft.com/fr-FR/copilot-powerpoint" TargetMode="External"/><Relationship Id="rId26" Type="http://schemas.openxmlformats.org/officeDocument/2006/relationships/image" Target="../media/image79.png"/><Relationship Id="rId3" Type="http://schemas.openxmlformats.org/officeDocument/2006/relationships/image" Target="../media/image69.png"/><Relationship Id="rId21" Type="http://schemas.openxmlformats.org/officeDocument/2006/relationships/hyperlink" Target="https://adoption.microsoft.com/fr-fr/copilot/" TargetMode="External"/><Relationship Id="rId7" Type="http://schemas.openxmlformats.org/officeDocument/2006/relationships/hyperlink" Target="https://support.microsoft.com/en-us/copilot-excel" TargetMode="External"/><Relationship Id="rId12" Type="http://schemas.openxmlformats.org/officeDocument/2006/relationships/image" Target="../media/image81.png"/><Relationship Id="rId17" Type="http://schemas.openxmlformats.org/officeDocument/2006/relationships/image" Target="../media/image77.svg"/><Relationship Id="rId25" Type="http://schemas.openxmlformats.org/officeDocument/2006/relationships/hyperlink" Target="https://support.microsoft.com/fr-FR/copilot-onenote" TargetMode="External"/><Relationship Id="rId2" Type="http://schemas.openxmlformats.org/officeDocument/2006/relationships/notesSlide" Target="../notesSlides/notesSlide15.xml"/><Relationship Id="rId16" Type="http://schemas.openxmlformats.org/officeDocument/2006/relationships/image" Target="../media/image76.png"/><Relationship Id="rId20" Type="http://schemas.openxmlformats.org/officeDocument/2006/relationships/hyperlink" Target="https://learn.microsoft.com/fr-fr/microsoft-365-copilot/" TargetMode="External"/><Relationship Id="rId29" Type="http://schemas.openxmlformats.org/officeDocument/2006/relationships/hyperlink" Target="https://support.microsoft.com/fr-FR/copilot-loop" TargetMode="External"/><Relationship Id="rId1" Type="http://schemas.openxmlformats.org/officeDocument/2006/relationships/slideLayout" Target="../slideLayouts/slideLayout263.xml"/><Relationship Id="rId6" Type="http://schemas.openxmlformats.org/officeDocument/2006/relationships/hyperlink" Target="https://www.microsoft.com/en-us/worklab/work-trend-index/will-ai-fix-work" TargetMode="External"/><Relationship Id="rId11" Type="http://schemas.openxmlformats.org/officeDocument/2006/relationships/hyperlink" Target="https://support.microsoft.com/fr-FR/copilot-whiteboard" TargetMode="External"/><Relationship Id="rId24" Type="http://schemas.openxmlformats.org/officeDocument/2006/relationships/image" Target="../media/image74.png"/><Relationship Id="rId5" Type="http://schemas.microsoft.com/office/2007/relationships/hdphoto" Target="../media/hdphoto7.wdp"/><Relationship Id="rId15" Type="http://schemas.openxmlformats.org/officeDocument/2006/relationships/hyperlink" Target="https://support.microsoft.com/fr-FR/copilot-outlook" TargetMode="External"/><Relationship Id="rId23" Type="http://schemas.openxmlformats.org/officeDocument/2006/relationships/hyperlink" Target="https://support.microsoft.com/fr-FR/copilot-word" TargetMode="External"/><Relationship Id="rId28" Type="http://schemas.openxmlformats.org/officeDocument/2006/relationships/image" Target="../media/image80.png"/><Relationship Id="rId10" Type="http://schemas.openxmlformats.org/officeDocument/2006/relationships/image" Target="../media/image72.png"/><Relationship Id="rId19" Type="http://schemas.openxmlformats.org/officeDocument/2006/relationships/image" Target="../media/image75.png"/><Relationship Id="rId31" Type="http://schemas.openxmlformats.org/officeDocument/2006/relationships/image" Target="../media/image83.svg"/><Relationship Id="rId4" Type="http://schemas.openxmlformats.org/officeDocument/2006/relationships/image" Target="../media/image9.png"/><Relationship Id="rId9" Type="http://schemas.openxmlformats.org/officeDocument/2006/relationships/hyperlink" Target="https://support.microsoft.com/fr-fr/topic/d%C3%A9marrage-avec-microsoft-365-chat-5b00a52d-7296-48ee-b938-b95b7209f737" TargetMode="External"/><Relationship Id="rId14" Type="http://schemas.openxmlformats.org/officeDocument/2006/relationships/image" Target="../media/image73.png"/><Relationship Id="rId22" Type="http://schemas.openxmlformats.org/officeDocument/2006/relationships/hyperlink" Target="https://support.microsoft.com/fr-FR/copilot" TargetMode="External"/><Relationship Id="rId27" Type="http://schemas.openxmlformats.org/officeDocument/2006/relationships/hyperlink" Target="https://www.microsoft.com/fr-fr/bing/chat/enterprise/?form=MA13FV" TargetMode="External"/><Relationship Id="rId30" Type="http://schemas.openxmlformats.org/officeDocument/2006/relationships/image" Target="../media/image82.png"/></Relationships>
</file>

<file path=ppt/slides/_rels/slide18.xml.rels><?xml version="1.0" encoding="UTF-8" standalone="yes"?>
<Relationships xmlns="http://schemas.openxmlformats.org/package/2006/relationships"><Relationship Id="rId8" Type="http://schemas.openxmlformats.org/officeDocument/2006/relationships/hyperlink" Target="https://support.microsoft.com/fr-FR/copilot-whiteboard" TargetMode="External"/><Relationship Id="rId13" Type="http://schemas.openxmlformats.org/officeDocument/2006/relationships/image" Target="../media/image77.svg"/><Relationship Id="rId3" Type="http://schemas.openxmlformats.org/officeDocument/2006/relationships/image" Target="../media/image69.png"/><Relationship Id="rId7" Type="http://schemas.openxmlformats.org/officeDocument/2006/relationships/image" Target="../media/image72.png"/><Relationship Id="rId12" Type="http://schemas.openxmlformats.org/officeDocument/2006/relationships/image" Target="../media/image76.png"/><Relationship Id="rId2" Type="http://schemas.openxmlformats.org/officeDocument/2006/relationships/notesSlide" Target="../notesSlides/notesSlide16.xml"/><Relationship Id="rId1" Type="http://schemas.openxmlformats.org/officeDocument/2006/relationships/slideLayout" Target="../slideLayouts/slideLayout251.xml"/><Relationship Id="rId6" Type="http://schemas.openxmlformats.org/officeDocument/2006/relationships/hyperlink" Target="https://support.microsoft.com/fr-fr/topic/d%C3%A9marrage-avec-microsoft-365-chat-5b00a52d-7296-48ee-b938-b95b7209f737" TargetMode="External"/><Relationship Id="rId11" Type="http://schemas.openxmlformats.org/officeDocument/2006/relationships/image" Target="../media/image85.svg"/><Relationship Id="rId5" Type="http://schemas.openxmlformats.org/officeDocument/2006/relationships/image" Target="../media/image78.png"/><Relationship Id="rId15" Type="http://schemas.openxmlformats.org/officeDocument/2006/relationships/image" Target="../media/image88.png"/><Relationship Id="rId10" Type="http://schemas.openxmlformats.org/officeDocument/2006/relationships/image" Target="../media/image84.png"/><Relationship Id="rId4" Type="http://schemas.openxmlformats.org/officeDocument/2006/relationships/hyperlink" Target="https://support.microsoft.com/en-us/copilot-excel" TargetMode="External"/><Relationship Id="rId9" Type="http://schemas.openxmlformats.org/officeDocument/2006/relationships/image" Target="../media/image81.png"/><Relationship Id="rId14" Type="http://schemas.openxmlformats.org/officeDocument/2006/relationships/hyperlink" Target="https://support.microsoft.com/fr-FR/copilot-powerpoint"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support.microsoft.com/fr-FR/copilot-powerpoint" TargetMode="External"/><Relationship Id="rId13" Type="http://schemas.openxmlformats.org/officeDocument/2006/relationships/image" Target="../media/image74.png"/><Relationship Id="rId3" Type="http://schemas.openxmlformats.org/officeDocument/2006/relationships/image" Target="../media/image69.png"/><Relationship Id="rId7" Type="http://schemas.openxmlformats.org/officeDocument/2006/relationships/image" Target="../media/image78.png"/><Relationship Id="rId12" Type="http://schemas.openxmlformats.org/officeDocument/2006/relationships/hyperlink" Target="https://support.microsoft.com/fr-FR/copilot-word" TargetMode="External"/><Relationship Id="rId2" Type="http://schemas.openxmlformats.org/officeDocument/2006/relationships/notesSlide" Target="../notesSlides/notesSlide17.xml"/><Relationship Id="rId1" Type="http://schemas.openxmlformats.org/officeDocument/2006/relationships/slideLayout" Target="../slideLayouts/slideLayout251.xml"/><Relationship Id="rId6" Type="http://schemas.openxmlformats.org/officeDocument/2006/relationships/hyperlink" Target="https://support.microsoft.com/en-us/copilot-excel" TargetMode="External"/><Relationship Id="rId11" Type="http://schemas.openxmlformats.org/officeDocument/2006/relationships/image" Target="../media/image72.png"/><Relationship Id="rId5" Type="http://schemas.openxmlformats.org/officeDocument/2006/relationships/image" Target="../media/image73.png"/><Relationship Id="rId10" Type="http://schemas.openxmlformats.org/officeDocument/2006/relationships/hyperlink" Target="https://support.microsoft.com/fr-fr/topic/d%C3%A9marrage-avec-microsoft-365-chat-5b00a52d-7296-48ee-b938-b95b7209f737" TargetMode="External"/><Relationship Id="rId4" Type="http://schemas.openxmlformats.org/officeDocument/2006/relationships/hyperlink" Target="https://support.microsoft.com/fr-FR/copilot-teams" TargetMode="External"/><Relationship Id="rId9" Type="http://schemas.openxmlformats.org/officeDocument/2006/relationships/image" Target="../media/image75.png"/><Relationship Id="rId14" Type="http://schemas.openxmlformats.org/officeDocument/2006/relationships/image" Target="../media/image9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1.xml"/></Relationships>
</file>

<file path=ppt/slides/_rels/slide2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8.xml"/><Relationship Id="rId1" Type="http://schemas.openxmlformats.org/officeDocument/2006/relationships/slideLayout" Target="../slideLayouts/slideLayout268.xml"/><Relationship Id="rId4" Type="http://schemas.openxmlformats.org/officeDocument/2006/relationships/image" Target="../media/image94.jpe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55.xml"/><Relationship Id="rId5" Type="http://schemas.openxmlformats.org/officeDocument/2006/relationships/hyperlink" Target="https://www.microsoft.com/en-us/worklab/work-trend-index/will-ai-fix-work" TargetMode="External"/><Relationship Id="rId4" Type="http://schemas.microsoft.com/office/2007/relationships/hdphoto" Target="../media/hdphoto9.wdp"/></Relationships>
</file>

<file path=ppt/slides/_rels/slide22.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80.png"/><Relationship Id="rId18" Type="http://schemas.openxmlformats.org/officeDocument/2006/relationships/hyperlink" Target="https://support.microsoft.com/fr-FR/copilot-teams" TargetMode="External"/><Relationship Id="rId26" Type="http://schemas.openxmlformats.org/officeDocument/2006/relationships/hyperlink" Target="https://support.microsoft.com/en-us/copilot-excel" TargetMode="External"/><Relationship Id="rId3" Type="http://schemas.openxmlformats.org/officeDocument/2006/relationships/image" Target="../media/image9.png"/><Relationship Id="rId21" Type="http://schemas.openxmlformats.org/officeDocument/2006/relationships/image" Target="../media/image74.png"/><Relationship Id="rId7" Type="http://schemas.openxmlformats.org/officeDocument/2006/relationships/image" Target="../media/image77.svg"/><Relationship Id="rId12" Type="http://schemas.openxmlformats.org/officeDocument/2006/relationships/hyperlink" Target="https://www.microsoft.com/fr-fr/bing/chat/enterprise/?form=MA13FV" TargetMode="External"/><Relationship Id="rId17" Type="http://schemas.openxmlformats.org/officeDocument/2006/relationships/image" Target="../media/image75.png"/><Relationship Id="rId25" Type="http://schemas.openxmlformats.org/officeDocument/2006/relationships/hyperlink" Target="https://www.microsoft.com/en-us/worklab/work-trend-index/will-ai-fix-work" TargetMode="External"/><Relationship Id="rId2" Type="http://schemas.openxmlformats.org/officeDocument/2006/relationships/notesSlide" Target="../notesSlides/notesSlide20.xml"/><Relationship Id="rId16" Type="http://schemas.openxmlformats.org/officeDocument/2006/relationships/hyperlink" Target="https://support.microsoft.com/fr-FR/copilot-powerpoint" TargetMode="External"/><Relationship Id="rId20" Type="http://schemas.openxmlformats.org/officeDocument/2006/relationships/hyperlink" Target="https://support.microsoft.com/fr-FR/copilot-word" TargetMode="External"/><Relationship Id="rId29" Type="http://schemas.openxmlformats.org/officeDocument/2006/relationships/image" Target="../media/image79.png"/><Relationship Id="rId1" Type="http://schemas.openxmlformats.org/officeDocument/2006/relationships/slideLayout" Target="../slideLayouts/slideLayout251.xml"/><Relationship Id="rId6" Type="http://schemas.openxmlformats.org/officeDocument/2006/relationships/image" Target="../media/image76.png"/><Relationship Id="rId11" Type="http://schemas.openxmlformats.org/officeDocument/2006/relationships/image" Target="../media/image83.svg"/><Relationship Id="rId24" Type="http://schemas.openxmlformats.org/officeDocument/2006/relationships/hyperlink" Target="https://support.microsoft.com/fr-FR/copilot" TargetMode="External"/><Relationship Id="rId5" Type="http://schemas.openxmlformats.org/officeDocument/2006/relationships/hyperlink" Target="https://support.microsoft.com/fr-FR/copilot-outlook" TargetMode="External"/><Relationship Id="rId15" Type="http://schemas.openxmlformats.org/officeDocument/2006/relationships/image" Target="../media/image72.png"/><Relationship Id="rId23" Type="http://schemas.openxmlformats.org/officeDocument/2006/relationships/hyperlink" Target="https://adoption.microsoft.com/fr-fr/copilot/" TargetMode="External"/><Relationship Id="rId28" Type="http://schemas.openxmlformats.org/officeDocument/2006/relationships/hyperlink" Target="https://support.microsoft.com/fr-FR/copilot-onenote" TargetMode="External"/><Relationship Id="rId10" Type="http://schemas.openxmlformats.org/officeDocument/2006/relationships/image" Target="../media/image82.png"/><Relationship Id="rId19" Type="http://schemas.openxmlformats.org/officeDocument/2006/relationships/image" Target="../media/image73.png"/><Relationship Id="rId31" Type="http://schemas.openxmlformats.org/officeDocument/2006/relationships/image" Target="../media/image81.png"/><Relationship Id="rId4" Type="http://schemas.microsoft.com/office/2007/relationships/hdphoto" Target="../media/hdphoto7.wdp"/><Relationship Id="rId9" Type="http://schemas.openxmlformats.org/officeDocument/2006/relationships/hyperlink" Target="https://support.microsoft.com/fr-FR/copilot-loop" TargetMode="External"/><Relationship Id="rId14" Type="http://schemas.openxmlformats.org/officeDocument/2006/relationships/hyperlink" Target="https://support.microsoft.com/fr-fr/topic/d%C3%A9marrage-avec-microsoft-365-chat-5b00a52d-7296-48ee-b938-b95b7209f737" TargetMode="External"/><Relationship Id="rId22" Type="http://schemas.openxmlformats.org/officeDocument/2006/relationships/hyperlink" Target="https://learn.microsoft.com/fr-fr/microsoft-365-copilot/" TargetMode="External"/><Relationship Id="rId27" Type="http://schemas.openxmlformats.org/officeDocument/2006/relationships/image" Target="../media/image78.png"/><Relationship Id="rId30" Type="http://schemas.openxmlformats.org/officeDocument/2006/relationships/hyperlink" Target="https://support.microsoft.com/fr-FR/copilot-whiteboard" TargetMode="External"/></Relationships>
</file>

<file path=ppt/slides/_rels/slide23.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4.png"/><Relationship Id="rId3" Type="http://schemas.openxmlformats.org/officeDocument/2006/relationships/image" Target="../media/image69.png"/><Relationship Id="rId7" Type="http://schemas.openxmlformats.org/officeDocument/2006/relationships/hyperlink" Target="https://www.microsoft.com/fr-fr/bing/chat/enterprise/?form=MA13FV" TargetMode="External"/><Relationship Id="rId12" Type="http://schemas.openxmlformats.org/officeDocument/2006/relationships/image" Target="../media/image88.png"/><Relationship Id="rId2" Type="http://schemas.openxmlformats.org/officeDocument/2006/relationships/notesSlide" Target="../notesSlides/notesSlide21.xml"/><Relationship Id="rId16" Type="http://schemas.openxmlformats.org/officeDocument/2006/relationships/image" Target="../media/image87.svg"/><Relationship Id="rId1" Type="http://schemas.openxmlformats.org/officeDocument/2006/relationships/slideLayout" Target="../slideLayouts/slideLayout251.xml"/><Relationship Id="rId6" Type="http://schemas.openxmlformats.org/officeDocument/2006/relationships/image" Target="../media/image83.svg"/><Relationship Id="rId11" Type="http://schemas.openxmlformats.org/officeDocument/2006/relationships/hyperlink" Target="https://support.microsoft.com/fr-FR/copilot-powerpoint" TargetMode="External"/><Relationship Id="rId5" Type="http://schemas.openxmlformats.org/officeDocument/2006/relationships/image" Target="../media/image82.png"/><Relationship Id="rId15" Type="http://schemas.openxmlformats.org/officeDocument/2006/relationships/image" Target="../media/image86.png"/><Relationship Id="rId10" Type="http://schemas.openxmlformats.org/officeDocument/2006/relationships/image" Target="../media/image72.png"/><Relationship Id="rId4" Type="http://schemas.openxmlformats.org/officeDocument/2006/relationships/hyperlink" Target="https://support.microsoft.com/fr-FR/copilot-loop" TargetMode="External"/><Relationship Id="rId9" Type="http://schemas.openxmlformats.org/officeDocument/2006/relationships/hyperlink" Target="https://support.microsoft.com/fr-fr/topic/d%C3%A9marrage-avec-microsoft-365-chat-5b00a52d-7296-48ee-b938-b95b7209f737" TargetMode="External"/><Relationship Id="rId14" Type="http://schemas.openxmlformats.org/officeDocument/2006/relationships/image" Target="../media/image85.svg"/></Relationships>
</file>

<file path=ppt/slides/_rels/slide24.xml.rels><?xml version="1.0" encoding="UTF-8" standalone="yes"?>
<Relationships xmlns="http://schemas.openxmlformats.org/package/2006/relationships"><Relationship Id="rId8" Type="http://schemas.openxmlformats.org/officeDocument/2006/relationships/image" Target="../media/image77.svg"/><Relationship Id="rId13" Type="http://schemas.openxmlformats.org/officeDocument/2006/relationships/hyperlink" Target="https://support.microsoft.com/fr-FR/copilot-teams" TargetMode="External"/><Relationship Id="rId3" Type="http://schemas.openxmlformats.org/officeDocument/2006/relationships/image" Target="../media/image69.png"/><Relationship Id="rId7" Type="http://schemas.openxmlformats.org/officeDocument/2006/relationships/image" Target="../media/image76.png"/><Relationship Id="rId12" Type="http://schemas.openxmlformats.org/officeDocument/2006/relationships/image" Target="../media/image75.png"/><Relationship Id="rId2" Type="http://schemas.openxmlformats.org/officeDocument/2006/relationships/notesSlide" Target="../notesSlides/notesSlide22.xml"/><Relationship Id="rId1" Type="http://schemas.openxmlformats.org/officeDocument/2006/relationships/slideLayout" Target="../slideLayouts/slideLayout251.xml"/><Relationship Id="rId6" Type="http://schemas.openxmlformats.org/officeDocument/2006/relationships/hyperlink" Target="https://support.microsoft.com/fr-FR/copilot-outlook" TargetMode="External"/><Relationship Id="rId11" Type="http://schemas.openxmlformats.org/officeDocument/2006/relationships/hyperlink" Target="https://support.microsoft.com/fr-FR/copilot-powerpoint" TargetMode="External"/><Relationship Id="rId5" Type="http://schemas.openxmlformats.org/officeDocument/2006/relationships/image" Target="../media/image72.png"/><Relationship Id="rId15" Type="http://schemas.openxmlformats.org/officeDocument/2006/relationships/image" Target="../media/image95.png"/><Relationship Id="rId10" Type="http://schemas.openxmlformats.org/officeDocument/2006/relationships/image" Target="../media/image78.png"/><Relationship Id="rId4" Type="http://schemas.openxmlformats.org/officeDocument/2006/relationships/hyperlink" Target="https://support.microsoft.com/fr-fr/topic/d%C3%A9marrage-avec-microsoft-365-chat-5b00a52d-7296-48ee-b938-b95b7209f737" TargetMode="External"/><Relationship Id="rId9" Type="http://schemas.openxmlformats.org/officeDocument/2006/relationships/hyperlink" Target="https://support.microsoft.com/en-us/copilot-excel" TargetMode="External"/><Relationship Id="rId14" Type="http://schemas.openxmlformats.org/officeDocument/2006/relationships/image" Target="../media/image73.png"/></Relationships>
</file>

<file path=ppt/slides/_rels/slide2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3.xml"/><Relationship Id="rId1" Type="http://schemas.openxmlformats.org/officeDocument/2006/relationships/slideLayout" Target="../slideLayouts/slideLayout268.xml"/><Relationship Id="rId4" Type="http://schemas.openxmlformats.org/officeDocument/2006/relationships/image" Target="../media/image96.jpeg"/></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255.xml"/><Relationship Id="rId5" Type="http://schemas.openxmlformats.org/officeDocument/2006/relationships/hyperlink" Target="https://www.microsoft.com/en-us/worklab/work-trend-index/will-ai-fix-work" TargetMode="External"/><Relationship Id="rId4" Type="http://schemas.microsoft.com/office/2007/relationships/hdphoto" Target="../media/hdphoto9.wdp"/></Relationships>
</file>

<file path=ppt/slides/_rels/slide27.xml.rels><?xml version="1.0" encoding="UTF-8" standalone="yes"?>
<Relationships xmlns="http://schemas.openxmlformats.org/package/2006/relationships"><Relationship Id="rId8" Type="http://schemas.openxmlformats.org/officeDocument/2006/relationships/hyperlink" Target="https://support.microsoft.com/en-us/copilot-excel" TargetMode="External"/><Relationship Id="rId13" Type="http://schemas.openxmlformats.org/officeDocument/2006/relationships/image" Target="../media/image75.png"/><Relationship Id="rId18" Type="http://schemas.openxmlformats.org/officeDocument/2006/relationships/image" Target="../media/image72.png"/><Relationship Id="rId26" Type="http://schemas.openxmlformats.org/officeDocument/2006/relationships/image" Target="../media/image79.png"/><Relationship Id="rId3" Type="http://schemas.openxmlformats.org/officeDocument/2006/relationships/image" Target="../media/image9.png"/><Relationship Id="rId21" Type="http://schemas.openxmlformats.org/officeDocument/2006/relationships/hyperlink" Target="https://support.microsoft.com/fr-FR/copilot" TargetMode="External"/><Relationship Id="rId7" Type="http://schemas.openxmlformats.org/officeDocument/2006/relationships/image" Target="../media/image80.png"/><Relationship Id="rId12" Type="http://schemas.openxmlformats.org/officeDocument/2006/relationships/hyperlink" Target="https://support.microsoft.com/fr-FR/copilot-powerpoint" TargetMode="External"/><Relationship Id="rId17" Type="http://schemas.openxmlformats.org/officeDocument/2006/relationships/hyperlink" Target="https://support.microsoft.com/fr-fr/topic/d%C3%A9marrage-avec-microsoft-365-chat-5b00a52d-7296-48ee-b938-b95b7209f737" TargetMode="External"/><Relationship Id="rId25" Type="http://schemas.openxmlformats.org/officeDocument/2006/relationships/hyperlink" Target="https://support.microsoft.com/fr-FR/copilot-onenote" TargetMode="External"/><Relationship Id="rId2" Type="http://schemas.openxmlformats.org/officeDocument/2006/relationships/notesSlide" Target="../notesSlides/notesSlide25.xml"/><Relationship Id="rId16" Type="http://schemas.openxmlformats.org/officeDocument/2006/relationships/image" Target="../media/image77.svg"/><Relationship Id="rId20" Type="http://schemas.openxmlformats.org/officeDocument/2006/relationships/hyperlink" Target="https://adoption.microsoft.com/fr-fr/copilot/" TargetMode="External"/><Relationship Id="rId29" Type="http://schemas.openxmlformats.org/officeDocument/2006/relationships/hyperlink" Target="https://support.microsoft.com/fr-FR/copilot-loop" TargetMode="External"/><Relationship Id="rId1" Type="http://schemas.openxmlformats.org/officeDocument/2006/relationships/slideLayout" Target="../slideLayouts/slideLayout263.xml"/><Relationship Id="rId6" Type="http://schemas.openxmlformats.org/officeDocument/2006/relationships/hyperlink" Target="https://www.microsoft.com/fr-fr/bing/chat/enterprise/?form=MA13FV" TargetMode="External"/><Relationship Id="rId11" Type="http://schemas.openxmlformats.org/officeDocument/2006/relationships/image" Target="../media/image74.png"/><Relationship Id="rId24" Type="http://schemas.openxmlformats.org/officeDocument/2006/relationships/image" Target="../media/image73.png"/><Relationship Id="rId5" Type="http://schemas.openxmlformats.org/officeDocument/2006/relationships/image" Target="../media/image69.png"/><Relationship Id="rId15" Type="http://schemas.openxmlformats.org/officeDocument/2006/relationships/image" Target="../media/image76.png"/><Relationship Id="rId23" Type="http://schemas.openxmlformats.org/officeDocument/2006/relationships/hyperlink" Target="https://support.microsoft.com/fr-FR/copilot-teams" TargetMode="External"/><Relationship Id="rId28" Type="http://schemas.openxmlformats.org/officeDocument/2006/relationships/image" Target="../media/image81.png"/><Relationship Id="rId10" Type="http://schemas.openxmlformats.org/officeDocument/2006/relationships/hyperlink" Target="https://support.microsoft.com/fr-FR/copilot-word" TargetMode="External"/><Relationship Id="rId19" Type="http://schemas.openxmlformats.org/officeDocument/2006/relationships/hyperlink" Target="https://learn.microsoft.com/fr-fr/microsoft-365-copilot/" TargetMode="External"/><Relationship Id="rId31" Type="http://schemas.openxmlformats.org/officeDocument/2006/relationships/image" Target="../media/image83.svg"/><Relationship Id="rId4" Type="http://schemas.microsoft.com/office/2007/relationships/hdphoto" Target="../media/hdphoto7.wdp"/><Relationship Id="rId9" Type="http://schemas.openxmlformats.org/officeDocument/2006/relationships/image" Target="../media/image78.png"/><Relationship Id="rId14" Type="http://schemas.openxmlformats.org/officeDocument/2006/relationships/hyperlink" Target="https://support.microsoft.com/fr-FR/copilot-outlook" TargetMode="External"/><Relationship Id="rId22" Type="http://schemas.openxmlformats.org/officeDocument/2006/relationships/hyperlink" Target="https://www.microsoft.com/en-us/worklab/work-trend-index/will-ai-fix-work" TargetMode="External"/><Relationship Id="rId27" Type="http://schemas.openxmlformats.org/officeDocument/2006/relationships/hyperlink" Target="https://support.microsoft.com/fr-FR/copilot-whiteboard" TargetMode="External"/><Relationship Id="rId30" Type="http://schemas.openxmlformats.org/officeDocument/2006/relationships/image" Target="../media/image82.png"/></Relationships>
</file>

<file path=ppt/slides/_rels/slide28.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77.svg"/><Relationship Id="rId3" Type="http://schemas.openxmlformats.org/officeDocument/2006/relationships/image" Target="../media/image69.png"/><Relationship Id="rId7" Type="http://schemas.openxmlformats.org/officeDocument/2006/relationships/image" Target="../media/image78.png"/><Relationship Id="rId12" Type="http://schemas.openxmlformats.org/officeDocument/2006/relationships/image" Target="../media/image76.png"/><Relationship Id="rId2" Type="http://schemas.openxmlformats.org/officeDocument/2006/relationships/notesSlide" Target="../notesSlides/notesSlide26.xml"/><Relationship Id="rId1" Type="http://schemas.openxmlformats.org/officeDocument/2006/relationships/slideLayout" Target="../slideLayouts/slideLayout251.xml"/><Relationship Id="rId6" Type="http://schemas.openxmlformats.org/officeDocument/2006/relationships/hyperlink" Target="https://support.microsoft.com/en-us/copilot-excel" TargetMode="External"/><Relationship Id="rId11" Type="http://schemas.openxmlformats.org/officeDocument/2006/relationships/image" Target="../media/image88.png"/><Relationship Id="rId5" Type="http://schemas.openxmlformats.org/officeDocument/2006/relationships/image" Target="../media/image80.png"/><Relationship Id="rId15" Type="http://schemas.openxmlformats.org/officeDocument/2006/relationships/image" Target="../media/image72.png"/><Relationship Id="rId10" Type="http://schemas.openxmlformats.org/officeDocument/2006/relationships/hyperlink" Target="https://support.microsoft.com/fr-FR/copilot-powerpoint" TargetMode="External"/><Relationship Id="rId4" Type="http://schemas.openxmlformats.org/officeDocument/2006/relationships/hyperlink" Target="https://www.microsoft.com/fr-fr/bing/chat/enterprise/?form=MA13FV" TargetMode="External"/><Relationship Id="rId9" Type="http://schemas.openxmlformats.org/officeDocument/2006/relationships/image" Target="../media/image87.svg"/><Relationship Id="rId14" Type="http://schemas.openxmlformats.org/officeDocument/2006/relationships/hyperlink" Target="https://support.microsoft.com/fr-fr/topic/d%C3%A9marrage-avec-microsoft-365-chat-5b00a52d-7296-48ee-b938-b95b7209f737"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https://support.microsoft.com/en-us/copilot-excel" TargetMode="External"/><Relationship Id="rId13" Type="http://schemas.openxmlformats.org/officeDocument/2006/relationships/image" Target="../media/image75.png"/><Relationship Id="rId3" Type="http://schemas.openxmlformats.org/officeDocument/2006/relationships/image" Target="../media/image69.png"/><Relationship Id="rId7" Type="http://schemas.openxmlformats.org/officeDocument/2006/relationships/image" Target="../media/image81.png"/><Relationship Id="rId12" Type="http://schemas.openxmlformats.org/officeDocument/2006/relationships/hyperlink" Target="https://support.microsoft.com/fr-FR/copilot-powerpoint" TargetMode="External"/><Relationship Id="rId2" Type="http://schemas.openxmlformats.org/officeDocument/2006/relationships/notesSlide" Target="../notesSlides/notesSlide27.xml"/><Relationship Id="rId16" Type="http://schemas.openxmlformats.org/officeDocument/2006/relationships/image" Target="../media/image97.png"/><Relationship Id="rId1" Type="http://schemas.openxmlformats.org/officeDocument/2006/relationships/slideLayout" Target="../slideLayouts/slideLayout251.xml"/><Relationship Id="rId6" Type="http://schemas.openxmlformats.org/officeDocument/2006/relationships/hyperlink" Target="https://support.microsoft.com/fr-FR/copilot-whiteboard" TargetMode="External"/><Relationship Id="rId11" Type="http://schemas.openxmlformats.org/officeDocument/2006/relationships/image" Target="../media/image73.png"/><Relationship Id="rId5" Type="http://schemas.openxmlformats.org/officeDocument/2006/relationships/image" Target="../media/image87.svg"/><Relationship Id="rId15" Type="http://schemas.openxmlformats.org/officeDocument/2006/relationships/image" Target="../media/image77.svg"/><Relationship Id="rId10" Type="http://schemas.openxmlformats.org/officeDocument/2006/relationships/hyperlink" Target="https://support.microsoft.com/fr-FR/copilot-teams" TargetMode="External"/><Relationship Id="rId4" Type="http://schemas.openxmlformats.org/officeDocument/2006/relationships/image" Target="../media/image86.png"/><Relationship Id="rId9" Type="http://schemas.openxmlformats.org/officeDocument/2006/relationships/image" Target="../media/image78.png"/><Relationship Id="rId14" Type="http://schemas.openxmlformats.org/officeDocument/2006/relationships/image" Target="../media/image76.png"/></Relationships>
</file>

<file path=ppt/slides/_rels/slide3.xml.rels><?xml version="1.0" encoding="UTF-8" standalone="yes"?>
<Relationships xmlns="http://schemas.openxmlformats.org/package/2006/relationships"><Relationship Id="rId8" Type="http://schemas.openxmlformats.org/officeDocument/2006/relationships/slide" Target="slide35.xml"/><Relationship Id="rId3" Type="http://schemas.openxmlformats.org/officeDocument/2006/relationships/slide" Target="slide10.xml"/><Relationship Id="rId7" Type="http://schemas.openxmlformats.org/officeDocument/2006/relationships/slide" Target="slide30.xml"/><Relationship Id="rId2" Type="http://schemas.openxmlformats.org/officeDocument/2006/relationships/slide" Target="slide5.xml"/><Relationship Id="rId1" Type="http://schemas.openxmlformats.org/officeDocument/2006/relationships/slideLayout" Target="../slideLayouts/slideLayout252.xml"/><Relationship Id="rId6" Type="http://schemas.openxmlformats.org/officeDocument/2006/relationships/slide" Target="slide25.xml"/><Relationship Id="rId5" Type="http://schemas.openxmlformats.org/officeDocument/2006/relationships/slide" Target="slide20.xml"/><Relationship Id="rId4" Type="http://schemas.openxmlformats.org/officeDocument/2006/relationships/slide" Target="slide15.xml"/></Relationships>
</file>

<file path=ppt/slides/_rels/slide3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8.xml"/><Relationship Id="rId1" Type="http://schemas.openxmlformats.org/officeDocument/2006/relationships/slideLayout" Target="../slideLayouts/slideLayout268.xml"/><Relationship Id="rId4" Type="http://schemas.openxmlformats.org/officeDocument/2006/relationships/image" Target="../media/image98.jpeg"/></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255.xml"/><Relationship Id="rId5" Type="http://schemas.openxmlformats.org/officeDocument/2006/relationships/hyperlink" Target="https://www.microsoft.com/en-us/worklab/work-trend-index/will-ai-fix-work" TargetMode="External"/><Relationship Id="rId4" Type="http://schemas.microsoft.com/office/2007/relationships/hdphoto" Target="../media/hdphoto9.wdp"/></Relationships>
</file>

<file path=ppt/slides/_rels/slide32.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hyperlink" Target="https://support.microsoft.com/fr-FR/copilot-word" TargetMode="External"/><Relationship Id="rId18" Type="http://schemas.openxmlformats.org/officeDocument/2006/relationships/hyperlink" Target="https://adoption.microsoft.com/fr-fr/copilot/" TargetMode="External"/><Relationship Id="rId26" Type="http://schemas.openxmlformats.org/officeDocument/2006/relationships/image" Target="../media/image80.png"/><Relationship Id="rId3" Type="http://schemas.openxmlformats.org/officeDocument/2006/relationships/image" Target="../media/image69.png"/><Relationship Id="rId21" Type="http://schemas.openxmlformats.org/officeDocument/2006/relationships/image" Target="../media/image76.png"/><Relationship Id="rId7" Type="http://schemas.openxmlformats.org/officeDocument/2006/relationships/hyperlink" Target="https://support.microsoft.com/fr-fr/topic/d%C3%A9marrage-avec-microsoft-365-chat-5b00a52d-7296-48ee-b938-b95b7209f737" TargetMode="External"/><Relationship Id="rId12" Type="http://schemas.openxmlformats.org/officeDocument/2006/relationships/image" Target="../media/image73.png"/><Relationship Id="rId17" Type="http://schemas.openxmlformats.org/officeDocument/2006/relationships/hyperlink" Target="https://learn.microsoft.com/fr-fr/microsoft-365-copilot/" TargetMode="External"/><Relationship Id="rId25" Type="http://schemas.openxmlformats.org/officeDocument/2006/relationships/hyperlink" Target="https://www.microsoft.com/fr-fr/bing/chat/enterprise/?form=MA13FV" TargetMode="External"/><Relationship Id="rId2" Type="http://schemas.openxmlformats.org/officeDocument/2006/relationships/notesSlide" Target="../notesSlides/notesSlide30.xml"/><Relationship Id="rId16" Type="http://schemas.openxmlformats.org/officeDocument/2006/relationships/image" Target="../media/image75.png"/><Relationship Id="rId20" Type="http://schemas.openxmlformats.org/officeDocument/2006/relationships/hyperlink" Target="https://support.microsoft.com/fr-FR/copilot-outlook" TargetMode="External"/><Relationship Id="rId29" Type="http://schemas.openxmlformats.org/officeDocument/2006/relationships/hyperlink" Target="https://support.microsoft.com/fr-FR/copilot-loop" TargetMode="External"/><Relationship Id="rId1" Type="http://schemas.openxmlformats.org/officeDocument/2006/relationships/slideLayout" Target="../slideLayouts/slideLayout251.xml"/><Relationship Id="rId6" Type="http://schemas.openxmlformats.org/officeDocument/2006/relationships/hyperlink" Target="https://www.microsoft.com/en-us/worklab/work-trend-index/will-ai-fix-work" TargetMode="External"/><Relationship Id="rId11" Type="http://schemas.openxmlformats.org/officeDocument/2006/relationships/hyperlink" Target="https://support.microsoft.com/fr-FR/copilot-teams" TargetMode="External"/><Relationship Id="rId24" Type="http://schemas.openxmlformats.org/officeDocument/2006/relationships/image" Target="../media/image79.png"/><Relationship Id="rId5" Type="http://schemas.microsoft.com/office/2007/relationships/hdphoto" Target="../media/hdphoto7.wdp"/><Relationship Id="rId15" Type="http://schemas.openxmlformats.org/officeDocument/2006/relationships/hyperlink" Target="https://support.microsoft.com/fr-FR/copilot-powerpoint" TargetMode="External"/><Relationship Id="rId23" Type="http://schemas.openxmlformats.org/officeDocument/2006/relationships/hyperlink" Target="https://support.microsoft.com/fr-FR/copilot-onenote" TargetMode="External"/><Relationship Id="rId28" Type="http://schemas.openxmlformats.org/officeDocument/2006/relationships/image" Target="../media/image81.png"/><Relationship Id="rId10" Type="http://schemas.openxmlformats.org/officeDocument/2006/relationships/image" Target="../media/image78.png"/><Relationship Id="rId19" Type="http://schemas.openxmlformats.org/officeDocument/2006/relationships/hyperlink" Target="https://support.microsoft.com/fr-FR/copilot" TargetMode="External"/><Relationship Id="rId31" Type="http://schemas.openxmlformats.org/officeDocument/2006/relationships/image" Target="../media/image83.svg"/><Relationship Id="rId4" Type="http://schemas.openxmlformats.org/officeDocument/2006/relationships/image" Target="../media/image9.png"/><Relationship Id="rId9" Type="http://schemas.openxmlformats.org/officeDocument/2006/relationships/hyperlink" Target="https://support.microsoft.com/en-us/copilot-excel" TargetMode="External"/><Relationship Id="rId14" Type="http://schemas.openxmlformats.org/officeDocument/2006/relationships/image" Target="../media/image74.png"/><Relationship Id="rId22" Type="http://schemas.openxmlformats.org/officeDocument/2006/relationships/image" Target="../media/image77.svg"/><Relationship Id="rId27" Type="http://schemas.openxmlformats.org/officeDocument/2006/relationships/hyperlink" Target="https://support.microsoft.com/fr-FR/copilot-whiteboard" TargetMode="External"/><Relationship Id="rId30" Type="http://schemas.openxmlformats.org/officeDocument/2006/relationships/image" Target="../media/image82.png"/></Relationships>
</file>

<file path=ppt/slides/_rels/slide33.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80.png"/><Relationship Id="rId3" Type="http://schemas.openxmlformats.org/officeDocument/2006/relationships/image" Target="../media/image69.png"/><Relationship Id="rId7" Type="http://schemas.openxmlformats.org/officeDocument/2006/relationships/image" Target="../media/image78.png"/><Relationship Id="rId12" Type="http://schemas.openxmlformats.org/officeDocument/2006/relationships/hyperlink" Target="https://www.microsoft.com/fr-fr/bing/chat/enterprise/?form=MA13FV" TargetMode="External"/><Relationship Id="rId2" Type="http://schemas.openxmlformats.org/officeDocument/2006/relationships/notesSlide" Target="../notesSlides/notesSlide31.xml"/><Relationship Id="rId1" Type="http://schemas.openxmlformats.org/officeDocument/2006/relationships/slideLayout" Target="../slideLayouts/slideLayout251.xml"/><Relationship Id="rId6" Type="http://schemas.openxmlformats.org/officeDocument/2006/relationships/hyperlink" Target="https://support.microsoft.com/en-us/copilot-excel" TargetMode="External"/><Relationship Id="rId11" Type="http://schemas.openxmlformats.org/officeDocument/2006/relationships/image" Target="../media/image88.png"/><Relationship Id="rId5" Type="http://schemas.openxmlformats.org/officeDocument/2006/relationships/image" Target="../media/image72.png"/><Relationship Id="rId10" Type="http://schemas.openxmlformats.org/officeDocument/2006/relationships/hyperlink" Target="https://support.microsoft.com/fr-FR/copilot-powerpoint" TargetMode="External"/><Relationship Id="rId4" Type="http://schemas.openxmlformats.org/officeDocument/2006/relationships/hyperlink" Target="https://support.microsoft.com/fr-fr/topic/d%C3%A9marrage-avec-microsoft-365-chat-5b00a52d-7296-48ee-b938-b95b7209f737" TargetMode="External"/><Relationship Id="rId9" Type="http://schemas.openxmlformats.org/officeDocument/2006/relationships/image" Target="../media/image85.svg"/></Relationships>
</file>

<file path=ppt/slides/_rels/slide34.xml.rels><?xml version="1.0" encoding="UTF-8" standalone="yes"?>
<Relationships xmlns="http://schemas.openxmlformats.org/package/2006/relationships"><Relationship Id="rId8" Type="http://schemas.openxmlformats.org/officeDocument/2006/relationships/hyperlink" Target="https://support.microsoft.com/fr-fr/topic/d%C3%A9marrage-avec-microsoft-365-chat-5b00a52d-7296-48ee-b938-b95b7209f737" TargetMode="External"/><Relationship Id="rId3" Type="http://schemas.openxmlformats.org/officeDocument/2006/relationships/image" Target="../media/image69.png"/><Relationship Id="rId7" Type="http://schemas.openxmlformats.org/officeDocument/2006/relationships/image" Target="../media/image73.png"/><Relationship Id="rId12" Type="http://schemas.openxmlformats.org/officeDocument/2006/relationships/image" Target="../media/image99.png"/><Relationship Id="rId2" Type="http://schemas.openxmlformats.org/officeDocument/2006/relationships/notesSlide" Target="../notesSlides/notesSlide32.xml"/><Relationship Id="rId1" Type="http://schemas.openxmlformats.org/officeDocument/2006/relationships/slideLayout" Target="../slideLayouts/slideLayout251.xml"/><Relationship Id="rId6" Type="http://schemas.openxmlformats.org/officeDocument/2006/relationships/hyperlink" Target="https://support.microsoft.com/fr-FR/copilot-teams" TargetMode="External"/><Relationship Id="rId11" Type="http://schemas.openxmlformats.org/officeDocument/2006/relationships/image" Target="../media/image75.png"/><Relationship Id="rId5" Type="http://schemas.openxmlformats.org/officeDocument/2006/relationships/image" Target="../media/image78.png"/><Relationship Id="rId10" Type="http://schemas.openxmlformats.org/officeDocument/2006/relationships/hyperlink" Target="https://support.microsoft.com/fr-FR/copilot-powerpoint" TargetMode="External"/><Relationship Id="rId4" Type="http://schemas.openxmlformats.org/officeDocument/2006/relationships/hyperlink" Target="https://support.microsoft.com/en-us/copilot-excel" TargetMode="External"/><Relationship Id="rId9" Type="http://schemas.openxmlformats.org/officeDocument/2006/relationships/image" Target="../media/image72.png"/></Relationships>
</file>

<file path=ppt/slides/_rels/slide3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3.xml"/><Relationship Id="rId1" Type="http://schemas.openxmlformats.org/officeDocument/2006/relationships/slideLayout" Target="../slideLayouts/slideLayout268.xml"/><Relationship Id="rId5" Type="http://schemas.microsoft.com/office/2007/relationships/hdphoto" Target="../media/hdphoto10.wdp"/><Relationship Id="rId4" Type="http://schemas.openxmlformats.org/officeDocument/2006/relationships/image" Target="../media/image100.png"/></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255.xml"/><Relationship Id="rId5" Type="http://schemas.openxmlformats.org/officeDocument/2006/relationships/hyperlink" Target="https://www.microsoft.com/en-us/worklab/work-trend-index/will-ai-fix-work" TargetMode="External"/><Relationship Id="rId4" Type="http://schemas.microsoft.com/office/2007/relationships/hdphoto" Target="../media/hdphoto9.wdp"/></Relationships>
</file>

<file path=ppt/slides/_rels/slide37.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hyperlink" Target="https://support.microsoft.com/fr-FR/copilot-word" TargetMode="External"/><Relationship Id="rId18" Type="http://schemas.openxmlformats.org/officeDocument/2006/relationships/image" Target="../media/image76.png"/><Relationship Id="rId26" Type="http://schemas.openxmlformats.org/officeDocument/2006/relationships/image" Target="../media/image79.png"/><Relationship Id="rId3" Type="http://schemas.openxmlformats.org/officeDocument/2006/relationships/image" Target="../media/image69.png"/><Relationship Id="rId21" Type="http://schemas.openxmlformats.org/officeDocument/2006/relationships/hyperlink" Target="https://adoption.microsoft.com/fr-fr/copilot/" TargetMode="External"/><Relationship Id="rId7" Type="http://schemas.openxmlformats.org/officeDocument/2006/relationships/hyperlink" Target="https://support.microsoft.com/fr-fr/topic/d%C3%A9marrage-avec-microsoft-365-chat-5b00a52d-7296-48ee-b938-b95b7209f737" TargetMode="External"/><Relationship Id="rId12" Type="http://schemas.openxmlformats.org/officeDocument/2006/relationships/image" Target="../media/image81.png"/><Relationship Id="rId17" Type="http://schemas.openxmlformats.org/officeDocument/2006/relationships/hyperlink" Target="https://support.microsoft.com/fr-FR/copilot-outlook" TargetMode="External"/><Relationship Id="rId25" Type="http://schemas.openxmlformats.org/officeDocument/2006/relationships/hyperlink" Target="https://support.microsoft.com/fr-FR/copilot-onenote" TargetMode="External"/><Relationship Id="rId2" Type="http://schemas.openxmlformats.org/officeDocument/2006/relationships/notesSlide" Target="../notesSlides/notesSlide35.xml"/><Relationship Id="rId16" Type="http://schemas.openxmlformats.org/officeDocument/2006/relationships/image" Target="../media/image75.png"/><Relationship Id="rId20" Type="http://schemas.openxmlformats.org/officeDocument/2006/relationships/hyperlink" Target="https://learn.microsoft.com/fr-fr/microsoft-365-copilot/" TargetMode="External"/><Relationship Id="rId29" Type="http://schemas.openxmlformats.org/officeDocument/2006/relationships/hyperlink" Target="https://support.microsoft.com/fr-FR/copilot-loop" TargetMode="External"/><Relationship Id="rId1" Type="http://schemas.openxmlformats.org/officeDocument/2006/relationships/slideLayout" Target="../slideLayouts/slideLayout251.xml"/><Relationship Id="rId6" Type="http://schemas.openxmlformats.org/officeDocument/2006/relationships/hyperlink" Target="https://www.microsoft.com/en-us/worklab/work-trend-index/will-ai-fix-work" TargetMode="External"/><Relationship Id="rId11" Type="http://schemas.openxmlformats.org/officeDocument/2006/relationships/hyperlink" Target="https://support.microsoft.com/fr-FR/copilot-whiteboard" TargetMode="External"/><Relationship Id="rId24" Type="http://schemas.openxmlformats.org/officeDocument/2006/relationships/image" Target="../media/image78.png"/><Relationship Id="rId5" Type="http://schemas.microsoft.com/office/2007/relationships/hdphoto" Target="../media/hdphoto7.wdp"/><Relationship Id="rId15" Type="http://schemas.openxmlformats.org/officeDocument/2006/relationships/hyperlink" Target="https://support.microsoft.com/fr-FR/copilot-powerpoint" TargetMode="External"/><Relationship Id="rId23" Type="http://schemas.openxmlformats.org/officeDocument/2006/relationships/hyperlink" Target="https://support.microsoft.com/en-us/copilot-excel" TargetMode="External"/><Relationship Id="rId28" Type="http://schemas.openxmlformats.org/officeDocument/2006/relationships/image" Target="../media/image80.png"/><Relationship Id="rId10" Type="http://schemas.openxmlformats.org/officeDocument/2006/relationships/image" Target="../media/image73.png"/><Relationship Id="rId19" Type="http://schemas.openxmlformats.org/officeDocument/2006/relationships/image" Target="../media/image77.svg"/><Relationship Id="rId31" Type="http://schemas.openxmlformats.org/officeDocument/2006/relationships/image" Target="../media/image83.svg"/><Relationship Id="rId4" Type="http://schemas.openxmlformats.org/officeDocument/2006/relationships/image" Target="../media/image9.png"/><Relationship Id="rId9" Type="http://schemas.openxmlformats.org/officeDocument/2006/relationships/hyperlink" Target="https://support.microsoft.com/fr-FR/copilot-teams" TargetMode="External"/><Relationship Id="rId14" Type="http://schemas.openxmlformats.org/officeDocument/2006/relationships/image" Target="../media/image74.png"/><Relationship Id="rId22" Type="http://schemas.openxmlformats.org/officeDocument/2006/relationships/hyperlink" Target="https://support.microsoft.com/fr-FR/copilot" TargetMode="External"/><Relationship Id="rId27" Type="http://schemas.openxmlformats.org/officeDocument/2006/relationships/hyperlink" Target="https://www.microsoft.com/fr-fr/bing/chat/enterprise/?form=MA13FV" TargetMode="External"/><Relationship Id="rId30" Type="http://schemas.openxmlformats.org/officeDocument/2006/relationships/image" Target="../media/image82.png"/></Relationships>
</file>

<file path=ppt/slides/_rels/slide38.xml.rels><?xml version="1.0" encoding="UTF-8" standalone="yes"?>
<Relationships xmlns="http://schemas.openxmlformats.org/package/2006/relationships"><Relationship Id="rId8" Type="http://schemas.openxmlformats.org/officeDocument/2006/relationships/hyperlink" Target="https://support.microsoft.com/fr-FR/copilot-whiteboard" TargetMode="External"/><Relationship Id="rId13" Type="http://schemas.openxmlformats.org/officeDocument/2006/relationships/image" Target="../media/image88.png"/><Relationship Id="rId3" Type="http://schemas.openxmlformats.org/officeDocument/2006/relationships/image" Target="../media/image69.png"/><Relationship Id="rId7" Type="http://schemas.openxmlformats.org/officeDocument/2006/relationships/image" Target="../media/image85.svg"/><Relationship Id="rId12" Type="http://schemas.openxmlformats.org/officeDocument/2006/relationships/hyperlink" Target="https://support.microsoft.com/fr-FR/copilot-powerpoint" TargetMode="External"/><Relationship Id="rId2" Type="http://schemas.openxmlformats.org/officeDocument/2006/relationships/notesSlide" Target="../notesSlides/notesSlide36.xml"/><Relationship Id="rId1" Type="http://schemas.openxmlformats.org/officeDocument/2006/relationships/slideLayout" Target="../slideLayouts/slideLayout251.xml"/><Relationship Id="rId6" Type="http://schemas.openxmlformats.org/officeDocument/2006/relationships/image" Target="../media/image84.png"/><Relationship Id="rId11" Type="http://schemas.openxmlformats.org/officeDocument/2006/relationships/image" Target="../media/image77.svg"/><Relationship Id="rId5" Type="http://schemas.openxmlformats.org/officeDocument/2006/relationships/image" Target="../media/image72.png"/><Relationship Id="rId15" Type="http://schemas.openxmlformats.org/officeDocument/2006/relationships/image" Target="../media/image87.svg"/><Relationship Id="rId10" Type="http://schemas.openxmlformats.org/officeDocument/2006/relationships/image" Target="../media/image76.png"/><Relationship Id="rId4" Type="http://schemas.openxmlformats.org/officeDocument/2006/relationships/hyperlink" Target="https://support.microsoft.com/fr-fr/topic/d%C3%A9marrage-avec-microsoft-365-chat-5b00a52d-7296-48ee-b938-b95b7209f737" TargetMode="External"/><Relationship Id="rId9" Type="http://schemas.openxmlformats.org/officeDocument/2006/relationships/image" Target="../media/image81.png"/><Relationship Id="rId14" Type="http://schemas.openxmlformats.org/officeDocument/2006/relationships/image" Target="../media/image86.png"/></Relationships>
</file>

<file path=ppt/slides/_rels/slide39.xml.rels><?xml version="1.0" encoding="UTF-8" standalone="yes"?>
<Relationships xmlns="http://schemas.openxmlformats.org/package/2006/relationships"><Relationship Id="rId8" Type="http://schemas.openxmlformats.org/officeDocument/2006/relationships/hyperlink" Target="https://support.microsoft.com/fr-FR/copilot-word" TargetMode="External"/><Relationship Id="rId13" Type="http://schemas.openxmlformats.org/officeDocument/2006/relationships/hyperlink" Target="https://www.microsoft.com/fr-fr/bing/chat/enterprise/?form=MA13FV" TargetMode="External"/><Relationship Id="rId3" Type="http://schemas.openxmlformats.org/officeDocument/2006/relationships/image" Target="../media/image69.png"/><Relationship Id="rId7" Type="http://schemas.openxmlformats.org/officeDocument/2006/relationships/image" Target="../media/image73.png"/><Relationship Id="rId12" Type="http://schemas.openxmlformats.org/officeDocument/2006/relationships/image" Target="../media/image101.png"/><Relationship Id="rId2" Type="http://schemas.openxmlformats.org/officeDocument/2006/relationships/notesSlide" Target="../notesSlides/notesSlide37.xml"/><Relationship Id="rId1" Type="http://schemas.openxmlformats.org/officeDocument/2006/relationships/slideLayout" Target="../slideLayouts/slideLayout251.xml"/><Relationship Id="rId6" Type="http://schemas.openxmlformats.org/officeDocument/2006/relationships/hyperlink" Target="https://support.microsoft.com/fr-FR/copilot-teams" TargetMode="External"/><Relationship Id="rId11" Type="http://schemas.openxmlformats.org/officeDocument/2006/relationships/image" Target="../media/image75.png"/><Relationship Id="rId5" Type="http://schemas.openxmlformats.org/officeDocument/2006/relationships/image" Target="../media/image72.png"/><Relationship Id="rId10" Type="http://schemas.openxmlformats.org/officeDocument/2006/relationships/hyperlink" Target="https://support.microsoft.com/fr-FR/copilot-powerpoint" TargetMode="External"/><Relationship Id="rId4" Type="http://schemas.openxmlformats.org/officeDocument/2006/relationships/hyperlink" Target="https://support.microsoft.com/fr-fr/topic/d%C3%A9marrage-avec-microsoft-365-chat-5b00a52d-7296-48ee-b938-b95b7209f737" TargetMode="External"/><Relationship Id="rId9" Type="http://schemas.openxmlformats.org/officeDocument/2006/relationships/image" Target="../media/image74.png"/><Relationship Id="rId14" Type="http://schemas.openxmlformats.org/officeDocument/2006/relationships/image" Target="../media/image80.png"/></Relationships>
</file>

<file path=ppt/slides/_rels/slide4.xml.rels><?xml version="1.0" encoding="UTF-8" standalone="yes"?>
<Relationships xmlns="http://schemas.openxmlformats.org/package/2006/relationships"><Relationship Id="rId8" Type="http://schemas.openxmlformats.org/officeDocument/2006/relationships/slide" Target="slide35.xml"/><Relationship Id="rId3" Type="http://schemas.openxmlformats.org/officeDocument/2006/relationships/image" Target="../media/image70.png"/><Relationship Id="rId7" Type="http://schemas.openxmlformats.org/officeDocument/2006/relationships/slide" Target="slide10.xml"/><Relationship Id="rId2" Type="http://schemas.openxmlformats.org/officeDocument/2006/relationships/notesSlide" Target="../notesSlides/notesSlide2.xml"/><Relationship Id="rId1" Type="http://schemas.openxmlformats.org/officeDocument/2006/relationships/slideLayout" Target="../slideLayouts/slideLayout263.xml"/><Relationship Id="rId6" Type="http://schemas.openxmlformats.org/officeDocument/2006/relationships/slide" Target="slide30.xml"/><Relationship Id="rId5" Type="http://schemas.openxmlformats.org/officeDocument/2006/relationships/slide" Target="slide15.xml"/><Relationship Id="rId10" Type="http://schemas.openxmlformats.org/officeDocument/2006/relationships/slide" Target="slide25.xml"/><Relationship Id="rId4" Type="http://schemas.openxmlformats.org/officeDocument/2006/relationships/slide" Target="slide5.xml"/><Relationship Id="rId9" Type="http://schemas.openxmlformats.org/officeDocument/2006/relationships/slide" Target="slide20.xml"/></Relationships>
</file>

<file path=ppt/slides/_rels/slide40.xml.rels><?xml version="1.0" encoding="UTF-8" standalone="yes"?>
<Relationships xmlns="http://schemas.openxmlformats.org/package/2006/relationships"><Relationship Id="rId13" Type="http://schemas.openxmlformats.org/officeDocument/2006/relationships/hyperlink" Target="https://support.microsoft.com/fr-FR/copilot-onenote" TargetMode="External"/><Relationship Id="rId18" Type="http://schemas.openxmlformats.org/officeDocument/2006/relationships/hyperlink" Target="https://support.microsoft.com/fr-FR/copilot-outlook" TargetMode="External"/><Relationship Id="rId26" Type="http://schemas.openxmlformats.org/officeDocument/2006/relationships/hyperlink" Target="https://support.microsoft.com/en-us/copilot-excel" TargetMode="External"/><Relationship Id="rId39" Type="http://schemas.openxmlformats.org/officeDocument/2006/relationships/hyperlink" Target="https://support.microsoft.com/fr-FR/copilot-whiteboard" TargetMode="External"/><Relationship Id="rId21" Type="http://schemas.openxmlformats.org/officeDocument/2006/relationships/image" Target="../media/image77.svg"/><Relationship Id="rId34" Type="http://schemas.openxmlformats.org/officeDocument/2006/relationships/hyperlink" Target="https://support.microsoft.com/fr-fr/topic/d%C3%A9marrage-avec-microsoft-365-chat-5b00a52d-7296-48ee-b938-b95b7209f737" TargetMode="External"/><Relationship Id="rId7" Type="http://schemas.openxmlformats.org/officeDocument/2006/relationships/hyperlink" Target="https://www.microsoft.com/en-us/videoplayer/embed/RW1c3WA" TargetMode="External"/><Relationship Id="rId12" Type="http://schemas.openxmlformats.org/officeDocument/2006/relationships/image" Target="../media/image83.svg"/><Relationship Id="rId17" Type="http://schemas.openxmlformats.org/officeDocument/2006/relationships/image" Target="../media/image106.png"/><Relationship Id="rId25" Type="http://schemas.openxmlformats.org/officeDocument/2006/relationships/image" Target="../media/image70.png"/><Relationship Id="rId33" Type="http://schemas.openxmlformats.org/officeDocument/2006/relationships/image" Target="../media/image73.png"/><Relationship Id="rId38" Type="http://schemas.openxmlformats.org/officeDocument/2006/relationships/image" Target="../media/image80.png"/><Relationship Id="rId2" Type="http://schemas.openxmlformats.org/officeDocument/2006/relationships/notesSlide" Target="../notesSlides/notesSlide38.xml"/><Relationship Id="rId16" Type="http://schemas.openxmlformats.org/officeDocument/2006/relationships/hyperlink" Target="https://www.microsoft.com/en-us/videoplayer/embed/RW1c2fL" TargetMode="External"/><Relationship Id="rId20" Type="http://schemas.openxmlformats.org/officeDocument/2006/relationships/image" Target="../media/image76.png"/><Relationship Id="rId29" Type="http://schemas.openxmlformats.org/officeDocument/2006/relationships/image" Target="../media/image74.png"/><Relationship Id="rId1" Type="http://schemas.openxmlformats.org/officeDocument/2006/relationships/slideLayout" Target="../slideLayouts/slideLayout263.xml"/><Relationship Id="rId6" Type="http://schemas.openxmlformats.org/officeDocument/2006/relationships/image" Target="../media/image103.png"/><Relationship Id="rId11" Type="http://schemas.openxmlformats.org/officeDocument/2006/relationships/image" Target="../media/image82.png"/><Relationship Id="rId24" Type="http://schemas.openxmlformats.org/officeDocument/2006/relationships/hyperlink" Target="https://youtu.be/S7xTBa93TX8?feature=shared" TargetMode="External"/><Relationship Id="rId32" Type="http://schemas.openxmlformats.org/officeDocument/2006/relationships/hyperlink" Target="https://support.microsoft.com/fr-FR/copilot-teams" TargetMode="External"/><Relationship Id="rId37" Type="http://schemas.openxmlformats.org/officeDocument/2006/relationships/hyperlink" Target="https://www.microsoft.com/fr-fr/bing/chat/enterprise/?form=MA13FV" TargetMode="External"/><Relationship Id="rId40" Type="http://schemas.openxmlformats.org/officeDocument/2006/relationships/image" Target="../media/image81.png"/><Relationship Id="rId5" Type="http://schemas.openxmlformats.org/officeDocument/2006/relationships/hyperlink" Target="https://www.youtube.com/watch?v=N1gpkk-MwpY" TargetMode="External"/><Relationship Id="rId15" Type="http://schemas.openxmlformats.org/officeDocument/2006/relationships/image" Target="../media/image105.png"/><Relationship Id="rId23" Type="http://schemas.openxmlformats.org/officeDocument/2006/relationships/image" Target="../media/image107.png"/><Relationship Id="rId28" Type="http://schemas.openxmlformats.org/officeDocument/2006/relationships/hyperlink" Target="https://support.microsoft.com/fr-FR/copilot-word" TargetMode="External"/><Relationship Id="rId36" Type="http://schemas.openxmlformats.org/officeDocument/2006/relationships/image" Target="../media/image79.png"/><Relationship Id="rId10" Type="http://schemas.openxmlformats.org/officeDocument/2006/relationships/hyperlink" Target="https://support.microsoft.com/fr-FR/copilot-loop" TargetMode="External"/><Relationship Id="rId19" Type="http://schemas.openxmlformats.org/officeDocument/2006/relationships/hyperlink" Target="https://www.microsoft.com/en-us/videoplayer/embed/RW1cbAG" TargetMode="External"/><Relationship Id="rId31" Type="http://schemas.openxmlformats.org/officeDocument/2006/relationships/image" Target="../media/image75.png"/><Relationship Id="rId4" Type="http://schemas.openxmlformats.org/officeDocument/2006/relationships/image" Target="../media/image102.png"/><Relationship Id="rId9" Type="http://schemas.openxmlformats.org/officeDocument/2006/relationships/hyperlink" Target="https://www.youtube.com/watch?v=Zt84APu2Ik" TargetMode="External"/><Relationship Id="rId14" Type="http://schemas.openxmlformats.org/officeDocument/2006/relationships/hyperlink" Target="https://www.microsoft.com/en-us/videoplayer/embed/RW1c3X1" TargetMode="External"/><Relationship Id="rId22" Type="http://schemas.openxmlformats.org/officeDocument/2006/relationships/hyperlink" Target="https://www.youtube.com/watch?v=-p5LKp2FkxQ" TargetMode="External"/><Relationship Id="rId27" Type="http://schemas.openxmlformats.org/officeDocument/2006/relationships/image" Target="../media/image78.png"/><Relationship Id="rId30" Type="http://schemas.openxmlformats.org/officeDocument/2006/relationships/hyperlink" Target="https://support.microsoft.com/fr-FR/copilot-powerpoint" TargetMode="External"/><Relationship Id="rId35" Type="http://schemas.openxmlformats.org/officeDocument/2006/relationships/image" Target="../media/image72.png"/><Relationship Id="rId8" Type="http://schemas.openxmlformats.org/officeDocument/2006/relationships/image" Target="../media/image104.png"/><Relationship Id="rId3" Type="http://schemas.openxmlformats.org/officeDocument/2006/relationships/hyperlink" Target="https://www.youtube.com/watch?v=fzoZ_f7ji5Q"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9.xml"/><Relationship Id="rId1" Type="http://schemas.openxmlformats.org/officeDocument/2006/relationships/slideLayout" Target="../slideLayouts/slideLayout259.xml"/></Relationships>
</file>

<file path=ppt/slides/_rels/slide42.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40.xml"/><Relationship Id="rId1" Type="http://schemas.openxmlformats.org/officeDocument/2006/relationships/slideLayout" Target="../slideLayouts/slideLayout259.xml"/><Relationship Id="rId5" Type="http://schemas.openxmlformats.org/officeDocument/2006/relationships/image" Target="../media/image110.png"/><Relationship Id="rId4" Type="http://schemas.openxmlformats.org/officeDocument/2006/relationships/image" Target="../media/image109.png"/></Relationships>
</file>

<file path=ppt/slides/_rels/slide43.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117.png"/><Relationship Id="rId18" Type="http://schemas.openxmlformats.org/officeDocument/2006/relationships/image" Target="../media/image122.svg"/><Relationship Id="rId3" Type="http://schemas.openxmlformats.org/officeDocument/2006/relationships/hyperlink" Target="https://copilot.cloud.microsoft/en-US/prompts" TargetMode="External"/><Relationship Id="rId7" Type="http://schemas.openxmlformats.org/officeDocument/2006/relationships/hyperlink" Target="https://support.microsoft.com/fr-FR/copilot-powerpoint" TargetMode="External"/><Relationship Id="rId12" Type="http://schemas.openxmlformats.org/officeDocument/2006/relationships/image" Target="../media/image116.svg"/><Relationship Id="rId17" Type="http://schemas.openxmlformats.org/officeDocument/2006/relationships/image" Target="../media/image121.png"/><Relationship Id="rId2" Type="http://schemas.openxmlformats.org/officeDocument/2006/relationships/notesSlide" Target="../notesSlides/notesSlide41.xml"/><Relationship Id="rId16" Type="http://schemas.openxmlformats.org/officeDocument/2006/relationships/image" Target="../media/image120.svg"/><Relationship Id="rId20" Type="http://schemas.openxmlformats.org/officeDocument/2006/relationships/image" Target="../media/image124.svg"/><Relationship Id="rId1" Type="http://schemas.openxmlformats.org/officeDocument/2006/relationships/slideLayout" Target="../slideLayouts/slideLayout251.xml"/><Relationship Id="rId6" Type="http://schemas.openxmlformats.org/officeDocument/2006/relationships/image" Target="../media/image112.svg"/><Relationship Id="rId11" Type="http://schemas.openxmlformats.org/officeDocument/2006/relationships/image" Target="../media/image115.png"/><Relationship Id="rId5" Type="http://schemas.openxmlformats.org/officeDocument/2006/relationships/image" Target="../media/image111.png"/><Relationship Id="rId15" Type="http://schemas.openxmlformats.org/officeDocument/2006/relationships/image" Target="../media/image119.png"/><Relationship Id="rId10" Type="http://schemas.openxmlformats.org/officeDocument/2006/relationships/image" Target="../media/image114.svg"/><Relationship Id="rId19" Type="http://schemas.openxmlformats.org/officeDocument/2006/relationships/image" Target="../media/image123.png"/><Relationship Id="rId4" Type="http://schemas.openxmlformats.org/officeDocument/2006/relationships/image" Target="../media/image69.png"/><Relationship Id="rId9" Type="http://schemas.openxmlformats.org/officeDocument/2006/relationships/image" Target="../media/image113.png"/><Relationship Id="rId14" Type="http://schemas.openxmlformats.org/officeDocument/2006/relationships/image" Target="../media/image118.svg"/></Relationships>
</file>

<file path=ppt/slides/_rels/slide44.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hyperlink" Target="https://support.microsoft.com/fr-FR/copilot-word" TargetMode="External"/><Relationship Id="rId7" Type="http://schemas.openxmlformats.org/officeDocument/2006/relationships/image" Target="../media/image126.png"/><Relationship Id="rId2" Type="http://schemas.openxmlformats.org/officeDocument/2006/relationships/notesSlide" Target="../notesSlides/notesSlide42.xml"/><Relationship Id="rId1" Type="http://schemas.openxmlformats.org/officeDocument/2006/relationships/slideLayout" Target="../slideLayouts/slideLayout259.xml"/><Relationship Id="rId6" Type="http://schemas.openxmlformats.org/officeDocument/2006/relationships/image" Target="../media/image125.png"/><Relationship Id="rId5" Type="http://schemas.openxmlformats.org/officeDocument/2006/relationships/image" Target="../media/image69.png"/><Relationship Id="rId4" Type="http://schemas.openxmlformats.org/officeDocument/2006/relationships/image" Target="../media/image74.png"/><Relationship Id="rId9" Type="http://schemas.openxmlformats.org/officeDocument/2006/relationships/image" Target="../media/image128.png"/></Relationships>
</file>

<file path=ppt/slides/_rels/slide45.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hyperlink" Target="https://support.microsoft.com/fr-FR/copilot-word" TargetMode="External"/><Relationship Id="rId7" Type="http://schemas.openxmlformats.org/officeDocument/2006/relationships/image" Target="../media/image130.png"/><Relationship Id="rId2" Type="http://schemas.openxmlformats.org/officeDocument/2006/relationships/notesSlide" Target="../notesSlides/notesSlide43.xml"/><Relationship Id="rId1" Type="http://schemas.openxmlformats.org/officeDocument/2006/relationships/slideLayout" Target="../slideLayouts/slideLayout259.xml"/><Relationship Id="rId6" Type="http://schemas.openxmlformats.org/officeDocument/2006/relationships/image" Target="../media/image129.png"/><Relationship Id="rId5" Type="http://schemas.openxmlformats.org/officeDocument/2006/relationships/image" Target="../media/image69.png"/><Relationship Id="rId4" Type="http://schemas.openxmlformats.org/officeDocument/2006/relationships/image" Target="../media/image74.png"/></Relationships>
</file>

<file path=ppt/slides/_rels/slide46.xml.rels><?xml version="1.0" encoding="UTF-8" standalone="yes"?>
<Relationships xmlns="http://schemas.openxmlformats.org/package/2006/relationships"><Relationship Id="rId8" Type="http://schemas.openxmlformats.org/officeDocument/2006/relationships/image" Target="../media/image74.png"/><Relationship Id="rId13" Type="http://schemas.openxmlformats.org/officeDocument/2006/relationships/image" Target="../media/image133.png"/><Relationship Id="rId18" Type="http://schemas.openxmlformats.org/officeDocument/2006/relationships/image" Target="../media/image138.svg"/><Relationship Id="rId3" Type="http://schemas.openxmlformats.org/officeDocument/2006/relationships/hyperlink" Target="https://copilot.cloud.microsoft/en-US/prompts" TargetMode="External"/><Relationship Id="rId21" Type="http://schemas.openxmlformats.org/officeDocument/2006/relationships/image" Target="../media/image121.png"/><Relationship Id="rId7" Type="http://schemas.openxmlformats.org/officeDocument/2006/relationships/hyperlink" Target="https://support.microsoft.com/fr-FR/copilot-word" TargetMode="External"/><Relationship Id="rId12" Type="http://schemas.openxmlformats.org/officeDocument/2006/relationships/image" Target="../media/image132.svg"/><Relationship Id="rId17" Type="http://schemas.openxmlformats.org/officeDocument/2006/relationships/image" Target="../media/image137.png"/><Relationship Id="rId2" Type="http://schemas.openxmlformats.org/officeDocument/2006/relationships/notesSlide" Target="../notesSlides/notesSlide44.xml"/><Relationship Id="rId16" Type="http://schemas.openxmlformats.org/officeDocument/2006/relationships/image" Target="../media/image136.svg"/><Relationship Id="rId20" Type="http://schemas.openxmlformats.org/officeDocument/2006/relationships/image" Target="../media/image120.svg"/><Relationship Id="rId1" Type="http://schemas.openxmlformats.org/officeDocument/2006/relationships/slideLayout" Target="../slideLayouts/slideLayout251.xml"/><Relationship Id="rId6" Type="http://schemas.openxmlformats.org/officeDocument/2006/relationships/image" Target="../media/image116.svg"/><Relationship Id="rId11" Type="http://schemas.openxmlformats.org/officeDocument/2006/relationships/image" Target="../media/image131.png"/><Relationship Id="rId5" Type="http://schemas.openxmlformats.org/officeDocument/2006/relationships/image" Target="../media/image115.png"/><Relationship Id="rId15" Type="http://schemas.openxmlformats.org/officeDocument/2006/relationships/image" Target="../media/image135.png"/><Relationship Id="rId10" Type="http://schemas.openxmlformats.org/officeDocument/2006/relationships/image" Target="../media/image124.svg"/><Relationship Id="rId19" Type="http://schemas.openxmlformats.org/officeDocument/2006/relationships/image" Target="../media/image119.png"/><Relationship Id="rId4" Type="http://schemas.openxmlformats.org/officeDocument/2006/relationships/image" Target="../media/image69.png"/><Relationship Id="rId9" Type="http://schemas.openxmlformats.org/officeDocument/2006/relationships/image" Target="../media/image123.png"/><Relationship Id="rId14" Type="http://schemas.openxmlformats.org/officeDocument/2006/relationships/image" Target="../media/image134.svg"/><Relationship Id="rId22" Type="http://schemas.openxmlformats.org/officeDocument/2006/relationships/image" Target="../media/image122.svg"/></Relationships>
</file>

<file path=ppt/slides/_rels/slide47.xml.rels><?xml version="1.0" encoding="UTF-8" standalone="yes"?>
<Relationships xmlns="http://schemas.openxmlformats.org/package/2006/relationships"><Relationship Id="rId8" Type="http://schemas.openxmlformats.org/officeDocument/2006/relationships/image" Target="../media/image141.png"/><Relationship Id="rId3" Type="http://schemas.openxmlformats.org/officeDocument/2006/relationships/hyperlink" Target="https://support.microsoft.com/fr-FR/copilot-teams" TargetMode="External"/><Relationship Id="rId7" Type="http://schemas.openxmlformats.org/officeDocument/2006/relationships/image" Target="../media/image140.png"/><Relationship Id="rId2" Type="http://schemas.openxmlformats.org/officeDocument/2006/relationships/notesSlide" Target="../notesSlides/notesSlide45.xml"/><Relationship Id="rId1" Type="http://schemas.openxmlformats.org/officeDocument/2006/relationships/slideLayout" Target="../slideLayouts/slideLayout259.xml"/><Relationship Id="rId6" Type="http://schemas.openxmlformats.org/officeDocument/2006/relationships/image" Target="../media/image139.png"/><Relationship Id="rId5" Type="http://schemas.openxmlformats.org/officeDocument/2006/relationships/image" Target="../media/image70.png"/><Relationship Id="rId10" Type="http://schemas.openxmlformats.org/officeDocument/2006/relationships/image" Target="../media/image143.png"/><Relationship Id="rId4" Type="http://schemas.openxmlformats.org/officeDocument/2006/relationships/image" Target="../media/image73.png"/><Relationship Id="rId9" Type="http://schemas.openxmlformats.org/officeDocument/2006/relationships/image" Target="../media/image142.png"/></Relationships>
</file>

<file path=ppt/slides/_rels/slide48.xml.rels><?xml version="1.0" encoding="UTF-8" standalone="yes"?>
<Relationships xmlns="http://schemas.openxmlformats.org/package/2006/relationships"><Relationship Id="rId8" Type="http://schemas.openxmlformats.org/officeDocument/2006/relationships/image" Target="../media/image143.png"/><Relationship Id="rId3" Type="http://schemas.openxmlformats.org/officeDocument/2006/relationships/hyperlink" Target="https://support.microsoft.com/fr-FR/copilot-teams" TargetMode="External"/><Relationship Id="rId7" Type="http://schemas.openxmlformats.org/officeDocument/2006/relationships/image" Target="../media/image145.png"/><Relationship Id="rId2" Type="http://schemas.openxmlformats.org/officeDocument/2006/relationships/notesSlide" Target="../notesSlides/notesSlide46.xml"/><Relationship Id="rId1" Type="http://schemas.openxmlformats.org/officeDocument/2006/relationships/slideLayout" Target="../slideLayouts/slideLayout259.xml"/><Relationship Id="rId6" Type="http://schemas.openxmlformats.org/officeDocument/2006/relationships/image" Target="../media/image144.png"/><Relationship Id="rId5" Type="http://schemas.openxmlformats.org/officeDocument/2006/relationships/image" Target="../media/image69.png"/><Relationship Id="rId4" Type="http://schemas.openxmlformats.org/officeDocument/2006/relationships/image" Target="../media/image73.png"/></Relationships>
</file>

<file path=ppt/slides/_rels/slide49.xml.rels><?xml version="1.0" encoding="UTF-8" standalone="yes"?>
<Relationships xmlns="http://schemas.openxmlformats.org/package/2006/relationships"><Relationship Id="rId3" Type="http://schemas.openxmlformats.org/officeDocument/2006/relationships/hyperlink" Target="https://support.microsoft.com/fr-FR/copilot-teams" TargetMode="External"/><Relationship Id="rId7" Type="http://schemas.openxmlformats.org/officeDocument/2006/relationships/image" Target="../media/image147.png"/><Relationship Id="rId2" Type="http://schemas.openxmlformats.org/officeDocument/2006/relationships/notesSlide" Target="../notesSlides/notesSlide47.xml"/><Relationship Id="rId1" Type="http://schemas.openxmlformats.org/officeDocument/2006/relationships/slideLayout" Target="../slideLayouts/slideLayout259.xml"/><Relationship Id="rId6" Type="http://schemas.openxmlformats.org/officeDocument/2006/relationships/image" Target="../media/image146.png"/><Relationship Id="rId5" Type="http://schemas.openxmlformats.org/officeDocument/2006/relationships/image" Target="../media/image69.png"/><Relationship Id="rId4" Type="http://schemas.openxmlformats.org/officeDocument/2006/relationships/image" Target="../media/image73.png"/></Relationships>
</file>

<file path=ppt/slides/_rels/slide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xml"/><Relationship Id="rId1" Type="http://schemas.openxmlformats.org/officeDocument/2006/relationships/slideLayout" Target="../slideLayouts/slideLayout268.xml"/><Relationship Id="rId4" Type="http://schemas.openxmlformats.org/officeDocument/2006/relationships/image" Target="../media/image71.jpeg"/></Relationships>
</file>

<file path=ppt/slides/_rels/slide50.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152.png"/><Relationship Id="rId18" Type="http://schemas.openxmlformats.org/officeDocument/2006/relationships/image" Target="../media/image157.svg"/><Relationship Id="rId3" Type="http://schemas.openxmlformats.org/officeDocument/2006/relationships/hyperlink" Target="https://copilot.cloud.microsoft/en-US/prompts" TargetMode="External"/><Relationship Id="rId7" Type="http://schemas.openxmlformats.org/officeDocument/2006/relationships/hyperlink" Target="https://support.microsoft.com/fr-FR/copilot-teams" TargetMode="External"/><Relationship Id="rId12" Type="http://schemas.openxmlformats.org/officeDocument/2006/relationships/image" Target="../media/image151.svg"/><Relationship Id="rId17" Type="http://schemas.openxmlformats.org/officeDocument/2006/relationships/image" Target="../media/image156.png"/><Relationship Id="rId2" Type="http://schemas.openxmlformats.org/officeDocument/2006/relationships/notesSlide" Target="../notesSlides/notesSlide48.xml"/><Relationship Id="rId16" Type="http://schemas.openxmlformats.org/officeDocument/2006/relationships/image" Target="../media/image155.svg"/><Relationship Id="rId20" Type="http://schemas.openxmlformats.org/officeDocument/2006/relationships/image" Target="../media/image159.svg"/><Relationship Id="rId1" Type="http://schemas.openxmlformats.org/officeDocument/2006/relationships/slideLayout" Target="../slideLayouts/slideLayout251.xml"/><Relationship Id="rId6" Type="http://schemas.openxmlformats.org/officeDocument/2006/relationships/image" Target="../media/image132.svg"/><Relationship Id="rId11" Type="http://schemas.openxmlformats.org/officeDocument/2006/relationships/image" Target="../media/image150.png"/><Relationship Id="rId5" Type="http://schemas.openxmlformats.org/officeDocument/2006/relationships/image" Target="../media/image131.png"/><Relationship Id="rId15" Type="http://schemas.openxmlformats.org/officeDocument/2006/relationships/image" Target="../media/image154.png"/><Relationship Id="rId10" Type="http://schemas.openxmlformats.org/officeDocument/2006/relationships/image" Target="../media/image149.svg"/><Relationship Id="rId19" Type="http://schemas.openxmlformats.org/officeDocument/2006/relationships/image" Target="../media/image158.png"/><Relationship Id="rId4" Type="http://schemas.openxmlformats.org/officeDocument/2006/relationships/image" Target="../media/image69.png"/><Relationship Id="rId9" Type="http://schemas.openxmlformats.org/officeDocument/2006/relationships/image" Target="../media/image148.png"/><Relationship Id="rId14" Type="http://schemas.openxmlformats.org/officeDocument/2006/relationships/image" Target="../media/image153.svg"/></Relationships>
</file>

<file path=ppt/slides/_rels/slide51.xml.rels><?xml version="1.0" encoding="UTF-8" standalone="yes"?>
<Relationships xmlns="http://schemas.openxmlformats.org/package/2006/relationships"><Relationship Id="rId3" Type="http://schemas.openxmlformats.org/officeDocument/2006/relationships/hyperlink" Target="https://support.microsoft.com/fr-fr/topic/d%C3%A9marrage-avec-microsoft-365-chat-5b00a52d-7296-48ee-b938-b95b7209f737" TargetMode="External"/><Relationship Id="rId2" Type="http://schemas.openxmlformats.org/officeDocument/2006/relationships/notesSlide" Target="../notesSlides/notesSlide49.xml"/><Relationship Id="rId1" Type="http://schemas.openxmlformats.org/officeDocument/2006/relationships/slideLayout" Target="../slideLayouts/slideLayout259.xml"/><Relationship Id="rId6" Type="http://schemas.openxmlformats.org/officeDocument/2006/relationships/image" Target="../media/image160.png"/><Relationship Id="rId5" Type="http://schemas.openxmlformats.org/officeDocument/2006/relationships/image" Target="../media/image69.png"/><Relationship Id="rId4" Type="http://schemas.openxmlformats.org/officeDocument/2006/relationships/image" Target="../media/image72.png"/></Relationships>
</file>

<file path=ppt/slides/_rels/slide52.xml.rels><?xml version="1.0" encoding="UTF-8" standalone="yes"?>
<Relationships xmlns="http://schemas.openxmlformats.org/package/2006/relationships"><Relationship Id="rId8" Type="http://schemas.openxmlformats.org/officeDocument/2006/relationships/image" Target="../media/image161.png"/><Relationship Id="rId3" Type="http://schemas.openxmlformats.org/officeDocument/2006/relationships/hyperlink" Target="https://copilot.cloud.microsoft/en-US/prompts" TargetMode="External"/><Relationship Id="rId7" Type="http://schemas.openxmlformats.org/officeDocument/2006/relationships/hyperlink" Target="https://support.microsoft.com/fr-fr/topic/d%C3%A9marrage-avec-microsoft-365-chat-5b00a52d-7296-48ee-b938-b95b7209f737" TargetMode="External"/><Relationship Id="rId12" Type="http://schemas.openxmlformats.org/officeDocument/2006/relationships/image" Target="../media/image122.svg"/><Relationship Id="rId2" Type="http://schemas.openxmlformats.org/officeDocument/2006/relationships/notesSlide" Target="../notesSlides/notesSlide50.xml"/><Relationship Id="rId1" Type="http://schemas.openxmlformats.org/officeDocument/2006/relationships/slideLayout" Target="../slideLayouts/slideLayout251.xml"/><Relationship Id="rId6" Type="http://schemas.openxmlformats.org/officeDocument/2006/relationships/image" Target="../media/image132.svg"/><Relationship Id="rId11" Type="http://schemas.openxmlformats.org/officeDocument/2006/relationships/image" Target="../media/image121.png"/><Relationship Id="rId5" Type="http://schemas.openxmlformats.org/officeDocument/2006/relationships/image" Target="../media/image131.png"/><Relationship Id="rId10" Type="http://schemas.openxmlformats.org/officeDocument/2006/relationships/image" Target="../media/image116.svg"/><Relationship Id="rId4" Type="http://schemas.openxmlformats.org/officeDocument/2006/relationships/image" Target="../media/image69.png"/><Relationship Id="rId9" Type="http://schemas.openxmlformats.org/officeDocument/2006/relationships/image" Target="../media/image115.png"/></Relationships>
</file>

<file path=ppt/slides/_rels/slide53.xml.rels><?xml version="1.0" encoding="UTF-8" standalone="yes"?>
<Relationships xmlns="http://schemas.openxmlformats.org/package/2006/relationships"><Relationship Id="rId8" Type="http://schemas.openxmlformats.org/officeDocument/2006/relationships/image" Target="../media/image163.png"/><Relationship Id="rId3" Type="http://schemas.openxmlformats.org/officeDocument/2006/relationships/hyperlink" Target="https://support.microsoft.com/fr-FR/copilot-outlook" TargetMode="External"/><Relationship Id="rId7" Type="http://schemas.openxmlformats.org/officeDocument/2006/relationships/image" Target="../media/image162.png"/><Relationship Id="rId2" Type="http://schemas.openxmlformats.org/officeDocument/2006/relationships/notesSlide" Target="../notesSlides/notesSlide51.xml"/><Relationship Id="rId1" Type="http://schemas.openxmlformats.org/officeDocument/2006/relationships/slideLayout" Target="../slideLayouts/slideLayout259.xml"/><Relationship Id="rId6" Type="http://schemas.openxmlformats.org/officeDocument/2006/relationships/image" Target="../media/image69.png"/><Relationship Id="rId5" Type="http://schemas.openxmlformats.org/officeDocument/2006/relationships/image" Target="../media/image77.svg"/><Relationship Id="rId4" Type="http://schemas.openxmlformats.org/officeDocument/2006/relationships/image" Target="../media/image76.png"/><Relationship Id="rId9" Type="http://schemas.openxmlformats.org/officeDocument/2006/relationships/image" Target="../media/image164.png"/></Relationships>
</file>

<file path=ppt/slides/_rels/slide54.xml.rels><?xml version="1.0" encoding="UTF-8" standalone="yes"?>
<Relationships xmlns="http://schemas.openxmlformats.org/package/2006/relationships"><Relationship Id="rId3" Type="http://schemas.openxmlformats.org/officeDocument/2006/relationships/hyperlink" Target="https://support.microsoft.com/en-us/copilot-excel" TargetMode="External"/><Relationship Id="rId7" Type="http://schemas.openxmlformats.org/officeDocument/2006/relationships/image" Target="../media/image166.png"/><Relationship Id="rId2" Type="http://schemas.openxmlformats.org/officeDocument/2006/relationships/notesSlide" Target="../notesSlides/notesSlide52.xml"/><Relationship Id="rId1" Type="http://schemas.openxmlformats.org/officeDocument/2006/relationships/slideLayout" Target="../slideLayouts/slideLayout259.xml"/><Relationship Id="rId6" Type="http://schemas.openxmlformats.org/officeDocument/2006/relationships/image" Target="../media/image165.png"/><Relationship Id="rId5" Type="http://schemas.openxmlformats.org/officeDocument/2006/relationships/image" Target="../media/image69.png"/><Relationship Id="rId4" Type="http://schemas.openxmlformats.org/officeDocument/2006/relationships/image" Target="../media/image78.png"/></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3.xml"/><Relationship Id="rId1" Type="http://schemas.openxmlformats.org/officeDocument/2006/relationships/slideLayout" Target="../slideLayouts/slideLayout265.xml"/><Relationship Id="rId6" Type="http://schemas.openxmlformats.org/officeDocument/2006/relationships/image" Target="../media/image17.png"/><Relationship Id="rId5" Type="http://schemas.openxmlformats.org/officeDocument/2006/relationships/image" Target="../media/image69.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55.xml"/><Relationship Id="rId5" Type="http://schemas.openxmlformats.org/officeDocument/2006/relationships/hyperlink" Target="https://www.microsoft.com/en-us/worklab/work-trend-index/will-ai-fix-work" TargetMode="External"/><Relationship Id="rId4" Type="http://schemas.microsoft.com/office/2007/relationships/hdphoto" Target="../media/hdphoto9.wdp"/></Relationships>
</file>

<file path=ppt/slides/_rels/slide7.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hyperlink" Target="https://support.microsoft.com/fr-FR/copilot-powerpoint" TargetMode="External"/><Relationship Id="rId18" Type="http://schemas.openxmlformats.org/officeDocument/2006/relationships/hyperlink" Target="https://learn.microsoft.com/fr-fr/microsoft-365-copilot/" TargetMode="External"/><Relationship Id="rId26" Type="http://schemas.openxmlformats.org/officeDocument/2006/relationships/image" Target="../media/image80.png"/><Relationship Id="rId3" Type="http://schemas.openxmlformats.org/officeDocument/2006/relationships/image" Target="../media/image9.png"/><Relationship Id="rId21" Type="http://schemas.openxmlformats.org/officeDocument/2006/relationships/hyperlink" Target="https://support.microsoft.com/en-us/copilot-excel" TargetMode="External"/><Relationship Id="rId7" Type="http://schemas.openxmlformats.org/officeDocument/2006/relationships/hyperlink" Target="https://support.microsoft.com/fr-fr/topic/d%C3%A9marrage-avec-microsoft-365-chat-5b00a52d-7296-48ee-b938-b95b7209f737" TargetMode="External"/><Relationship Id="rId12" Type="http://schemas.openxmlformats.org/officeDocument/2006/relationships/image" Target="../media/image74.png"/><Relationship Id="rId17" Type="http://schemas.openxmlformats.org/officeDocument/2006/relationships/image" Target="../media/image77.svg"/><Relationship Id="rId25" Type="http://schemas.openxmlformats.org/officeDocument/2006/relationships/hyperlink" Target="https://www.microsoft.com/fr-fr/bing/chat/enterprise/?form=MA13FV" TargetMode="External"/><Relationship Id="rId2" Type="http://schemas.openxmlformats.org/officeDocument/2006/relationships/notesSlide" Target="../notesSlides/notesSlide5.xml"/><Relationship Id="rId16" Type="http://schemas.openxmlformats.org/officeDocument/2006/relationships/image" Target="../media/image76.png"/><Relationship Id="rId20" Type="http://schemas.openxmlformats.org/officeDocument/2006/relationships/hyperlink" Target="https://support.microsoft.com/fr-FR/copilot" TargetMode="External"/><Relationship Id="rId29" Type="http://schemas.openxmlformats.org/officeDocument/2006/relationships/hyperlink" Target="https://support.microsoft.com/fr-FR/copilot-loop" TargetMode="External"/><Relationship Id="rId1" Type="http://schemas.openxmlformats.org/officeDocument/2006/relationships/slideLayout" Target="../slideLayouts/slideLayout263.xml"/><Relationship Id="rId6" Type="http://schemas.openxmlformats.org/officeDocument/2006/relationships/hyperlink" Target="https://www.microsoft.com/en-us/worklab/work-trend-index/will-ai-fix-work" TargetMode="External"/><Relationship Id="rId11" Type="http://schemas.openxmlformats.org/officeDocument/2006/relationships/hyperlink" Target="https://support.microsoft.com/fr-FR/copilot-word" TargetMode="External"/><Relationship Id="rId24" Type="http://schemas.openxmlformats.org/officeDocument/2006/relationships/image" Target="../media/image79.png"/><Relationship Id="rId5" Type="http://schemas.openxmlformats.org/officeDocument/2006/relationships/image" Target="../media/image69.png"/><Relationship Id="rId15" Type="http://schemas.openxmlformats.org/officeDocument/2006/relationships/hyperlink" Target="https://support.microsoft.com/fr-FR/copilot-outlook" TargetMode="External"/><Relationship Id="rId23" Type="http://schemas.openxmlformats.org/officeDocument/2006/relationships/hyperlink" Target="https://support.microsoft.com/fr-FR/copilot-onenote" TargetMode="External"/><Relationship Id="rId28" Type="http://schemas.openxmlformats.org/officeDocument/2006/relationships/image" Target="../media/image81.png"/><Relationship Id="rId10" Type="http://schemas.openxmlformats.org/officeDocument/2006/relationships/image" Target="../media/image73.png"/><Relationship Id="rId19" Type="http://schemas.openxmlformats.org/officeDocument/2006/relationships/hyperlink" Target="https://adoption.microsoft.com/fr-fr/copilot/" TargetMode="External"/><Relationship Id="rId31" Type="http://schemas.openxmlformats.org/officeDocument/2006/relationships/image" Target="../media/image83.svg"/><Relationship Id="rId4" Type="http://schemas.microsoft.com/office/2007/relationships/hdphoto" Target="../media/hdphoto7.wdp"/><Relationship Id="rId9" Type="http://schemas.openxmlformats.org/officeDocument/2006/relationships/hyperlink" Target="https://support.microsoft.com/fr-FR/copilot-teams" TargetMode="External"/><Relationship Id="rId14" Type="http://schemas.openxmlformats.org/officeDocument/2006/relationships/image" Target="../media/image75.png"/><Relationship Id="rId22" Type="http://schemas.openxmlformats.org/officeDocument/2006/relationships/image" Target="../media/image78.png"/><Relationship Id="rId27" Type="http://schemas.openxmlformats.org/officeDocument/2006/relationships/hyperlink" Target="https://support.microsoft.com/fr-FR/copilot-whiteboard" TargetMode="External"/><Relationship Id="rId30" Type="http://schemas.openxmlformats.org/officeDocument/2006/relationships/image" Target="../media/image82.png"/></Relationships>
</file>

<file path=ppt/slides/_rels/slide8.xml.rels><?xml version="1.0" encoding="UTF-8" standalone="yes"?>
<Relationships xmlns="http://schemas.openxmlformats.org/package/2006/relationships"><Relationship Id="rId8" Type="http://schemas.openxmlformats.org/officeDocument/2006/relationships/hyperlink" Target="https://support.microsoft.com/fr-FR/copilot-word" TargetMode="External"/><Relationship Id="rId13" Type="http://schemas.openxmlformats.org/officeDocument/2006/relationships/hyperlink" Target="https://support.microsoft.com/fr-FR/copilot-powerpoint" TargetMode="External"/><Relationship Id="rId3" Type="http://schemas.openxmlformats.org/officeDocument/2006/relationships/image" Target="../media/image69.png"/><Relationship Id="rId7" Type="http://schemas.openxmlformats.org/officeDocument/2006/relationships/image" Target="../media/image85.svg"/><Relationship Id="rId12" Type="http://schemas.openxmlformats.org/officeDocument/2006/relationships/image" Target="../media/image77.svg"/><Relationship Id="rId2" Type="http://schemas.openxmlformats.org/officeDocument/2006/relationships/notesSlide" Target="../notesSlides/notesSlide6.xml"/><Relationship Id="rId1" Type="http://schemas.openxmlformats.org/officeDocument/2006/relationships/slideLayout" Target="../slideLayouts/slideLayout251.xml"/><Relationship Id="rId6" Type="http://schemas.openxmlformats.org/officeDocument/2006/relationships/image" Target="../media/image84.png"/><Relationship Id="rId11" Type="http://schemas.openxmlformats.org/officeDocument/2006/relationships/image" Target="../media/image76.png"/><Relationship Id="rId5" Type="http://schemas.openxmlformats.org/officeDocument/2006/relationships/image" Target="../media/image72.png"/><Relationship Id="rId10" Type="http://schemas.openxmlformats.org/officeDocument/2006/relationships/image" Target="../media/image87.svg"/><Relationship Id="rId4" Type="http://schemas.openxmlformats.org/officeDocument/2006/relationships/hyperlink" Target="https://support.microsoft.com/fr-fr/topic/d%C3%A9marrage-avec-microsoft-365-chat-5b00a52d-7296-48ee-b938-b95b7209f737" TargetMode="External"/><Relationship Id="rId9" Type="http://schemas.openxmlformats.org/officeDocument/2006/relationships/image" Target="../media/image86.png"/><Relationship Id="rId14" Type="http://schemas.openxmlformats.org/officeDocument/2006/relationships/image" Target="../media/image88.png"/></Relationships>
</file>

<file path=ppt/slides/_rels/slide9.xml.rels><?xml version="1.0" encoding="UTF-8" standalone="yes"?>
<Relationships xmlns="http://schemas.openxmlformats.org/package/2006/relationships"><Relationship Id="rId8" Type="http://schemas.openxmlformats.org/officeDocument/2006/relationships/image" Target="../media/image77.svg"/><Relationship Id="rId13" Type="http://schemas.openxmlformats.org/officeDocument/2006/relationships/image" Target="../media/image89.png"/><Relationship Id="rId3" Type="http://schemas.openxmlformats.org/officeDocument/2006/relationships/image" Target="../media/image69.png"/><Relationship Id="rId7" Type="http://schemas.openxmlformats.org/officeDocument/2006/relationships/image" Target="../media/image76.png"/><Relationship Id="rId12" Type="http://schemas.openxmlformats.org/officeDocument/2006/relationships/image" Target="../media/image72.png"/><Relationship Id="rId2" Type="http://schemas.openxmlformats.org/officeDocument/2006/relationships/notesSlide" Target="../notesSlides/notesSlide7.xml"/><Relationship Id="rId1" Type="http://schemas.openxmlformats.org/officeDocument/2006/relationships/slideLayout" Target="../slideLayouts/slideLayout251.xml"/><Relationship Id="rId6" Type="http://schemas.openxmlformats.org/officeDocument/2006/relationships/hyperlink" Target="https://support.microsoft.com/fr-FR/copilot-outlook" TargetMode="External"/><Relationship Id="rId11" Type="http://schemas.openxmlformats.org/officeDocument/2006/relationships/hyperlink" Target="https://support.microsoft.com/fr-fr/topic/d%C3%A9marrage-avec-microsoft-365-chat-5b00a52d-7296-48ee-b938-b95b7209f737" TargetMode="External"/><Relationship Id="rId5" Type="http://schemas.openxmlformats.org/officeDocument/2006/relationships/image" Target="../media/image73.png"/><Relationship Id="rId10" Type="http://schemas.openxmlformats.org/officeDocument/2006/relationships/image" Target="../media/image74.png"/><Relationship Id="rId4" Type="http://schemas.openxmlformats.org/officeDocument/2006/relationships/hyperlink" Target="https://support.microsoft.com/fr-FR/copilot-teams" TargetMode="External"/><Relationship Id="rId9" Type="http://schemas.openxmlformats.org/officeDocument/2006/relationships/hyperlink" Target="https://support.microsoft.com/fr-FR/copilot-wor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F738E-3E51-0D98-0536-1372AFAD1451}"/>
              </a:ext>
            </a:extLst>
          </p:cNvPr>
          <p:cNvSpPr>
            <a:spLocks noGrp="1"/>
          </p:cNvSpPr>
          <p:nvPr>
            <p:ph type="title"/>
          </p:nvPr>
        </p:nvSpPr>
        <p:spPr>
          <a:xfrm>
            <a:off x="584200" y="2610448"/>
            <a:ext cx="11245850" cy="923330"/>
          </a:xfrm>
        </p:spPr>
        <p:txBody>
          <a:bodyPr/>
          <a:lstStyle/>
          <a:p>
            <a:r>
              <a:rPr lang="fr-FR" dirty="0">
                <a:gradFill flip="none">
                  <a:gsLst>
                    <a:gs pos="0">
                      <a:srgbClr val="3E76D4"/>
                    </a:gs>
                    <a:gs pos="50000">
                      <a:srgbClr val="8661C5"/>
                    </a:gs>
                    <a:gs pos="100000">
                      <a:srgbClr val="C73ECC"/>
                    </a:gs>
                  </a:gsLst>
                  <a:lin ang="2700000" scaled="1"/>
                  <a:tileRect/>
                </a:gradFill>
                <a:cs typeface="Segoe UI"/>
              </a:rPr>
              <a:t>Bibliothèque de scénarios Copilot pour Microsoft 365 </a:t>
            </a:r>
            <a:br>
              <a:rPr lang="fr-FR" dirty="0"/>
            </a:br>
            <a:r>
              <a:rPr lang="fr-FR" sz="2400">
                <a:gradFill flip="none">
                  <a:gsLst>
                    <a:gs pos="0">
                      <a:srgbClr val="3E76D4"/>
                    </a:gs>
                    <a:gs pos="50000">
                      <a:srgbClr val="8661C5"/>
                    </a:gs>
                    <a:gs pos="100000">
                      <a:srgbClr val="C73ECC"/>
                    </a:gs>
                  </a:gsLst>
                  <a:lin ang="2700000" scaled="1"/>
                  <a:tileRect/>
                </a:gradFill>
                <a:cs typeface="Segoe UI"/>
              </a:rPr>
              <a:t>Démonstrations, cas d'utilisation, instructions et conseils sur les prompts</a:t>
            </a:r>
            <a:endParaRPr lang="fr-FR" sz="2400" dirty="0">
              <a:gradFill flip="none">
                <a:gsLst>
                  <a:gs pos="0">
                    <a:srgbClr val="3E76D4"/>
                  </a:gs>
                  <a:gs pos="50000">
                    <a:srgbClr val="8661C5"/>
                  </a:gs>
                  <a:gs pos="100000">
                    <a:srgbClr val="C73ECC"/>
                  </a:gs>
                </a:gsLst>
                <a:lin ang="2700000" scaled="1"/>
                <a:tileRect/>
              </a:gradFill>
              <a:cs typeface="Segoe UI"/>
            </a:endParaRPr>
          </a:p>
        </p:txBody>
      </p:sp>
      <p:pic>
        <p:nvPicPr>
          <p:cNvPr id="3" name="Picture 2" descr="Microsoft Copilot logo">
            <a:extLst>
              <a:ext uri="{FF2B5EF4-FFF2-40B4-BE49-F238E27FC236}">
                <a16:creationId xmlns:a16="http://schemas.microsoft.com/office/drawing/2014/main" id="{E72D693C-B0DC-A312-A0BE-0E5B1A602DC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2336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E91045CD-9B48-7B8E-8514-F3D5A68C5CDD}"/>
              </a:ext>
            </a:extLst>
          </p:cNvPr>
          <p:cNvSpPr>
            <a:spLocks noGrp="1"/>
          </p:cNvSpPr>
          <p:nvPr>
            <p:ph type="title"/>
          </p:nvPr>
        </p:nvSpPr>
        <p:spPr>
          <a:xfrm>
            <a:off x="588263" y="2459504"/>
            <a:ext cx="5638365" cy="1938992"/>
          </a:xfrm>
        </p:spPr>
        <p:txBody>
          <a:bodyPr/>
          <a:lstStyle/>
          <a:p>
            <a:r>
              <a:rPr lang="fr-FR" sz="4200" dirty="0">
                <a:gradFill flip="none" rotWithShape="1">
                  <a:gsLst>
                    <a:gs pos="50000">
                      <a:srgbClr val="8661C5"/>
                    </a:gs>
                    <a:gs pos="0">
                      <a:srgbClr val="3E76D4"/>
                    </a:gs>
                    <a:gs pos="100000">
                      <a:srgbClr val="C73ECC"/>
                    </a:gs>
                  </a:gsLst>
                  <a:lin ang="2700000" scaled="1"/>
                  <a:tileRect/>
                </a:gradFill>
              </a:rPr>
              <a:t>Copilot pour Microsoft 365 </a:t>
            </a:r>
            <a:br>
              <a:rPr lang="fr-FR" sz="4200" dirty="0">
                <a:gradFill flip="none" rotWithShape="1">
                  <a:gsLst>
                    <a:gs pos="50000">
                      <a:srgbClr val="8661C5"/>
                    </a:gs>
                    <a:gs pos="0">
                      <a:srgbClr val="3E76D4"/>
                    </a:gs>
                    <a:gs pos="100000">
                      <a:srgbClr val="C73ECC"/>
                    </a:gs>
                  </a:gsLst>
                  <a:lin ang="2700000" scaled="1"/>
                  <a:tileRect/>
                </a:gradFill>
              </a:rPr>
            </a:br>
            <a:r>
              <a:rPr lang="fr-FR" sz="4200" dirty="0"/>
              <a:t>L'IA pour les RH</a:t>
            </a:r>
          </a:p>
        </p:txBody>
      </p:sp>
      <p:pic>
        <p:nvPicPr>
          <p:cNvPr id="1026" name="Picture 2" descr="Microsoft Copilot logo">
            <a:extLst>
              <a:ext uri="{FF2B5EF4-FFF2-40B4-BE49-F238E27FC236}">
                <a16:creationId xmlns:a16="http://schemas.microsoft.com/office/drawing/2014/main" id="{E59DD2D4-15D3-2CBB-EF10-4B96ED41897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4094" y="477520"/>
            <a:ext cx="1255058" cy="1255058"/>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a:extLst>
              <a:ext uri="{FF2B5EF4-FFF2-40B4-BE49-F238E27FC236}">
                <a16:creationId xmlns:a16="http://schemas.microsoft.com/office/drawing/2014/main" id="{623ECBF1-9E7B-2600-C58B-5A313E5EA8B2}"/>
              </a:ext>
              <a:ext uri="{C183D7F6-B498-43B3-948B-1728B52AA6E4}">
                <adec:decorative xmlns:adec="http://schemas.microsoft.com/office/drawing/2017/decorative" val="1"/>
              </a:ext>
            </a:extLst>
          </p:cNvPr>
          <p:cNvSpPr/>
          <p:nvPr/>
        </p:nvSpPr>
        <p:spPr bwMode="auto">
          <a:xfrm>
            <a:off x="6461096" y="946407"/>
            <a:ext cx="4965186" cy="4965186"/>
          </a:xfrm>
          <a:prstGeom prst="ellipse">
            <a:avLst/>
          </a:prstGeom>
          <a:gradFill>
            <a:gsLst>
              <a:gs pos="0">
                <a:srgbClr val="0F6CBD"/>
              </a:gs>
              <a:gs pos="100000">
                <a:srgbClr val="9F51DE"/>
              </a:gs>
            </a:gsLst>
            <a:lin ang="0" scaled="1"/>
          </a:gradFill>
          <a:ln>
            <a:noFill/>
          </a:ln>
          <a:effectLst>
            <a:outerShdw blurRad="343645" dist="295501" dir="2700000" algn="tl" rotWithShape="0">
              <a:srgbClr val="F3484C">
                <a:alpha val="15816"/>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pic>
        <p:nvPicPr>
          <p:cNvPr id="5" name="Picture Placeholder 7">
            <a:extLst>
              <a:ext uri="{FF2B5EF4-FFF2-40B4-BE49-F238E27FC236}">
                <a16:creationId xmlns:a16="http://schemas.microsoft.com/office/drawing/2014/main" id="{7C3291B8-1593-B4D5-FE36-AA0028B62788}"/>
              </a:ext>
              <a:ext uri="{C183D7F6-B498-43B3-948B-1728B52AA6E4}">
                <adec:decorative xmlns:adec="http://schemas.microsoft.com/office/drawing/2017/decorative" val="1"/>
              </a:ext>
            </a:extLst>
          </p:cNvPr>
          <p:cNvPicPr>
            <a:picLocks/>
          </p:cNvPicPr>
          <p:nvPr/>
        </p:nvPicPr>
        <p:blipFill rotWithShape="1">
          <a:blip r:embed="rId4" cstate="print">
            <a:extLst>
              <a:ext uri="{28A0092B-C50C-407E-A947-70E740481C1C}">
                <a14:useLocalDpi xmlns:a14="http://schemas.microsoft.com/office/drawing/2010/main" val="0"/>
              </a:ext>
            </a:extLst>
          </a:blip>
          <a:srcRect l="37430" t="12547" r="21092" b="24916"/>
          <a:stretch/>
        </p:blipFill>
        <p:spPr bwMode="ltGray">
          <a:xfrm>
            <a:off x="6616922" y="1102233"/>
            <a:ext cx="4672584" cy="4672584"/>
          </a:xfrm>
          <a:prstGeom prst="ellipse">
            <a:avLst/>
          </a:prstGeom>
          <a:blipFill>
            <a:blip r:embed="rId5" cstate="print">
              <a:extLst>
                <a:ext uri="{28A0092B-C50C-407E-A947-70E740481C1C}">
                  <a14:useLocalDpi xmlns:a14="http://schemas.microsoft.com/office/drawing/2010/main"/>
                </a:ext>
              </a:extLst>
            </a:blip>
            <a:stretch>
              <a:fillRect/>
            </a:stretch>
          </a:blipFill>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48084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39037D0-0483-58DA-92AA-B053AFDDD255}"/>
              </a:ext>
              <a:ext uri="{C183D7F6-B498-43B3-948B-1728B52AA6E4}">
                <adec:decorative xmlns:adec="http://schemas.microsoft.com/office/drawing/2017/decorative" val="1"/>
              </a:ext>
            </a:extLst>
          </p:cNvPr>
          <p:cNvPicPr>
            <a:picLocks noChangeAspect="1"/>
          </p:cNvPicPr>
          <p:nvPr/>
        </p:nvPicPr>
        <p:blipFill rotWithShape="1">
          <a:blip r:embed="rId3">
            <a:alphaModFix amt="39000"/>
            <a:extLst>
              <a:ext uri="{BEBA8EAE-BF5A-486C-A8C5-ECC9F3942E4B}">
                <a14:imgProps xmlns:a14="http://schemas.microsoft.com/office/drawing/2010/main">
                  <a14:imgLayer r:embed="rId4">
                    <a14:imgEffect>
                      <a14:sharpenSoften amount="-100000"/>
                    </a14:imgEffect>
                  </a14:imgLayer>
                </a14:imgProps>
              </a:ext>
            </a:extLst>
          </a:blip>
          <a:srcRect l="25423" t="26609" r="18476" b="23185"/>
          <a:stretch/>
        </p:blipFill>
        <p:spPr>
          <a:xfrm>
            <a:off x="1756610" y="1751854"/>
            <a:ext cx="8678779" cy="3477402"/>
          </a:xfrm>
          <a:prstGeom prst="roundRect">
            <a:avLst>
              <a:gd name="adj" fmla="val 8641"/>
            </a:avLst>
          </a:prstGeom>
          <a:solidFill>
            <a:schemeClr val="bg1"/>
          </a:solidFill>
          <a:ln>
            <a:solidFill>
              <a:schemeClr val="bg1"/>
            </a:solidFill>
          </a:ln>
          <a:effectLst>
            <a:outerShdw blurRad="343645" dist="295501" dir="2700000" algn="tl" rotWithShape="0">
              <a:srgbClr val="F3484C">
                <a:alpha val="15816"/>
              </a:srgbClr>
            </a:outerShdw>
          </a:effectLst>
        </p:spPr>
      </p:pic>
      <p:sp>
        <p:nvSpPr>
          <p:cNvPr id="4" name="Rectangle: Rounded Corners 6">
            <a:extLst>
              <a:ext uri="{FF2B5EF4-FFF2-40B4-BE49-F238E27FC236}">
                <a16:creationId xmlns:a16="http://schemas.microsoft.com/office/drawing/2014/main" id="{409DD201-41FD-C6C7-92F1-7111B01600DC}"/>
              </a:ext>
              <a:ext uri="{C183D7F6-B498-43B3-948B-1728B52AA6E4}">
                <adec:decorative xmlns:adec="http://schemas.microsoft.com/office/drawing/2017/decorative" val="1"/>
              </a:ext>
            </a:extLst>
          </p:cNvPr>
          <p:cNvSpPr/>
          <p:nvPr/>
        </p:nvSpPr>
        <p:spPr bwMode="auto">
          <a:xfrm>
            <a:off x="1756610" y="1729039"/>
            <a:ext cx="8678779" cy="3523032"/>
          </a:xfrm>
          <a:prstGeom prst="roundRect">
            <a:avLst>
              <a:gd name="adj" fmla="val 8425"/>
            </a:avLst>
          </a:prstGeom>
          <a:noFill/>
          <a:ln w="38100">
            <a:gradFill>
              <a:gsLst>
                <a:gs pos="37000">
                  <a:srgbClr val="464FEB"/>
                </a:gs>
                <a:gs pos="69000">
                  <a:srgbClr val="47CFFA"/>
                </a:gs>
                <a:gs pos="91000">
                  <a:srgbClr val="B47CF8"/>
                </a:gs>
              </a:gsLst>
              <a:lin ang="3600000" scaled="0"/>
            </a:gradFill>
          </a:ln>
          <a:effectLst>
            <a:outerShdw blurRad="300618" dist="154023"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6" name="Rectangle: Rounded Corners 3">
            <a:extLst>
              <a:ext uri="{FF2B5EF4-FFF2-40B4-BE49-F238E27FC236}">
                <a16:creationId xmlns:a16="http://schemas.microsoft.com/office/drawing/2014/main" id="{15D2AC83-A3ED-2146-084A-BA3C277DB166}"/>
              </a:ext>
            </a:extLst>
          </p:cNvPr>
          <p:cNvSpPr>
            <a:spLocks noGrp="1"/>
          </p:cNvSpPr>
          <p:nvPr>
            <p:ph type="title"/>
          </p:nvPr>
        </p:nvSpPr>
        <p:spPr bwMode="auto">
          <a:xfrm>
            <a:off x="2455068" y="1493838"/>
            <a:ext cx="7281863" cy="547687"/>
          </a:xfrm>
          <a:prstGeom prst="roundRect">
            <a:avLst>
              <a:gd name="adj" fmla="val 21801"/>
            </a:avLst>
          </a:prstGeom>
          <a:gradFill flip="none" rotWithShape="1">
            <a:gsLst>
              <a:gs pos="0">
                <a:srgbClr val="0F6CBD"/>
              </a:gs>
              <a:gs pos="100000">
                <a:srgbClr val="9F51DE"/>
              </a:gs>
            </a:gsLst>
            <a:lin ang="0" scaled="1"/>
            <a:tileRect/>
          </a:gradFill>
          <a:ln w="9525" cap="flat" cmpd="sng" algn="ctr">
            <a:noFill/>
            <a:prstDash val="solid"/>
            <a:headEnd type="none" w="med" len="med"/>
            <a:tailEnd type="none" w="med" len="med"/>
          </a:ln>
          <a:effectLst>
            <a:outerShdw blurRad="50800" dist="38100" dir="5400000" algn="t"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a:spcAft>
                <a:spcPct val="0"/>
              </a:spcAft>
              <a:defRPr/>
            </a:pPr>
            <a:r>
              <a:rPr lang="fr-FR" sz="2400">
                <a:ln>
                  <a:noFill/>
                </a:ln>
                <a:solidFill>
                  <a:schemeClr val="bg1"/>
                </a:solidFill>
                <a:latin typeface="+mj-lt"/>
                <a:cs typeface="Segoe UI"/>
              </a:rPr>
              <a:t>Bannissez les tâches inutiles</a:t>
            </a:r>
          </a:p>
        </p:txBody>
      </p:sp>
      <p:sp>
        <p:nvSpPr>
          <p:cNvPr id="10" name="TextBox 9">
            <a:extLst>
              <a:ext uri="{FF2B5EF4-FFF2-40B4-BE49-F238E27FC236}">
                <a16:creationId xmlns:a16="http://schemas.microsoft.com/office/drawing/2014/main" id="{00502656-F21F-B7C2-35A2-F3C37AF5EA55}"/>
              </a:ext>
            </a:extLst>
          </p:cNvPr>
          <p:cNvSpPr txBox="1"/>
          <p:nvPr/>
        </p:nvSpPr>
        <p:spPr>
          <a:xfrm>
            <a:off x="2112865" y="2598003"/>
            <a:ext cx="7966269" cy="1785104"/>
          </a:xfrm>
          <a:prstGeom prst="rect">
            <a:avLst/>
          </a:prstGeom>
        </p:spPr>
        <p:txBody>
          <a:bodyPr wrap="square" lIns="0" tIns="0" rIns="0" bIns="0" anchor="ctr">
            <a:spAutoFit/>
          </a:bodyPr>
          <a:lstStyle/>
          <a:p>
            <a:pPr marL="0" marR="0" lvl="0" indent="0" algn="ctr" defTabSz="914400" rtl="0" eaLnBrk="1" fontAlgn="auto" latinLnBrk="0" hangingPunct="1">
              <a:lnSpc>
                <a:spcPct val="100000"/>
              </a:lnSpc>
              <a:spcBef>
                <a:spcPts val="3600"/>
              </a:spcBef>
              <a:spcAft>
                <a:spcPts val="0"/>
              </a:spcAft>
              <a:buClrTx/>
              <a:buSzTx/>
              <a:buFontTx/>
              <a:buNone/>
              <a:tabLst/>
              <a:defRPr/>
            </a:pPr>
            <a:r>
              <a:rPr kumimoji="0" lang="fr-FR" sz="6000" b="0" i="0" u="none" strike="noStrike" cap="none" normalizeH="0" baseline="0" noProof="0">
                <a:ln w="3175">
                  <a:noFill/>
                </a:ln>
                <a:gradFill>
                  <a:gsLst>
                    <a:gs pos="33000">
                      <a:srgbClr val="1F78D4"/>
                    </a:gs>
                    <a:gs pos="81000">
                      <a:srgbClr val="8678D6"/>
                    </a:gs>
                  </a:gsLst>
                  <a:lin ang="2700000" scaled="1"/>
                </a:gradFill>
                <a:effectLst/>
                <a:uLnTx/>
                <a:uFillTx/>
                <a:latin typeface="Segoe UI Semibold"/>
                <a:ea typeface="+mn-ea"/>
                <a:cs typeface="+mn-cs"/>
              </a:rPr>
              <a:t>3 personnes sur 4</a:t>
            </a:r>
            <a:br>
              <a:rPr kumimoji="0" lang="fr-FR" sz="2800" b="0" i="0" u="none" strike="noStrike" cap="none" normalizeH="0" baseline="0" noProof="0">
                <a:ln w="3175">
                  <a:noFill/>
                </a:ln>
                <a:solidFill>
                  <a:prstClr val="black"/>
                </a:solidFill>
                <a:effectLst/>
                <a:uLnTx/>
                <a:uFillTx/>
                <a:latin typeface="Segoe UI Semibold"/>
                <a:ea typeface="+mj-lt"/>
                <a:cs typeface="Segoe UI" pitchFamily="34" charset="0"/>
              </a:rPr>
            </a:br>
            <a:r>
              <a:rPr kumimoji="0" lang="fr-FR" sz="2800" b="0" i="0" u="none" strike="noStrike" cap="none" normalizeH="0" baseline="0" noProof="0">
                <a:ln>
                  <a:noFill/>
                </a:ln>
                <a:solidFill>
                  <a:prstClr val="black"/>
                </a:solidFill>
                <a:effectLst/>
                <a:uLnTx/>
                <a:uFillTx/>
                <a:latin typeface="Segoe UI"/>
                <a:ea typeface="+mj-lt"/>
                <a:cs typeface="Segoe UI"/>
              </a:rPr>
              <a:t>se sentent à l'aise d'utiliser</a:t>
            </a:r>
            <a:br>
              <a:rPr kumimoji="0" lang="fr-FR" sz="2800" b="0" i="0" u="none" strike="noStrike" cap="none" normalizeH="0" baseline="0" noProof="0">
                <a:ln>
                  <a:noFill/>
                </a:ln>
                <a:solidFill>
                  <a:prstClr val="black"/>
                </a:solidFill>
                <a:effectLst/>
                <a:uLnTx/>
                <a:uFillTx/>
                <a:latin typeface="Segoe UI"/>
                <a:ea typeface="+mj-lt"/>
                <a:cs typeface="Segoe UI"/>
              </a:rPr>
            </a:br>
            <a:r>
              <a:rPr kumimoji="0" lang="fr-FR" sz="2800" b="0" i="0" u="none" strike="noStrike" cap="none" normalizeH="0" baseline="0" noProof="0">
                <a:ln>
                  <a:noFill/>
                </a:ln>
                <a:solidFill>
                  <a:prstClr val="black"/>
                </a:solidFill>
                <a:effectLst/>
                <a:uLnTx/>
                <a:uFillTx/>
                <a:latin typeface="Segoe UI"/>
                <a:ea typeface="+mj-lt"/>
                <a:cs typeface="Segoe UI"/>
              </a:rPr>
              <a:t>l'IA pour les tâches administratives</a:t>
            </a:r>
          </a:p>
        </p:txBody>
      </p:sp>
      <p:sp>
        <p:nvSpPr>
          <p:cNvPr id="11" name="TextBox 10">
            <a:extLst>
              <a:ext uri="{FF2B5EF4-FFF2-40B4-BE49-F238E27FC236}">
                <a16:creationId xmlns:a16="http://schemas.microsoft.com/office/drawing/2014/main" id="{FBED8F43-E0FB-5C55-D811-EC32582ADA6C}"/>
              </a:ext>
            </a:extLst>
          </p:cNvPr>
          <p:cNvSpPr txBox="1"/>
          <p:nvPr/>
        </p:nvSpPr>
        <p:spPr>
          <a:xfrm>
            <a:off x="588263" y="6042926"/>
            <a:ext cx="6762996" cy="161583"/>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0" i="0" u="none" strike="noStrike" cap="none" normalizeH="0" baseline="0" noProof="0">
                <a:ln>
                  <a:noFill/>
                </a:ln>
                <a:solidFill>
                  <a:srgbClr val="8661C5"/>
                </a:solidFill>
                <a:effectLst/>
                <a:uLnTx/>
                <a:uFillTx/>
                <a:latin typeface="Segoe UI"/>
                <a:ea typeface="+mn-ea"/>
                <a:cs typeface="+mn-cs"/>
                <a:hlinkClick r:id="rId5">
                  <a:extLst>
                    <a:ext uri="{A12FA001-AC4F-418D-AE19-62706E023703}">
                      <ahyp:hlinkClr xmlns:ahyp="http://schemas.microsoft.com/office/drawing/2018/hyperlinkcolor" val="tx"/>
                    </a:ext>
                  </a:extLst>
                </a:hlinkClick>
              </a:rPr>
              <a:t>Microsoft WorkLab Work Trend Index, mai 2023</a:t>
            </a:r>
          </a:p>
        </p:txBody>
      </p:sp>
    </p:spTree>
    <p:extLst>
      <p:ext uri="{BB962C8B-B14F-4D97-AF65-F5344CB8AC3E}">
        <p14:creationId xmlns:p14="http://schemas.microsoft.com/office/powerpoint/2010/main" val="3224884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300"/>
                                        <p:tgtEl>
                                          <p:spTgt spid="6"/>
                                        </p:tgtEl>
                                      </p:cBhvr>
                                    </p:animEffect>
                                  </p:childTnLst>
                                </p:cTn>
                              </p:par>
                              <p:par>
                                <p:cTn id="8" presetID="16" presetClass="entr" presetSubtype="37" fill="hold" grpId="0" nodeType="withEffect">
                                  <p:stCondLst>
                                    <p:cond delay="400"/>
                                  </p:stCondLst>
                                  <p:childTnLst>
                                    <p:set>
                                      <p:cBhvr>
                                        <p:cTn id="9" dur="1" fill="hold">
                                          <p:stCondLst>
                                            <p:cond delay="0"/>
                                          </p:stCondLst>
                                        </p:cTn>
                                        <p:tgtEl>
                                          <p:spTgt spid="10"/>
                                        </p:tgtEl>
                                        <p:attrNameLst>
                                          <p:attrName>style.visibility</p:attrName>
                                        </p:attrNameLst>
                                      </p:cBhvr>
                                      <p:to>
                                        <p:strVal val="visible"/>
                                      </p:to>
                                    </p:set>
                                    <p:animEffect transition="in" filter="barn(outVertical)">
                                      <p:cBhvr>
                                        <p:cTn id="10" dur="300"/>
                                        <p:tgtEl>
                                          <p:spTgt spid="10"/>
                                        </p:tgtEl>
                                      </p:cBhvr>
                                    </p:animEffect>
                                  </p:childTnLst>
                                </p:cTn>
                              </p:par>
                              <p:par>
                                <p:cTn id="11" presetID="16" presetClass="entr" presetSubtype="37" fill="hold" grpId="0" nodeType="withEffect">
                                  <p:stCondLst>
                                    <p:cond delay="400"/>
                                  </p:stCondLst>
                                  <p:childTnLst>
                                    <p:set>
                                      <p:cBhvr>
                                        <p:cTn id="12" dur="1" fill="hold">
                                          <p:stCondLst>
                                            <p:cond delay="0"/>
                                          </p:stCondLst>
                                        </p:cTn>
                                        <p:tgtEl>
                                          <p:spTgt spid="4"/>
                                        </p:tgtEl>
                                        <p:attrNameLst>
                                          <p:attrName>style.visibility</p:attrName>
                                        </p:attrNameLst>
                                      </p:cBhvr>
                                      <p:to>
                                        <p:strVal val="visible"/>
                                      </p:to>
                                    </p:set>
                                    <p:animEffect transition="in" filter="barn(outVertical)">
                                      <p:cBhvr>
                                        <p:cTn id="13"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10" name="Group 1109">
            <a:extLst>
              <a:ext uri="{FF2B5EF4-FFF2-40B4-BE49-F238E27FC236}">
                <a16:creationId xmlns:a16="http://schemas.microsoft.com/office/drawing/2014/main" id="{1DDE1065-1A81-4A15-6EE7-D7EAE5E9F4C5}"/>
              </a:ext>
              <a:ext uri="{C183D7F6-B498-43B3-948B-1728B52AA6E4}">
                <adec:decorative xmlns:adec="http://schemas.microsoft.com/office/drawing/2017/decorative" val="1"/>
              </a:ext>
            </a:extLst>
          </p:cNvPr>
          <p:cNvGrpSpPr/>
          <p:nvPr/>
        </p:nvGrpSpPr>
        <p:grpSpPr>
          <a:xfrm>
            <a:off x="0" y="1103972"/>
            <a:ext cx="12205140" cy="5754028"/>
            <a:chOff x="6513" y="1103972"/>
            <a:chExt cx="12205140" cy="5754028"/>
          </a:xfrm>
        </p:grpSpPr>
        <p:grpSp>
          <p:nvGrpSpPr>
            <p:cNvPr id="1111" name="Group 1110">
              <a:extLst>
                <a:ext uri="{FF2B5EF4-FFF2-40B4-BE49-F238E27FC236}">
                  <a16:creationId xmlns:a16="http://schemas.microsoft.com/office/drawing/2014/main" id="{CE59AF7B-61F4-6DFE-7F2F-98120B1AC7F6}"/>
                </a:ext>
                <a:ext uri="{C183D7F6-B498-43B3-948B-1728B52AA6E4}">
                  <adec:decorative xmlns:adec="http://schemas.microsoft.com/office/drawing/2017/decorative" val="1"/>
                </a:ext>
              </a:extLst>
            </p:cNvPr>
            <p:cNvGrpSpPr/>
            <p:nvPr/>
          </p:nvGrpSpPr>
          <p:grpSpPr>
            <a:xfrm>
              <a:off x="6513" y="1103972"/>
              <a:ext cx="12205140" cy="5754028"/>
              <a:chOff x="-2" y="1103972"/>
              <a:chExt cx="12205140" cy="5754028"/>
            </a:xfrm>
          </p:grpSpPr>
          <p:sp>
            <p:nvSpPr>
              <p:cNvPr id="1116" name="Rectangle: Single Corner Rounded 1115">
                <a:extLst>
                  <a:ext uri="{FF2B5EF4-FFF2-40B4-BE49-F238E27FC236}">
                    <a16:creationId xmlns:a16="http://schemas.microsoft.com/office/drawing/2014/main" id="{984D5004-14F2-0D5E-39EB-3CEC37292AEE}"/>
                  </a:ext>
                  <a:ext uri="{C183D7F6-B498-43B3-948B-1728B52AA6E4}">
                    <adec:decorative xmlns:adec="http://schemas.microsoft.com/office/drawing/2017/decorative" val="1"/>
                  </a:ext>
                </a:extLst>
              </p:cNvPr>
              <p:cNvSpPr>
                <a:spLocks noChangeAspect="1"/>
              </p:cNvSpPr>
              <p:nvPr/>
            </p:nvSpPr>
            <p:spPr bwMode="auto">
              <a:xfrm>
                <a:off x="0" y="1295400"/>
                <a:ext cx="3635374" cy="5562600"/>
              </a:xfrm>
              <a:prstGeom prst="round1Rect">
                <a:avLst>
                  <a:gd name="adj" fmla="val 4091"/>
                </a:avLst>
              </a:prstGeom>
              <a:gradFill>
                <a:gsLst>
                  <a:gs pos="0">
                    <a:schemeClr val="accent4"/>
                  </a:gs>
                  <a:gs pos="100000">
                    <a:srgbClr val="D59ED7"/>
                  </a:gs>
                </a:gsLst>
                <a:lin ang="2700000" scaled="0"/>
              </a:gradFill>
              <a:ln w="9525" cap="flat" cmpd="sng" algn="ctr">
                <a:noFill/>
                <a:prstDash val="solid"/>
                <a:headEnd type="none" w="med" len="med"/>
                <a:tailEnd type="none" w="med" len="med"/>
              </a:ln>
              <a:effectLst>
                <a:outerShdw blurRad="63500" dist="63500" dir="2700000" algn="tl" rotWithShape="0">
                  <a:srgbClr val="737373">
                    <a:alpha val="20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a:ln>
                    <a:noFill/>
                  </a:ln>
                  <a:solidFill>
                    <a:srgbClr val="000000"/>
                  </a:solidFill>
                  <a:effectLst/>
                  <a:uLnTx/>
                  <a:uFillTx/>
                  <a:latin typeface="Segoe UI Semibold"/>
                  <a:ea typeface="+mn-ea"/>
                  <a:cs typeface="Segoe UI" panose="020B0502040204020203" pitchFamily="34" charset="0"/>
                </a:endParaRPr>
              </a:p>
            </p:txBody>
          </p:sp>
          <p:grpSp>
            <p:nvGrpSpPr>
              <p:cNvPr id="1117" name="Group 1116">
                <a:extLst>
                  <a:ext uri="{FF2B5EF4-FFF2-40B4-BE49-F238E27FC236}">
                    <a16:creationId xmlns:a16="http://schemas.microsoft.com/office/drawing/2014/main" id="{B98450C3-9446-F507-6F86-4907EF263DA8}"/>
                  </a:ext>
                  <a:ext uri="{C183D7F6-B498-43B3-948B-1728B52AA6E4}">
                    <adec:decorative xmlns:adec="http://schemas.microsoft.com/office/drawing/2017/decorative" val="1"/>
                  </a:ext>
                </a:extLst>
              </p:cNvPr>
              <p:cNvGrpSpPr/>
              <p:nvPr/>
            </p:nvGrpSpPr>
            <p:grpSpPr>
              <a:xfrm>
                <a:off x="-2" y="1103972"/>
                <a:ext cx="12205140" cy="5165071"/>
                <a:chOff x="-2" y="1103972"/>
                <a:chExt cx="12205140" cy="5165071"/>
              </a:xfrm>
            </p:grpSpPr>
            <p:pic>
              <p:nvPicPr>
                <p:cNvPr id="1118" name="Picture 1117">
                  <a:extLst>
                    <a:ext uri="{FF2B5EF4-FFF2-40B4-BE49-F238E27FC236}">
                      <a16:creationId xmlns:a16="http://schemas.microsoft.com/office/drawing/2014/main" id="{ECD1D097-12BC-327D-0F80-F4ABC1F7D2B8}"/>
                    </a:ext>
                    <a:ext uri="{C183D7F6-B498-43B3-948B-1728B52AA6E4}">
                      <adec:decorative xmlns:adec="http://schemas.microsoft.com/office/drawing/2017/decorative" val="1"/>
                    </a:ext>
                  </a:extLst>
                </p:cNvPr>
                <p:cNvPicPr>
                  <a:picLocks/>
                </p:cNvPicPr>
                <p:nvPr/>
              </p:nvPicPr>
              <p:blipFill rotWithShape="1">
                <a:blip r:embed="rId3">
                  <a:alphaModFix amt="50000"/>
                  <a:extLst>
                    <a:ext uri="{BEBA8EAE-BF5A-486C-A8C5-ECC9F3942E4B}">
                      <a14:imgProps xmlns:a14="http://schemas.microsoft.com/office/drawing/2010/main">
                        <a14:imgLayer r:embed="rId4">
                          <a14:imgEffect>
                            <a14:sharpenSoften amount="-100000"/>
                          </a14:imgEffect>
                        </a14:imgLayer>
                      </a14:imgProps>
                    </a:ext>
                  </a:extLst>
                </a:blip>
                <a:srcRect l="40529" r="39017"/>
                <a:stretch/>
              </p:blipFill>
              <p:spPr>
                <a:xfrm>
                  <a:off x="4429125" y="1209675"/>
                  <a:ext cx="2190054" cy="4597606"/>
                </a:xfrm>
                <a:custGeom>
                  <a:avLst/>
                  <a:gdLst>
                    <a:gd name="connsiteX0" fmla="*/ 0 w 2190054"/>
                    <a:gd name="connsiteY0" fmla="*/ 0 h 4597606"/>
                    <a:gd name="connsiteX1" fmla="*/ 2047994 w 2190054"/>
                    <a:gd name="connsiteY1" fmla="*/ 0 h 4597606"/>
                    <a:gd name="connsiteX2" fmla="*/ 2190054 w 2190054"/>
                    <a:gd name="connsiteY2" fmla="*/ 142060 h 4597606"/>
                    <a:gd name="connsiteX3" fmla="*/ 2190054 w 2190054"/>
                    <a:gd name="connsiteY3" fmla="*/ 4455546 h 4597606"/>
                    <a:gd name="connsiteX4" fmla="*/ 2047994 w 2190054"/>
                    <a:gd name="connsiteY4" fmla="*/ 4597606 h 4597606"/>
                    <a:gd name="connsiteX5" fmla="*/ 0 w 2190054"/>
                    <a:gd name="connsiteY5" fmla="*/ 4597606 h 4597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0054" h="4597606">
                      <a:moveTo>
                        <a:pt x="0" y="0"/>
                      </a:moveTo>
                      <a:lnTo>
                        <a:pt x="2047994" y="0"/>
                      </a:lnTo>
                      <a:cubicBezTo>
                        <a:pt x="2126452" y="0"/>
                        <a:pt x="2190054" y="63602"/>
                        <a:pt x="2190054" y="142060"/>
                      </a:cubicBezTo>
                      <a:lnTo>
                        <a:pt x="2190054" y="4455546"/>
                      </a:lnTo>
                      <a:cubicBezTo>
                        <a:pt x="2190054" y="4534004"/>
                        <a:pt x="2126452" y="4597606"/>
                        <a:pt x="2047994" y="4597606"/>
                      </a:cubicBezTo>
                      <a:lnTo>
                        <a:pt x="0" y="4597606"/>
                      </a:lnTo>
                      <a:close/>
                    </a:path>
                  </a:pathLst>
                </a:custGeom>
                <a:solidFill>
                  <a:schemeClr val="bg1"/>
                </a:solidFill>
                <a:ln>
                  <a:solidFill>
                    <a:schemeClr val="bg1"/>
                  </a:solidFill>
                </a:ln>
                <a:effectLst>
                  <a:outerShdw blurRad="223661" dist="140295" dir="2700000" algn="tl" rotWithShape="0">
                    <a:schemeClr val="accent1">
                      <a:alpha val="15000"/>
                    </a:schemeClr>
                  </a:outerShdw>
                </a:effectLst>
              </p:spPr>
            </p:pic>
            <p:sp>
              <p:nvSpPr>
                <p:cNvPr id="1119" name="Rectangle: Top Corners Rounded 1118">
                  <a:extLst>
                    <a:ext uri="{FF2B5EF4-FFF2-40B4-BE49-F238E27FC236}">
                      <a16:creationId xmlns:a16="http://schemas.microsoft.com/office/drawing/2014/main" id="{4CF3A633-6DC2-6200-4B51-973F52C7ACD2}"/>
                    </a:ext>
                    <a:ext uri="{C183D7F6-B498-43B3-948B-1728B52AA6E4}">
                      <adec:decorative xmlns:adec="http://schemas.microsoft.com/office/drawing/2017/decorative" val="1"/>
                    </a:ext>
                  </a:extLst>
                </p:cNvPr>
                <p:cNvSpPr>
                  <a:spLocks/>
                </p:cNvSpPr>
                <p:nvPr/>
              </p:nvSpPr>
              <p:spPr bwMode="auto">
                <a:xfrm rot="5400000">
                  <a:off x="708817" y="3453611"/>
                  <a:ext cx="2106615" cy="3524250"/>
                </a:xfrm>
                <a:prstGeom prst="round2SameRect">
                  <a:avLst>
                    <a:gd name="adj1" fmla="val 4911"/>
                    <a:gd name="adj2" fmla="val 0"/>
                  </a:avLst>
                </a:prstGeom>
                <a:solidFill>
                  <a:schemeClr val="bg1">
                    <a:lumMod val="85000"/>
                    <a:lumOff val="15000"/>
                    <a:alpha val="62000"/>
                  </a:schemeClr>
                </a:solidFill>
                <a:ln w="1270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grpSp>
              <p:nvGrpSpPr>
                <p:cNvPr id="1120" name="Group 1119">
                  <a:extLst>
                    <a:ext uri="{FF2B5EF4-FFF2-40B4-BE49-F238E27FC236}">
                      <a16:creationId xmlns:a16="http://schemas.microsoft.com/office/drawing/2014/main" id="{4C59B061-0D95-E05F-C89E-E311037F8A64}"/>
                    </a:ext>
                  </a:extLst>
                </p:cNvPr>
                <p:cNvGrpSpPr/>
                <p:nvPr/>
              </p:nvGrpSpPr>
              <p:grpSpPr>
                <a:xfrm>
                  <a:off x="-2" y="1103972"/>
                  <a:ext cx="12205140" cy="4806944"/>
                  <a:chOff x="-2" y="1103972"/>
                  <a:chExt cx="12205140" cy="4806944"/>
                </a:xfrm>
              </p:grpSpPr>
              <p:sp>
                <p:nvSpPr>
                  <p:cNvPr id="1131" name="Arrow: Bent 1130">
                    <a:extLst>
                      <a:ext uri="{FF2B5EF4-FFF2-40B4-BE49-F238E27FC236}">
                        <a16:creationId xmlns:a16="http://schemas.microsoft.com/office/drawing/2014/main" id="{987EB6A2-D6B6-6ED1-2F81-8E5EA40F4A07}"/>
                      </a:ext>
                      <a:ext uri="{C183D7F6-B498-43B3-948B-1728B52AA6E4}">
                        <adec:decorative xmlns:adec="http://schemas.microsoft.com/office/drawing/2017/decorative" val="1"/>
                      </a:ext>
                    </a:extLst>
                  </p:cNvPr>
                  <p:cNvSpPr/>
                  <p:nvPr/>
                </p:nvSpPr>
                <p:spPr bwMode="auto">
                  <a:xfrm flipV="1">
                    <a:off x="4440171" y="3294186"/>
                    <a:ext cx="7764967" cy="2616730"/>
                  </a:xfrm>
                  <a:prstGeom prst="bentArrow">
                    <a:avLst>
                      <a:gd name="adj1" fmla="val 25000"/>
                      <a:gd name="adj2" fmla="val 0"/>
                      <a:gd name="adj3" fmla="val 25000"/>
                      <a:gd name="adj4" fmla="val 4072"/>
                    </a:avLst>
                  </a:prstGeom>
                  <a:solidFill>
                    <a:schemeClr val="bg1"/>
                  </a:solidFill>
                  <a:ln w="19050">
                    <a:gradFill flip="none" rotWithShape="1">
                      <a:gsLst>
                        <a:gs pos="0">
                          <a:srgbClr val="47CFFA"/>
                        </a:gs>
                        <a:gs pos="91000">
                          <a:srgbClr val="B47CF8"/>
                        </a:gs>
                      </a:gsLst>
                      <a:lin ang="16200000" scaled="1"/>
                      <a:tileRect/>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132" name="Arrow: Bent 1131">
                    <a:extLst>
                      <a:ext uri="{FF2B5EF4-FFF2-40B4-BE49-F238E27FC236}">
                        <a16:creationId xmlns:a16="http://schemas.microsoft.com/office/drawing/2014/main" id="{F9DF1378-0B44-33FA-D006-7E05FDABE7F4}"/>
                      </a:ext>
                      <a:ext uri="{C183D7F6-B498-43B3-948B-1728B52AA6E4}">
                        <adec:decorative xmlns:adec="http://schemas.microsoft.com/office/drawing/2017/decorative" val="1"/>
                      </a:ext>
                    </a:extLst>
                  </p:cNvPr>
                  <p:cNvSpPr/>
                  <p:nvPr/>
                </p:nvSpPr>
                <p:spPr bwMode="auto">
                  <a:xfrm flipH="1">
                    <a:off x="-2" y="1103972"/>
                    <a:ext cx="4427035" cy="2111386"/>
                  </a:xfrm>
                  <a:prstGeom prst="bentArrow">
                    <a:avLst>
                      <a:gd name="adj1" fmla="val 25000"/>
                      <a:gd name="adj2" fmla="val 0"/>
                      <a:gd name="adj3" fmla="val 25000"/>
                      <a:gd name="adj4" fmla="val 4924"/>
                    </a:avLst>
                  </a:prstGeom>
                  <a:solidFill>
                    <a:schemeClr val="bg1"/>
                  </a:solidFill>
                  <a:ln w="19050">
                    <a:gradFill flip="none" rotWithShape="1">
                      <a:gsLst>
                        <a:gs pos="37000">
                          <a:srgbClr val="464FEB"/>
                        </a:gs>
                        <a:gs pos="100000">
                          <a:srgbClr val="47CFFA"/>
                        </a:gs>
                      </a:gsLst>
                      <a:lin ang="5400000" scaled="1"/>
                      <a:tileRect/>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grpSp>
            <p:cxnSp>
              <p:nvCxnSpPr>
                <p:cNvPr id="1121" name="Straight Connector 1120">
                  <a:extLst>
                    <a:ext uri="{FF2B5EF4-FFF2-40B4-BE49-F238E27FC236}">
                      <a16:creationId xmlns:a16="http://schemas.microsoft.com/office/drawing/2014/main" id="{567E1B49-1A69-19C6-0814-3F5138005D44}"/>
                    </a:ext>
                    <a:ext uri="{C183D7F6-B498-43B3-948B-1728B52AA6E4}">
                      <adec:decorative xmlns:adec="http://schemas.microsoft.com/office/drawing/2017/decorative" val="1"/>
                    </a:ext>
                  </a:extLst>
                </p:cNvPr>
                <p:cNvCxnSpPr>
                  <a:cxnSpLocks/>
                </p:cNvCxnSpPr>
                <p:nvPr/>
              </p:nvCxnSpPr>
              <p:spPr>
                <a:xfrm flipH="1">
                  <a:off x="6756400" y="1966169"/>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122" name="Straight Connector 1121">
                  <a:extLst>
                    <a:ext uri="{FF2B5EF4-FFF2-40B4-BE49-F238E27FC236}">
                      <a16:creationId xmlns:a16="http://schemas.microsoft.com/office/drawing/2014/main" id="{182E3DCB-110C-381D-A8F5-A197BDBEE5AB}"/>
                    </a:ext>
                    <a:ext uri="{C183D7F6-B498-43B3-948B-1728B52AA6E4}">
                      <adec:decorative xmlns:adec="http://schemas.microsoft.com/office/drawing/2017/decorative" val="1"/>
                    </a:ext>
                  </a:extLst>
                </p:cNvPr>
                <p:cNvCxnSpPr>
                  <a:cxnSpLocks/>
                </p:cNvCxnSpPr>
                <p:nvPr/>
              </p:nvCxnSpPr>
              <p:spPr>
                <a:xfrm flipH="1">
                  <a:off x="6756400" y="2737324"/>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123" name="Straight Connector 1122">
                  <a:extLst>
                    <a:ext uri="{FF2B5EF4-FFF2-40B4-BE49-F238E27FC236}">
                      <a16:creationId xmlns:a16="http://schemas.microsoft.com/office/drawing/2014/main" id="{DE3372DE-0D11-5BA2-DC8C-20E8375D7478}"/>
                    </a:ext>
                    <a:ext uri="{C183D7F6-B498-43B3-948B-1728B52AA6E4}">
                      <adec:decorative xmlns:adec="http://schemas.microsoft.com/office/drawing/2017/decorative" val="1"/>
                    </a:ext>
                  </a:extLst>
                </p:cNvPr>
                <p:cNvCxnSpPr>
                  <a:cxnSpLocks/>
                </p:cNvCxnSpPr>
                <p:nvPr/>
              </p:nvCxnSpPr>
              <p:spPr>
                <a:xfrm flipH="1">
                  <a:off x="6756400" y="3508479"/>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124" name="Straight Connector 1123">
                  <a:extLst>
                    <a:ext uri="{FF2B5EF4-FFF2-40B4-BE49-F238E27FC236}">
                      <a16:creationId xmlns:a16="http://schemas.microsoft.com/office/drawing/2014/main" id="{B7169974-195F-4489-8697-25FC5FE55C6E}"/>
                    </a:ext>
                    <a:ext uri="{C183D7F6-B498-43B3-948B-1728B52AA6E4}">
                      <adec:decorative xmlns:adec="http://schemas.microsoft.com/office/drawing/2017/decorative" val="1"/>
                    </a:ext>
                  </a:extLst>
                </p:cNvPr>
                <p:cNvCxnSpPr>
                  <a:cxnSpLocks/>
                </p:cNvCxnSpPr>
                <p:nvPr/>
              </p:nvCxnSpPr>
              <p:spPr>
                <a:xfrm flipH="1">
                  <a:off x="6756400" y="4279634"/>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125" name="Straight Connector 1124">
                  <a:extLst>
                    <a:ext uri="{FF2B5EF4-FFF2-40B4-BE49-F238E27FC236}">
                      <a16:creationId xmlns:a16="http://schemas.microsoft.com/office/drawing/2014/main" id="{9F72D60A-9943-8251-5F76-8012C31944F7}"/>
                    </a:ext>
                    <a:ext uri="{C183D7F6-B498-43B3-948B-1728B52AA6E4}">
                      <adec:decorative xmlns:adec="http://schemas.microsoft.com/office/drawing/2017/decorative" val="1"/>
                    </a:ext>
                  </a:extLst>
                </p:cNvPr>
                <p:cNvCxnSpPr>
                  <a:cxnSpLocks/>
                </p:cNvCxnSpPr>
                <p:nvPr/>
              </p:nvCxnSpPr>
              <p:spPr>
                <a:xfrm flipH="1">
                  <a:off x="6756400" y="5050789"/>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126" name="Straight Connector 1125">
                  <a:extLst>
                    <a:ext uri="{FF2B5EF4-FFF2-40B4-BE49-F238E27FC236}">
                      <a16:creationId xmlns:a16="http://schemas.microsoft.com/office/drawing/2014/main" id="{831BE2F4-3CF7-75CC-033E-B3DC665BB229}"/>
                    </a:ext>
                  </a:extLst>
                </p:cNvPr>
                <p:cNvCxnSpPr>
                  <a:cxnSpLocks/>
                </p:cNvCxnSpPr>
                <p:nvPr/>
              </p:nvCxnSpPr>
              <p:spPr>
                <a:xfrm flipH="1">
                  <a:off x="4953152" y="1966168"/>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127" name="Straight Connector 1126">
                  <a:extLst>
                    <a:ext uri="{FF2B5EF4-FFF2-40B4-BE49-F238E27FC236}">
                      <a16:creationId xmlns:a16="http://schemas.microsoft.com/office/drawing/2014/main" id="{A0AF8B79-5BA9-1AD3-A913-C3A72F1931C8}"/>
                    </a:ext>
                  </a:extLst>
                </p:cNvPr>
                <p:cNvCxnSpPr>
                  <a:cxnSpLocks/>
                </p:cNvCxnSpPr>
                <p:nvPr/>
              </p:nvCxnSpPr>
              <p:spPr>
                <a:xfrm flipH="1">
                  <a:off x="4953152" y="2737322"/>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128" name="Straight Connector 1127">
                  <a:extLst>
                    <a:ext uri="{FF2B5EF4-FFF2-40B4-BE49-F238E27FC236}">
                      <a16:creationId xmlns:a16="http://schemas.microsoft.com/office/drawing/2014/main" id="{FDBF96A1-8F25-017E-FB12-39CD632D30A2}"/>
                    </a:ext>
                  </a:extLst>
                </p:cNvPr>
                <p:cNvCxnSpPr>
                  <a:cxnSpLocks/>
                </p:cNvCxnSpPr>
                <p:nvPr/>
              </p:nvCxnSpPr>
              <p:spPr>
                <a:xfrm flipH="1">
                  <a:off x="4953152" y="3508476"/>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129" name="Straight Connector 1128">
                  <a:extLst>
                    <a:ext uri="{FF2B5EF4-FFF2-40B4-BE49-F238E27FC236}">
                      <a16:creationId xmlns:a16="http://schemas.microsoft.com/office/drawing/2014/main" id="{A991904C-6BB5-A130-7CA8-07A5AA7DC4E1}"/>
                    </a:ext>
                  </a:extLst>
                </p:cNvPr>
                <p:cNvCxnSpPr>
                  <a:cxnSpLocks/>
                </p:cNvCxnSpPr>
                <p:nvPr/>
              </p:nvCxnSpPr>
              <p:spPr>
                <a:xfrm flipH="1">
                  <a:off x="4953152" y="4279630"/>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130" name="Straight Connector 1129">
                  <a:extLst>
                    <a:ext uri="{FF2B5EF4-FFF2-40B4-BE49-F238E27FC236}">
                      <a16:creationId xmlns:a16="http://schemas.microsoft.com/office/drawing/2014/main" id="{7C9AC484-C991-CB37-DE8F-CC228A7A330B}"/>
                    </a:ext>
                  </a:extLst>
                </p:cNvPr>
                <p:cNvCxnSpPr>
                  <a:cxnSpLocks/>
                </p:cNvCxnSpPr>
                <p:nvPr/>
              </p:nvCxnSpPr>
              <p:spPr>
                <a:xfrm flipH="1">
                  <a:off x="4953152" y="5050784"/>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grpSp>
          <p:nvGrpSpPr>
            <p:cNvPr id="1112" name="Group 1111">
              <a:extLst>
                <a:ext uri="{FF2B5EF4-FFF2-40B4-BE49-F238E27FC236}">
                  <a16:creationId xmlns:a16="http://schemas.microsoft.com/office/drawing/2014/main" id="{17CC6F65-ED90-E6BD-2812-3377A628EEA0}"/>
                </a:ext>
              </a:extLst>
            </p:cNvPr>
            <p:cNvGrpSpPr/>
            <p:nvPr/>
          </p:nvGrpSpPr>
          <p:grpSpPr>
            <a:xfrm>
              <a:off x="4045115" y="6019800"/>
              <a:ext cx="7570788" cy="498476"/>
              <a:chOff x="4045115" y="6019800"/>
              <a:chExt cx="7570788" cy="498476"/>
            </a:xfrm>
          </p:grpSpPr>
          <p:sp>
            <p:nvSpPr>
              <p:cNvPr id="1113" name="Rectangle: Rounded Corners 6">
                <a:extLst>
                  <a:ext uri="{FF2B5EF4-FFF2-40B4-BE49-F238E27FC236}">
                    <a16:creationId xmlns:a16="http://schemas.microsoft.com/office/drawing/2014/main" id="{6643660D-8D04-38F8-B7C6-99E53CE22E5F}"/>
                  </a:ext>
                  <a:ext uri="{C183D7F6-B498-43B3-948B-1728B52AA6E4}">
                    <adec:decorative xmlns:adec="http://schemas.microsoft.com/office/drawing/2017/decorative" val="1"/>
                  </a:ext>
                </a:extLst>
              </p:cNvPr>
              <p:cNvSpPr/>
              <p:nvPr/>
            </p:nvSpPr>
            <p:spPr bwMode="auto">
              <a:xfrm>
                <a:off x="4045115" y="6019800"/>
                <a:ext cx="7570788" cy="498476"/>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cxnSp>
            <p:nvCxnSpPr>
              <p:cNvPr id="1114" name="Straight Connector 1113">
                <a:extLst>
                  <a:ext uri="{FF2B5EF4-FFF2-40B4-BE49-F238E27FC236}">
                    <a16:creationId xmlns:a16="http://schemas.microsoft.com/office/drawing/2014/main" id="{52712B3D-1E24-D2CD-C7B8-5BF6A508553A}"/>
                  </a:ext>
                  <a:ext uri="{C183D7F6-B498-43B3-948B-1728B52AA6E4}">
                    <adec:decorative xmlns:adec="http://schemas.microsoft.com/office/drawing/2017/decorative" val="1"/>
                  </a:ext>
                </a:extLst>
              </p:cNvPr>
              <p:cNvCxnSpPr>
                <a:cxnSpLocks/>
              </p:cNvCxnSpPr>
              <p:nvPr/>
            </p:nvCxnSpPr>
            <p:spPr>
              <a:xfrm>
                <a:off x="6597350" y="6139731"/>
                <a:ext cx="0" cy="258614"/>
              </a:xfrm>
              <a:prstGeom prst="line">
                <a:avLst/>
              </a:prstGeom>
              <a:ln w="12700" cap="rnd">
                <a:solidFill>
                  <a:schemeClr val="bg1">
                    <a:lumMod val="65000"/>
                  </a:schemeClr>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115" name="Straight Connector 1114">
                <a:extLst>
                  <a:ext uri="{FF2B5EF4-FFF2-40B4-BE49-F238E27FC236}">
                    <a16:creationId xmlns:a16="http://schemas.microsoft.com/office/drawing/2014/main" id="{2DBA2249-80F4-C2FA-DD8B-2E7CA243ED6E}"/>
                  </a:ext>
                  <a:ext uri="{C183D7F6-B498-43B3-948B-1728B52AA6E4}">
                    <adec:decorative xmlns:adec="http://schemas.microsoft.com/office/drawing/2017/decorative" val="1"/>
                  </a:ext>
                </a:extLst>
              </p:cNvPr>
              <p:cNvCxnSpPr>
                <a:cxnSpLocks/>
              </p:cNvCxnSpPr>
              <p:nvPr/>
            </p:nvCxnSpPr>
            <p:spPr>
              <a:xfrm>
                <a:off x="9063669" y="6139731"/>
                <a:ext cx="0" cy="258614"/>
              </a:xfrm>
              <a:prstGeom prst="line">
                <a:avLst/>
              </a:prstGeom>
              <a:ln w="12700" cap="rnd">
                <a:solidFill>
                  <a:schemeClr val="bg1">
                    <a:lumMod val="65000"/>
                  </a:schemeClr>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sp>
        <p:nvSpPr>
          <p:cNvPr id="10" name="Title 9">
            <a:extLst>
              <a:ext uri="{FF2B5EF4-FFF2-40B4-BE49-F238E27FC236}">
                <a16:creationId xmlns:a16="http://schemas.microsoft.com/office/drawing/2014/main" id="{8B020393-27D2-AFE7-F3C6-CF8BBC888C57}"/>
              </a:ext>
            </a:extLst>
          </p:cNvPr>
          <p:cNvSpPr>
            <a:spLocks noGrp="1"/>
          </p:cNvSpPr>
          <p:nvPr>
            <p:ph type="title"/>
          </p:nvPr>
        </p:nvSpPr>
        <p:spPr>
          <a:xfrm>
            <a:off x="515534" y="139700"/>
            <a:ext cx="10600479" cy="954107"/>
          </a:xfrm>
          <a:noFill/>
        </p:spPr>
        <p:txBody>
          <a:bodyPr wrap="square">
            <a:spAutoFit/>
          </a:bodyPr>
          <a:lstStyle/>
          <a:p>
            <a:pPr defTabSz="914400"/>
            <a:r>
              <a:rPr lang="fr-FR" sz="3100">
                <a:gradFill flip="none">
                  <a:gsLst>
                    <a:gs pos="0">
                      <a:srgbClr val="3E76D4"/>
                    </a:gs>
                    <a:gs pos="50000">
                      <a:srgbClr val="8661C5"/>
                    </a:gs>
                    <a:gs pos="100000">
                      <a:srgbClr val="C73ECC"/>
                    </a:gs>
                  </a:gsLst>
                  <a:lin ang="2700000" scaled="1"/>
                  <a:tileRect/>
                </a:gradFill>
                <a:cs typeface="+mn-cs"/>
              </a:rPr>
              <a:t>Processus de recrutement optimisé par Copilot </a:t>
            </a:r>
            <a:r>
              <a:rPr lang="fr-FR" sz="3100">
                <a:gradFill flip="none">
                  <a:gsLst>
                    <a:gs pos="0">
                      <a:srgbClr val="3E76D4"/>
                    </a:gs>
                    <a:gs pos="50000">
                      <a:srgbClr val="8661C5"/>
                    </a:gs>
                    <a:gs pos="100000">
                      <a:srgbClr val="C73ECC"/>
                    </a:gs>
                  </a:gsLst>
                  <a:lin ang="2700000" scaled="1"/>
                  <a:tileRect/>
                </a:gradFill>
                <a:ea typeface="+mj-lt"/>
                <a:cs typeface="+mj-lt"/>
              </a:rPr>
              <a:t>pour Microsoft 365</a:t>
            </a:r>
            <a:endParaRPr lang="fr-FR" sz="3100">
              <a:gradFill flip="none">
                <a:gsLst>
                  <a:gs pos="0">
                    <a:srgbClr val="3E76D4"/>
                  </a:gs>
                  <a:gs pos="50000">
                    <a:srgbClr val="8661C5"/>
                  </a:gs>
                  <a:gs pos="100000">
                    <a:srgbClr val="C73ECC"/>
                  </a:gs>
                </a:gsLst>
                <a:lin ang="2700000" scaled="1"/>
                <a:tileRect/>
              </a:gradFill>
              <a:cs typeface="Segoe UI Semibold"/>
            </a:endParaRPr>
          </a:p>
        </p:txBody>
      </p:sp>
      <p:pic>
        <p:nvPicPr>
          <p:cNvPr id="21" name="Picture 2" descr="Microsoft Copilot logo">
            <a:extLst>
              <a:ext uri="{FF2B5EF4-FFF2-40B4-BE49-F238E27FC236}">
                <a16:creationId xmlns:a16="http://schemas.microsoft.com/office/drawing/2014/main" id="{1AF44D01-3D08-C1DD-680B-6860F714678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sp>
        <p:nvSpPr>
          <p:cNvPr id="1133" name="TextBox 1132">
            <a:extLst>
              <a:ext uri="{FF2B5EF4-FFF2-40B4-BE49-F238E27FC236}">
                <a16:creationId xmlns:a16="http://schemas.microsoft.com/office/drawing/2014/main" id="{98052F7A-8141-F88E-C1BC-C21341F1BCCF}"/>
              </a:ext>
            </a:extLst>
          </p:cNvPr>
          <p:cNvSpPr txBox="1"/>
          <p:nvPr/>
        </p:nvSpPr>
        <p:spPr>
          <a:xfrm>
            <a:off x="461963" y="1524000"/>
            <a:ext cx="2909887" cy="2462213"/>
          </a:xfrm>
          <a:prstGeom prst="rect">
            <a:avLst/>
          </a:prstGeom>
          <a:noFill/>
        </p:spPr>
        <p:txBody>
          <a:bodyPr wrap="square" lIns="0" tIns="0" rIns="0" bIns="0" rtlCol="0" anchor="t">
            <a:spAutoFit/>
          </a:bodyPr>
          <a:lstStyle/>
          <a:p>
            <a:pPr>
              <a:spcBef>
                <a:spcPts val="600"/>
              </a:spcBef>
              <a:defRPr/>
            </a:pPr>
            <a:r>
              <a:rPr kumimoji="0" lang="fr-FR" sz="1600" b="0" i="0" u="none" strike="noStrike" cap="none" normalizeH="0" baseline="0" noProof="0" dirty="0">
                <a:ln>
                  <a:noFill/>
                </a:ln>
                <a:solidFill>
                  <a:prstClr val="white"/>
                </a:solidFill>
                <a:effectLst/>
                <a:uLnTx/>
                <a:uFillTx/>
                <a:latin typeface="Segoe UI"/>
                <a:ea typeface="+mn-ea"/>
                <a:cs typeface="+mn-cs"/>
              </a:rPr>
              <a:t>L'embauche et l'intégration coûtent généralement une année entière de salaire pour chaque salarié qui fait défection.</a:t>
            </a:r>
            <a:r>
              <a:rPr lang="fr-FR" sz="1600" dirty="0">
                <a:solidFill>
                  <a:prstClr val="white"/>
                </a:solidFill>
                <a:latin typeface="Segoe UI"/>
              </a:rPr>
              <a:t> </a:t>
            </a:r>
            <a:r>
              <a:rPr kumimoji="0" lang="fr-FR" sz="1600" b="0" i="0" u="none" strike="noStrike" cap="none" normalizeH="0" baseline="0" noProof="0" dirty="0" err="1">
                <a:ln>
                  <a:noFill/>
                </a:ln>
                <a:solidFill>
                  <a:prstClr val="white"/>
                </a:solidFill>
                <a:effectLst/>
                <a:uLnTx/>
                <a:uFillTx/>
                <a:latin typeface="Segoe UI"/>
                <a:ea typeface="+mn-ea"/>
                <a:cs typeface="+mn-cs"/>
              </a:rPr>
              <a:t>Copilot</a:t>
            </a:r>
            <a:r>
              <a:rPr lang="fr-FR" sz="1600" dirty="0">
                <a:solidFill>
                  <a:prstClr val="white"/>
                </a:solidFill>
                <a:latin typeface="Segoe UI"/>
              </a:rPr>
              <a:t> pour Microsoft 365 peut</a:t>
            </a:r>
            <a:r>
              <a:rPr kumimoji="0" lang="fr-FR" sz="1600" b="0" i="0" u="none" strike="noStrike" cap="none" normalizeH="0" baseline="0" noProof="0" dirty="0">
                <a:ln>
                  <a:noFill/>
                </a:ln>
                <a:solidFill>
                  <a:prstClr val="white"/>
                </a:solidFill>
                <a:effectLst/>
                <a:uLnTx/>
                <a:uFillTx/>
                <a:latin typeface="Segoe UI"/>
                <a:ea typeface="+mn-ea"/>
                <a:cs typeface="+mn-cs"/>
              </a:rPr>
              <a:t> vous aider à créer un processus d'embauche plus efficace qui réduit les coûts et vous permet de sélectionner les meilleurs candidats.</a:t>
            </a:r>
          </a:p>
        </p:txBody>
      </p:sp>
      <p:sp>
        <p:nvSpPr>
          <p:cNvPr id="1134" name="TextBox 1133">
            <a:extLst>
              <a:ext uri="{FF2B5EF4-FFF2-40B4-BE49-F238E27FC236}">
                <a16:creationId xmlns:a16="http://schemas.microsoft.com/office/drawing/2014/main" id="{D3E9B361-ECCF-DAFD-FD98-71312B5B3240}"/>
              </a:ext>
            </a:extLst>
          </p:cNvPr>
          <p:cNvSpPr txBox="1"/>
          <p:nvPr/>
        </p:nvSpPr>
        <p:spPr>
          <a:xfrm>
            <a:off x="588962" y="4638870"/>
            <a:ext cx="2820987" cy="43088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0" i="0" u="none" strike="noStrike" cap="none" normalizeH="0" baseline="0" noProof="0">
                <a:ln w="3175">
                  <a:noFill/>
                </a:ln>
                <a:gradFill>
                  <a:gsLst>
                    <a:gs pos="33000">
                      <a:srgbClr val="1F78D4"/>
                    </a:gs>
                    <a:gs pos="81000">
                      <a:srgbClr val="8678D6"/>
                    </a:gs>
                  </a:gsLst>
                  <a:lin ang="2700000" scaled="1"/>
                </a:gradFill>
                <a:effectLst/>
                <a:uLnTx/>
                <a:uFillTx/>
                <a:latin typeface="Segoe UI Semibold"/>
                <a:ea typeface="+mn-ea"/>
                <a:cs typeface="+mn-cs"/>
              </a:rPr>
              <a:t>3</a:t>
            </a:r>
            <a:r>
              <a:rPr kumimoji="0" lang="fr-FR" b="0" i="0" u="none" strike="noStrike" cap="none" normalizeH="0" baseline="0" noProof="0">
                <a:ln w="3175">
                  <a:noFill/>
                </a:ln>
                <a:gradFill>
                  <a:gsLst>
                    <a:gs pos="33000">
                      <a:srgbClr val="1F78D4"/>
                    </a:gs>
                    <a:gs pos="81000">
                      <a:srgbClr val="8678D6"/>
                    </a:gs>
                  </a:gsLst>
                  <a:lin ang="2700000" scaled="1"/>
                </a:gradFill>
                <a:effectLst/>
                <a:uLnTx/>
                <a:uFillTx/>
                <a:latin typeface="Segoe UI Semibold"/>
                <a:ea typeface="+mn-ea"/>
                <a:cs typeface="+mn-cs"/>
              </a:rPr>
              <a:t> </a:t>
            </a:r>
            <a:r>
              <a:rPr kumimoji="0" lang="fr-FR" sz="2800" b="0" i="0" u="none" strike="noStrike" cap="none" normalizeH="0" baseline="0" noProof="0">
                <a:ln w="3175">
                  <a:noFill/>
                </a:ln>
                <a:gradFill>
                  <a:gsLst>
                    <a:gs pos="33000">
                      <a:srgbClr val="1F78D4"/>
                    </a:gs>
                    <a:gs pos="81000">
                      <a:srgbClr val="8678D6"/>
                    </a:gs>
                  </a:gsLst>
                  <a:lin ang="2700000" scaled="1"/>
                </a:gradFill>
                <a:effectLst/>
                <a:uLnTx/>
                <a:uFillTx/>
                <a:latin typeface="Segoe UI Semibold"/>
                <a:ea typeface="+mn-ea"/>
                <a:cs typeface="+mn-cs"/>
              </a:rPr>
              <a:t>personnes sur 4 </a:t>
            </a:r>
          </a:p>
        </p:txBody>
      </p:sp>
      <p:sp>
        <p:nvSpPr>
          <p:cNvPr id="1135" name="TextBox 1134">
            <a:extLst>
              <a:ext uri="{FF2B5EF4-FFF2-40B4-BE49-F238E27FC236}">
                <a16:creationId xmlns:a16="http://schemas.microsoft.com/office/drawing/2014/main" id="{35654F3A-1BC8-C8F9-A433-417DB7D8441F}"/>
              </a:ext>
            </a:extLst>
          </p:cNvPr>
          <p:cNvSpPr txBox="1"/>
          <p:nvPr/>
        </p:nvSpPr>
        <p:spPr>
          <a:xfrm>
            <a:off x="588963" y="5220195"/>
            <a:ext cx="2740024" cy="430887"/>
          </a:xfrm>
          <a:prstGeom prst="rect">
            <a:avLst/>
          </a:prstGeom>
          <a:noFill/>
        </p:spPr>
        <p:txBody>
          <a:bodyPr wrap="square" lIns="0" tIns="0" rIns="0" bIns="0" anchor="t">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fr-FR" sz="1400" b="0" i="0" u="none" strike="noStrike" cap="none" normalizeH="0" baseline="0" noProof="0">
                <a:ln>
                  <a:noFill/>
                </a:ln>
                <a:solidFill>
                  <a:prstClr val="black"/>
                </a:solidFill>
                <a:effectLst/>
                <a:uLnTx/>
                <a:uFillTx/>
                <a:latin typeface="Segoe UI"/>
                <a:ea typeface="DengXian"/>
                <a:cs typeface="Segoe UI"/>
              </a:rPr>
              <a:t>se sentent à l'aise d'utiliser l'IA</a:t>
            </a:r>
            <a:br>
              <a:rPr kumimoji="0" lang="fr-FR" sz="1400" b="0" i="0" u="none" strike="noStrike" cap="none" normalizeH="0" baseline="0" noProof="0">
                <a:ln>
                  <a:noFill/>
                </a:ln>
                <a:solidFill>
                  <a:prstClr val="black"/>
                </a:solidFill>
                <a:effectLst/>
                <a:uLnTx/>
                <a:uFillTx/>
                <a:latin typeface="Segoe UI"/>
                <a:ea typeface="DengXian"/>
                <a:cs typeface="Segoe UI"/>
              </a:rPr>
            </a:br>
            <a:r>
              <a:rPr kumimoji="0" lang="fr-FR" sz="1400" b="0" i="0" u="none" strike="noStrike" cap="none" normalizeH="0" baseline="0" noProof="0">
                <a:ln>
                  <a:noFill/>
                </a:ln>
                <a:solidFill>
                  <a:prstClr val="black"/>
                </a:solidFill>
                <a:effectLst/>
                <a:uLnTx/>
                <a:uFillTx/>
                <a:latin typeface="Segoe UI"/>
                <a:ea typeface="DengXian"/>
                <a:cs typeface="Segoe UI"/>
              </a:rPr>
              <a:t>pour les tâches administratives</a:t>
            </a:r>
          </a:p>
        </p:txBody>
      </p:sp>
      <p:sp>
        <p:nvSpPr>
          <p:cNvPr id="1136" name="TextBox 1135">
            <a:extLst>
              <a:ext uri="{FF2B5EF4-FFF2-40B4-BE49-F238E27FC236}">
                <a16:creationId xmlns:a16="http://schemas.microsoft.com/office/drawing/2014/main" id="{66378FB8-60BD-A772-EA4A-EC92A785A407}"/>
              </a:ext>
            </a:extLst>
          </p:cNvPr>
          <p:cNvSpPr txBox="1"/>
          <p:nvPr/>
        </p:nvSpPr>
        <p:spPr>
          <a:xfrm>
            <a:off x="588262" y="6425814"/>
            <a:ext cx="2955037" cy="1384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cap="none" normalizeH="0" baseline="0" noProof="0">
                <a:ln>
                  <a:noFill/>
                </a:ln>
                <a:solidFill>
                  <a:srgbClr val="463668"/>
                </a:solidFill>
                <a:effectLst/>
                <a:uLnTx/>
                <a:uFillTx/>
                <a:latin typeface="Segoe UI"/>
                <a:ea typeface="+mn-ea"/>
                <a:cs typeface="+mn-cs"/>
                <a:hlinkClick r:id="rId6">
                  <a:extLst>
                    <a:ext uri="{A12FA001-AC4F-418D-AE19-62706E023703}">
                      <ahyp:hlinkClr xmlns:ahyp="http://schemas.microsoft.com/office/drawing/2018/hyperlinkcolor" val="tx"/>
                    </a:ext>
                  </a:extLst>
                </a:hlinkClick>
              </a:rPr>
              <a:t>Microsoft WorkLab Work Trend Index, mai 2023</a:t>
            </a:r>
          </a:p>
        </p:txBody>
      </p:sp>
      <p:grpSp>
        <p:nvGrpSpPr>
          <p:cNvPr id="88" name="Group 87">
            <a:extLst>
              <a:ext uri="{FF2B5EF4-FFF2-40B4-BE49-F238E27FC236}">
                <a16:creationId xmlns:a16="http://schemas.microsoft.com/office/drawing/2014/main" id="{D1B4B9D7-A233-AFE4-EC61-36F9F56D88A1}"/>
              </a:ext>
              <a:ext uri="{C183D7F6-B498-43B3-948B-1728B52AA6E4}">
                <adec:decorative xmlns:adec="http://schemas.microsoft.com/office/drawing/2017/decorative" val="1"/>
              </a:ext>
            </a:extLst>
          </p:cNvPr>
          <p:cNvGrpSpPr>
            <a:grpSpLocks/>
          </p:cNvGrpSpPr>
          <p:nvPr/>
        </p:nvGrpSpPr>
        <p:grpSpPr>
          <a:xfrm>
            <a:off x="4173992" y="1313320"/>
            <a:ext cx="534543" cy="534543"/>
            <a:chOff x="1047176" y="8381781"/>
            <a:chExt cx="534543" cy="534543"/>
          </a:xfrm>
        </p:grpSpPr>
        <p:sp>
          <p:nvSpPr>
            <p:cNvPr id="89" name="server_2" title="Icon of a server with a padlock in the lower right corner">
              <a:extLst>
                <a:ext uri="{FF2B5EF4-FFF2-40B4-BE49-F238E27FC236}">
                  <a16:creationId xmlns:a16="http://schemas.microsoft.com/office/drawing/2014/main" id="{0BD34787-89A8-B7E4-BFEC-BD1164FE4228}"/>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90" name="Rounded Rectangle 46">
              <a:extLst>
                <a:ext uri="{FF2B5EF4-FFF2-40B4-BE49-F238E27FC236}">
                  <a16:creationId xmlns:a16="http://schemas.microsoft.com/office/drawing/2014/main" id="{BF614217-B916-B743-85D9-5140D598DFA4}"/>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91" name="Picture 10" descr="Microsoft Word Logo - PNG and Vector - Logo Download">
              <a:hlinkClick r:id="rId7"/>
              <a:extLst>
                <a:ext uri="{FF2B5EF4-FFF2-40B4-BE49-F238E27FC236}">
                  <a16:creationId xmlns:a16="http://schemas.microsoft.com/office/drawing/2014/main" id="{1F36ACD7-5D37-180C-233E-E0154675DC77}"/>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sp>
        <p:nvSpPr>
          <p:cNvPr id="1140" name="TextBox 1139">
            <a:extLst>
              <a:ext uri="{FF2B5EF4-FFF2-40B4-BE49-F238E27FC236}">
                <a16:creationId xmlns:a16="http://schemas.microsoft.com/office/drawing/2014/main" id="{C1C60E9C-72AB-C3FE-0B30-B0681DB301D5}"/>
              </a:ext>
              <a:ext uri="{C183D7F6-B498-43B3-948B-1728B52AA6E4}">
                <adec:decorative xmlns:adec="http://schemas.microsoft.com/office/drawing/2017/decorative" val="0"/>
              </a:ext>
            </a:extLst>
          </p:cNvPr>
          <p:cNvSpPr txBox="1"/>
          <p:nvPr/>
        </p:nvSpPr>
        <p:spPr>
          <a:xfrm>
            <a:off x="4953152" y="1488258"/>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Word</a:t>
            </a:r>
          </a:p>
        </p:txBody>
      </p:sp>
      <p:sp>
        <p:nvSpPr>
          <p:cNvPr id="1141" name="TextBox 1140">
            <a:extLst>
              <a:ext uri="{FF2B5EF4-FFF2-40B4-BE49-F238E27FC236}">
                <a16:creationId xmlns:a16="http://schemas.microsoft.com/office/drawing/2014/main" id="{6FA48F9D-160A-8042-567D-166B429112B8}"/>
              </a:ext>
              <a:ext uri="{C183D7F6-B498-43B3-948B-1728B52AA6E4}">
                <adec:decorative xmlns:adec="http://schemas.microsoft.com/office/drawing/2017/decorative" val="0"/>
              </a:ext>
            </a:extLst>
          </p:cNvPr>
          <p:cNvSpPr txBox="1"/>
          <p:nvPr/>
        </p:nvSpPr>
        <p:spPr>
          <a:xfrm>
            <a:off x="6756400" y="1411314"/>
            <a:ext cx="4852987" cy="338554"/>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Créez une fiche de poste en demandant à Copilot dans Word de suggérer des compétences, des qualifications et des missions.</a:t>
            </a:r>
          </a:p>
        </p:txBody>
      </p:sp>
      <p:grpSp>
        <p:nvGrpSpPr>
          <p:cNvPr id="78" name="Group 77">
            <a:extLst>
              <a:ext uri="{FF2B5EF4-FFF2-40B4-BE49-F238E27FC236}">
                <a16:creationId xmlns:a16="http://schemas.microsoft.com/office/drawing/2014/main" id="{79AC4342-BF45-B07F-1BF6-FD0D6EF05BD1}"/>
              </a:ext>
              <a:ext uri="{C183D7F6-B498-43B3-948B-1728B52AA6E4}">
                <adec:decorative xmlns:adec="http://schemas.microsoft.com/office/drawing/2017/decorative" val="1"/>
              </a:ext>
            </a:extLst>
          </p:cNvPr>
          <p:cNvGrpSpPr>
            <a:grpSpLocks/>
          </p:cNvGrpSpPr>
          <p:nvPr/>
        </p:nvGrpSpPr>
        <p:grpSpPr>
          <a:xfrm>
            <a:off x="4173992" y="2084475"/>
            <a:ext cx="534543" cy="534543"/>
            <a:chOff x="4156095" y="1313320"/>
            <a:chExt cx="534543" cy="534543"/>
          </a:xfrm>
        </p:grpSpPr>
        <p:sp>
          <p:nvSpPr>
            <p:cNvPr id="79" name="Rounded Rectangle 46">
              <a:extLst>
                <a:ext uri="{FF2B5EF4-FFF2-40B4-BE49-F238E27FC236}">
                  <a16:creationId xmlns:a16="http://schemas.microsoft.com/office/drawing/2014/main" id="{6D0A0981-3CE2-8712-2E6B-EEFC0264B139}"/>
                </a:ext>
                <a:ext uri="{C183D7F6-B498-43B3-948B-1728B52AA6E4}">
                  <adec:decorative xmlns:adec="http://schemas.microsoft.com/office/drawing/2017/decorative" val="1"/>
                </a:ext>
              </a:extLst>
            </p:cNvPr>
            <p:cNvSpPr/>
            <p:nvPr/>
          </p:nvSpPr>
          <p:spPr bwMode="auto">
            <a:xfrm>
              <a:off x="4156095" y="1313320"/>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80" name="Picture 2" descr="Zip Co logo SVG free download, id: 101874 - Brandlogos.net">
              <a:hlinkClick r:id="rId9"/>
              <a:extLst>
                <a:ext uri="{FF2B5EF4-FFF2-40B4-BE49-F238E27FC236}">
                  <a16:creationId xmlns:a16="http://schemas.microsoft.com/office/drawing/2014/main" id="{B71C58DF-C0B8-6D51-012C-C28D0F1FC3CB}"/>
                </a:ext>
              </a:extLst>
            </p:cNvPr>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281884" y="1452004"/>
              <a:ext cx="282965" cy="257174"/>
            </a:xfrm>
            <a:prstGeom prst="rect">
              <a:avLst/>
            </a:prstGeom>
            <a:noFill/>
            <a:extLst>
              <a:ext uri="{909E8E84-426E-40DD-AFC4-6F175D3DCCD1}">
                <a14:hiddenFill xmlns:a14="http://schemas.microsoft.com/office/drawing/2010/main">
                  <a:solidFill>
                    <a:srgbClr val="FFFFFF"/>
                  </a:solidFill>
                </a14:hiddenFill>
              </a:ext>
            </a:extLst>
          </p:spPr>
        </p:pic>
      </p:grpSp>
      <p:sp>
        <p:nvSpPr>
          <p:cNvPr id="1145" name="TextBox 1144">
            <a:extLst>
              <a:ext uri="{FF2B5EF4-FFF2-40B4-BE49-F238E27FC236}">
                <a16:creationId xmlns:a16="http://schemas.microsoft.com/office/drawing/2014/main" id="{F9C4F3CD-CDE0-B43F-CCAB-10095E1CD578}"/>
              </a:ext>
              <a:ext uri="{C183D7F6-B498-43B3-948B-1728B52AA6E4}">
                <adec:decorative xmlns:adec="http://schemas.microsoft.com/office/drawing/2017/decorative" val="0"/>
              </a:ext>
            </a:extLst>
          </p:cNvPr>
          <p:cNvSpPr txBox="1"/>
          <p:nvPr/>
        </p:nvSpPr>
        <p:spPr>
          <a:xfrm>
            <a:off x="4953152" y="2259413"/>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Microsoft 365 Chat</a:t>
            </a:r>
          </a:p>
        </p:txBody>
      </p:sp>
      <p:sp>
        <p:nvSpPr>
          <p:cNvPr id="1146" name="TextBox 1145">
            <a:extLst>
              <a:ext uri="{FF2B5EF4-FFF2-40B4-BE49-F238E27FC236}">
                <a16:creationId xmlns:a16="http://schemas.microsoft.com/office/drawing/2014/main" id="{A0B28C13-33B1-C5C1-22F5-6194C379CA6A}"/>
              </a:ext>
              <a:ext uri="{C183D7F6-B498-43B3-948B-1728B52AA6E4}">
                <adec:decorative xmlns:adec="http://schemas.microsoft.com/office/drawing/2017/decorative" val="0"/>
              </a:ext>
            </a:extLst>
          </p:cNvPr>
          <p:cNvSpPr txBox="1"/>
          <p:nvPr/>
        </p:nvSpPr>
        <p:spPr>
          <a:xfrm>
            <a:off x="6756400" y="2182469"/>
            <a:ext cx="4852987" cy="338554"/>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Identifiez les meilleurs candidats à un poste en demandant à Copilot d'extraire les compétences, l'expérience et les qualifications d'une série de CV.</a:t>
            </a:r>
          </a:p>
        </p:txBody>
      </p:sp>
      <p:grpSp>
        <p:nvGrpSpPr>
          <p:cNvPr id="8" name="Group 7">
            <a:extLst>
              <a:ext uri="{FF2B5EF4-FFF2-40B4-BE49-F238E27FC236}">
                <a16:creationId xmlns:a16="http://schemas.microsoft.com/office/drawing/2014/main" id="{16DA4103-CA31-894E-BF11-D93AB392F35C}"/>
              </a:ext>
              <a:ext uri="{C183D7F6-B498-43B3-948B-1728B52AA6E4}">
                <adec:decorative xmlns:adec="http://schemas.microsoft.com/office/drawing/2017/decorative" val="1"/>
              </a:ext>
            </a:extLst>
          </p:cNvPr>
          <p:cNvGrpSpPr>
            <a:grpSpLocks/>
          </p:cNvGrpSpPr>
          <p:nvPr/>
        </p:nvGrpSpPr>
        <p:grpSpPr>
          <a:xfrm>
            <a:off x="4173992" y="2855630"/>
            <a:ext cx="534543" cy="534543"/>
            <a:chOff x="12648363" y="6739401"/>
            <a:chExt cx="534543" cy="534543"/>
          </a:xfrm>
        </p:grpSpPr>
        <p:sp>
          <p:nvSpPr>
            <p:cNvPr id="12" name="Rounded Rectangle 46">
              <a:hlinkClick r:id="rId11"/>
              <a:extLst>
                <a:ext uri="{FF2B5EF4-FFF2-40B4-BE49-F238E27FC236}">
                  <a16:creationId xmlns:a16="http://schemas.microsoft.com/office/drawing/2014/main" id="{8BEF2D52-8CAB-74BC-A4E3-771B986244E1}"/>
                </a:ext>
              </a:extLst>
            </p:cNvPr>
            <p:cNvSpPr/>
            <p:nvPr/>
          </p:nvSpPr>
          <p:spPr bwMode="auto">
            <a:xfrm>
              <a:off x="12648363" y="673940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3" name="Graphic 12">
              <a:hlinkClick r:id="rId11"/>
              <a:extLst>
                <a:ext uri="{FF2B5EF4-FFF2-40B4-BE49-F238E27FC236}">
                  <a16:creationId xmlns:a16="http://schemas.microsoft.com/office/drawing/2014/main" id="{E628B5A9-E2F7-36F9-6AC5-464ACD7846C9}"/>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724341" y="6815379"/>
              <a:ext cx="382586" cy="382585"/>
            </a:xfrm>
            <a:prstGeom prst="rect">
              <a:avLst/>
            </a:prstGeom>
          </p:spPr>
        </p:pic>
      </p:grpSp>
      <p:sp>
        <p:nvSpPr>
          <p:cNvPr id="1151" name="TextBox 1150">
            <a:extLst>
              <a:ext uri="{FF2B5EF4-FFF2-40B4-BE49-F238E27FC236}">
                <a16:creationId xmlns:a16="http://schemas.microsoft.com/office/drawing/2014/main" id="{9AB448D4-530F-B1C0-B3F2-3C7B4B66B747}"/>
              </a:ext>
              <a:ext uri="{C183D7F6-B498-43B3-948B-1728B52AA6E4}">
                <adec:decorative xmlns:adec="http://schemas.microsoft.com/office/drawing/2017/decorative" val="0"/>
              </a:ext>
            </a:extLst>
          </p:cNvPr>
          <p:cNvSpPr txBox="1"/>
          <p:nvPr/>
        </p:nvSpPr>
        <p:spPr>
          <a:xfrm>
            <a:off x="4953152" y="3030568"/>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Loop</a:t>
            </a:r>
          </a:p>
        </p:txBody>
      </p:sp>
      <p:sp>
        <p:nvSpPr>
          <p:cNvPr id="1152" name="TextBox 1151">
            <a:extLst>
              <a:ext uri="{FF2B5EF4-FFF2-40B4-BE49-F238E27FC236}">
                <a16:creationId xmlns:a16="http://schemas.microsoft.com/office/drawing/2014/main" id="{059CB9ED-C921-74FE-D1F0-61383FA72611}"/>
              </a:ext>
              <a:ext uri="{C183D7F6-B498-43B3-948B-1728B52AA6E4}">
                <adec:decorative xmlns:adec="http://schemas.microsoft.com/office/drawing/2017/decorative" val="0"/>
              </a:ext>
            </a:extLst>
          </p:cNvPr>
          <p:cNvSpPr txBox="1"/>
          <p:nvPr/>
        </p:nvSpPr>
        <p:spPr>
          <a:xfrm>
            <a:off x="6756400" y="2953624"/>
            <a:ext cx="4852987" cy="338554"/>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Créez des questions pour l'entretien d'embauche en fonction des exigences du poste, puis cherchez des idées supplémentaires à plusieurs et demandez à Copilot de créer une liste finale.</a:t>
            </a:r>
          </a:p>
        </p:txBody>
      </p:sp>
      <p:grpSp>
        <p:nvGrpSpPr>
          <p:cNvPr id="99" name="Group 98">
            <a:extLst>
              <a:ext uri="{FF2B5EF4-FFF2-40B4-BE49-F238E27FC236}">
                <a16:creationId xmlns:a16="http://schemas.microsoft.com/office/drawing/2014/main" id="{B4EAB845-640C-B8EC-3CE8-8EDBF3D64801}"/>
              </a:ext>
              <a:ext uri="{C183D7F6-B498-43B3-948B-1728B52AA6E4}">
                <adec:decorative xmlns:adec="http://schemas.microsoft.com/office/drawing/2017/decorative" val="1"/>
              </a:ext>
            </a:extLst>
          </p:cNvPr>
          <p:cNvGrpSpPr>
            <a:grpSpLocks/>
          </p:cNvGrpSpPr>
          <p:nvPr/>
        </p:nvGrpSpPr>
        <p:grpSpPr>
          <a:xfrm>
            <a:off x="4173992" y="3626785"/>
            <a:ext cx="534543" cy="534543"/>
            <a:chOff x="7426812" y="8381781"/>
            <a:chExt cx="534543" cy="534543"/>
          </a:xfrm>
        </p:grpSpPr>
        <p:sp>
          <p:nvSpPr>
            <p:cNvPr id="100" name="Rounded Rectangle 46">
              <a:extLst>
                <a:ext uri="{FF2B5EF4-FFF2-40B4-BE49-F238E27FC236}">
                  <a16:creationId xmlns:a16="http://schemas.microsoft.com/office/drawing/2014/main" id="{959328A1-7DBB-6A14-E5F8-8D2574F4A243}"/>
                </a:ext>
              </a:extLst>
            </p:cNvPr>
            <p:cNvSpPr/>
            <p:nvPr/>
          </p:nvSpPr>
          <p:spPr bwMode="auto">
            <a:xfrm>
              <a:off x="7426812"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01" name="Picture 6" descr="Microsoft Teams Logo, symbol, meaning, history, PNG">
              <a:hlinkClick r:id="rId14"/>
              <a:extLst>
                <a:ext uri="{FF2B5EF4-FFF2-40B4-BE49-F238E27FC236}">
                  <a16:creationId xmlns:a16="http://schemas.microsoft.com/office/drawing/2014/main" id="{41222F3A-1082-E0B8-258B-12D80ED750F2}"/>
                </a:ext>
              </a:extLst>
            </p:cNvPr>
            <p:cNvPicPr>
              <a:picLocks noChangeArrowheads="1"/>
            </p:cNvPicPr>
            <p:nvPr/>
          </p:nvPicPr>
          <p:blipFill rotWithShape="1">
            <a:blip r:embed="rId15" cstate="print">
              <a:extLst>
                <a:ext uri="{28A0092B-C50C-407E-A947-70E740481C1C}">
                  <a14:useLocalDpi xmlns:a14="http://schemas.microsoft.com/office/drawing/2010/main" val="0"/>
                </a:ext>
              </a:extLst>
            </a:blip>
            <a:srcRect l="20244" r="20244"/>
            <a:stretch/>
          </p:blipFill>
          <p:spPr bwMode="auto">
            <a:xfrm>
              <a:off x="7541741"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sp>
        <p:nvSpPr>
          <p:cNvPr id="1156" name="TextBox 1155">
            <a:extLst>
              <a:ext uri="{FF2B5EF4-FFF2-40B4-BE49-F238E27FC236}">
                <a16:creationId xmlns:a16="http://schemas.microsoft.com/office/drawing/2014/main" id="{789F22D4-23E5-D8C8-3586-481C90B55419}"/>
              </a:ext>
              <a:ext uri="{C183D7F6-B498-43B3-948B-1728B52AA6E4}">
                <adec:decorative xmlns:adec="http://schemas.microsoft.com/office/drawing/2017/decorative" val="0"/>
              </a:ext>
            </a:extLst>
          </p:cNvPr>
          <p:cNvSpPr txBox="1"/>
          <p:nvPr/>
        </p:nvSpPr>
        <p:spPr>
          <a:xfrm>
            <a:off x="4953152" y="3801723"/>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Teams</a:t>
            </a:r>
          </a:p>
        </p:txBody>
      </p:sp>
      <p:sp>
        <p:nvSpPr>
          <p:cNvPr id="1157" name="TextBox 1156">
            <a:extLst>
              <a:ext uri="{FF2B5EF4-FFF2-40B4-BE49-F238E27FC236}">
                <a16:creationId xmlns:a16="http://schemas.microsoft.com/office/drawing/2014/main" id="{1DE0CDF8-DA20-5979-D0ED-B4AF5854E714}"/>
              </a:ext>
              <a:ext uri="{C183D7F6-B498-43B3-948B-1728B52AA6E4}">
                <adec:decorative xmlns:adec="http://schemas.microsoft.com/office/drawing/2017/decorative" val="0"/>
              </a:ext>
            </a:extLst>
          </p:cNvPr>
          <p:cNvSpPr txBox="1"/>
          <p:nvPr/>
        </p:nvSpPr>
        <p:spPr>
          <a:xfrm>
            <a:off x="6756400" y="3724779"/>
            <a:ext cx="4852987" cy="338554"/>
          </a:xfrm>
          <a:prstGeom prst="rect">
            <a:avLst/>
          </a:prstGeom>
          <a:noFill/>
        </p:spPr>
        <p:txBody>
          <a:bodyPr wrap="square" lIns="0" tIns="0" rIns="0" bIns="0" rtlCol="0" anchor="ctr">
            <a:spAutoFit/>
          </a:bodyPr>
          <a:lstStyle>
            <a:defPPr>
              <a:defRPr lang="en-US"/>
            </a:defPPr>
            <a:lvl1pPr marR="0" lvl="0" indent="0" algn="ctr" defTabSz="914367" fontAlgn="auto">
              <a:spcBef>
                <a:spcPts val="0"/>
              </a:spcBef>
              <a:spcAft>
                <a:spcPts val="1364"/>
              </a:spcAft>
              <a:buClrTx/>
              <a:buSzTx/>
              <a:buFontTx/>
              <a:buNone/>
              <a:tabLst/>
              <a:defRPr sz="1100"/>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Animez un entretien de groupe dans Teams et demandez à Copilot de résumer les contributions de chaque candidat.</a:t>
            </a:r>
          </a:p>
        </p:txBody>
      </p:sp>
      <p:grpSp>
        <p:nvGrpSpPr>
          <p:cNvPr id="1147" name="Group 1146">
            <a:extLst>
              <a:ext uri="{FF2B5EF4-FFF2-40B4-BE49-F238E27FC236}">
                <a16:creationId xmlns:a16="http://schemas.microsoft.com/office/drawing/2014/main" id="{CCC153C4-92BA-42C2-3F11-B04AB0918741}"/>
              </a:ext>
              <a:ext uri="{C183D7F6-B498-43B3-948B-1728B52AA6E4}">
                <adec:decorative xmlns:adec="http://schemas.microsoft.com/office/drawing/2017/decorative" val="1"/>
              </a:ext>
            </a:extLst>
          </p:cNvPr>
          <p:cNvGrpSpPr>
            <a:grpSpLocks/>
          </p:cNvGrpSpPr>
          <p:nvPr/>
        </p:nvGrpSpPr>
        <p:grpSpPr>
          <a:xfrm>
            <a:off x="4173992" y="4397940"/>
            <a:ext cx="534543" cy="534543"/>
            <a:chOff x="1047176" y="8381781"/>
            <a:chExt cx="534543" cy="534543"/>
          </a:xfrm>
        </p:grpSpPr>
        <p:sp>
          <p:nvSpPr>
            <p:cNvPr id="1148" name="server_2" title="Icon of a server with a padlock in the lower right corner">
              <a:extLst>
                <a:ext uri="{FF2B5EF4-FFF2-40B4-BE49-F238E27FC236}">
                  <a16:creationId xmlns:a16="http://schemas.microsoft.com/office/drawing/2014/main" id="{D008ACD1-6306-99B6-CF25-430EC02DD9A6}"/>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1149" name="Rounded Rectangle 46">
              <a:extLst>
                <a:ext uri="{FF2B5EF4-FFF2-40B4-BE49-F238E27FC236}">
                  <a16:creationId xmlns:a16="http://schemas.microsoft.com/office/drawing/2014/main" id="{3EEC7B60-2300-F2E4-B491-F851A8E9D976}"/>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150" name="Picture 10" descr="Microsoft Word Logo - PNG and Vector - Logo Download">
              <a:hlinkClick r:id="rId7"/>
              <a:extLst>
                <a:ext uri="{FF2B5EF4-FFF2-40B4-BE49-F238E27FC236}">
                  <a16:creationId xmlns:a16="http://schemas.microsoft.com/office/drawing/2014/main" id="{A7F7D098-1BF8-CD62-3D06-BD6F23E06391}"/>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sp>
        <p:nvSpPr>
          <p:cNvPr id="1161" name="TextBox 1160">
            <a:extLst>
              <a:ext uri="{FF2B5EF4-FFF2-40B4-BE49-F238E27FC236}">
                <a16:creationId xmlns:a16="http://schemas.microsoft.com/office/drawing/2014/main" id="{3E1BA581-583F-61E8-95D0-B52579CCA711}"/>
              </a:ext>
              <a:ext uri="{C183D7F6-B498-43B3-948B-1728B52AA6E4}">
                <adec:decorative xmlns:adec="http://schemas.microsoft.com/office/drawing/2017/decorative" val="0"/>
              </a:ext>
            </a:extLst>
          </p:cNvPr>
          <p:cNvSpPr txBox="1"/>
          <p:nvPr/>
        </p:nvSpPr>
        <p:spPr>
          <a:xfrm>
            <a:off x="4953152" y="4572878"/>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Word</a:t>
            </a:r>
          </a:p>
        </p:txBody>
      </p:sp>
      <p:sp>
        <p:nvSpPr>
          <p:cNvPr id="1162" name="TextBox 1161">
            <a:extLst>
              <a:ext uri="{FF2B5EF4-FFF2-40B4-BE49-F238E27FC236}">
                <a16:creationId xmlns:a16="http://schemas.microsoft.com/office/drawing/2014/main" id="{A8B86CBF-E3C9-CFF1-01CE-0EE1C2B961AE}"/>
              </a:ext>
              <a:ext uri="{C183D7F6-B498-43B3-948B-1728B52AA6E4}">
                <adec:decorative xmlns:adec="http://schemas.microsoft.com/office/drawing/2017/decorative" val="0"/>
              </a:ext>
            </a:extLst>
          </p:cNvPr>
          <p:cNvSpPr txBox="1"/>
          <p:nvPr/>
        </p:nvSpPr>
        <p:spPr>
          <a:xfrm>
            <a:off x="6756400" y="4495934"/>
            <a:ext cx="4852987" cy="338554"/>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1364"/>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Demandez à Copilot dans Word de rédiger une lettre de proposition en s’appuyant sur vos commentaires.</a:t>
            </a:r>
          </a:p>
        </p:txBody>
      </p:sp>
      <p:grpSp>
        <p:nvGrpSpPr>
          <p:cNvPr id="1171" name="Group 1170">
            <a:extLst>
              <a:ext uri="{FF2B5EF4-FFF2-40B4-BE49-F238E27FC236}">
                <a16:creationId xmlns:a16="http://schemas.microsoft.com/office/drawing/2014/main" id="{D566BC3A-966C-647D-342C-B0352D78B1F4}"/>
              </a:ext>
              <a:ext uri="{C183D7F6-B498-43B3-948B-1728B52AA6E4}">
                <adec:decorative xmlns:adec="http://schemas.microsoft.com/office/drawing/2017/decorative" val="1"/>
              </a:ext>
            </a:extLst>
          </p:cNvPr>
          <p:cNvGrpSpPr>
            <a:grpSpLocks/>
          </p:cNvGrpSpPr>
          <p:nvPr/>
        </p:nvGrpSpPr>
        <p:grpSpPr>
          <a:xfrm>
            <a:off x="4173992" y="5169093"/>
            <a:ext cx="534543" cy="534543"/>
            <a:chOff x="9021721" y="8381781"/>
            <a:chExt cx="534543" cy="534543"/>
          </a:xfrm>
        </p:grpSpPr>
        <p:sp>
          <p:nvSpPr>
            <p:cNvPr id="1172" name="Rounded Rectangle 46">
              <a:extLst>
                <a:ext uri="{FF2B5EF4-FFF2-40B4-BE49-F238E27FC236}">
                  <a16:creationId xmlns:a16="http://schemas.microsoft.com/office/drawing/2014/main" id="{A7032D4F-A9D7-8336-9C87-72C47B7E6009}"/>
                </a:ext>
              </a:extLst>
            </p:cNvPr>
            <p:cNvSpPr/>
            <p:nvPr/>
          </p:nvSpPr>
          <p:spPr bwMode="auto">
            <a:xfrm>
              <a:off x="9021721"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173" name="Picture 4" descr="Microsoft PowerPoint Logo - PNG and Vector - Logo Download">
              <a:hlinkClick r:id="rId16"/>
              <a:extLst>
                <a:ext uri="{FF2B5EF4-FFF2-40B4-BE49-F238E27FC236}">
                  <a16:creationId xmlns:a16="http://schemas.microsoft.com/office/drawing/2014/main" id="{09D11560-B464-ED22-B99B-9A48B2502879}"/>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9132039" y="8503049"/>
              <a:ext cx="313907" cy="292007"/>
            </a:xfrm>
            <a:prstGeom prst="rect">
              <a:avLst/>
            </a:prstGeom>
            <a:noFill/>
            <a:extLst>
              <a:ext uri="{909E8E84-426E-40DD-AFC4-6F175D3DCCD1}">
                <a14:hiddenFill xmlns:a14="http://schemas.microsoft.com/office/drawing/2010/main">
                  <a:solidFill>
                    <a:srgbClr val="FFFFFF"/>
                  </a:solidFill>
                </a14:hiddenFill>
              </a:ext>
            </a:extLst>
          </p:spPr>
        </p:pic>
      </p:grpSp>
      <p:sp>
        <p:nvSpPr>
          <p:cNvPr id="1166" name="TextBox 1165">
            <a:extLst>
              <a:ext uri="{FF2B5EF4-FFF2-40B4-BE49-F238E27FC236}">
                <a16:creationId xmlns:a16="http://schemas.microsoft.com/office/drawing/2014/main" id="{82E552DA-2535-1D2A-C670-822FD4DF38DC}"/>
              </a:ext>
              <a:ext uri="{C183D7F6-B498-43B3-948B-1728B52AA6E4}">
                <adec:decorative xmlns:adec="http://schemas.microsoft.com/office/drawing/2017/decorative" val="0"/>
              </a:ext>
            </a:extLst>
          </p:cNvPr>
          <p:cNvSpPr txBox="1"/>
          <p:nvPr/>
        </p:nvSpPr>
        <p:spPr>
          <a:xfrm>
            <a:off x="4953152" y="5344031"/>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PowerPoint</a:t>
            </a:r>
          </a:p>
        </p:txBody>
      </p:sp>
      <p:sp>
        <p:nvSpPr>
          <p:cNvPr id="1167" name="TextBox 1166">
            <a:extLst>
              <a:ext uri="{FF2B5EF4-FFF2-40B4-BE49-F238E27FC236}">
                <a16:creationId xmlns:a16="http://schemas.microsoft.com/office/drawing/2014/main" id="{1E8B9AF7-701D-8384-C4FD-849D64A0AE81}"/>
              </a:ext>
              <a:ext uri="{C183D7F6-B498-43B3-948B-1728B52AA6E4}">
                <adec:decorative xmlns:adec="http://schemas.microsoft.com/office/drawing/2017/decorative" val="0"/>
              </a:ext>
            </a:extLst>
          </p:cNvPr>
          <p:cNvSpPr txBox="1"/>
          <p:nvPr/>
        </p:nvSpPr>
        <p:spPr>
          <a:xfrm>
            <a:off x="6756400" y="5351725"/>
            <a:ext cx="4852987" cy="169277"/>
          </a:xfrm>
          <a:prstGeom prst="rect">
            <a:avLst/>
          </a:prstGeom>
          <a:noFill/>
        </p:spPr>
        <p:txBody>
          <a:bodyPr wrap="square" lIns="0" tIns="0" rIns="0" bIns="0" rtlCol="0" anchor="ctr">
            <a:spAutoFit/>
          </a:bodyPr>
          <a:lstStyle>
            <a:defPPr>
              <a:defRPr lang="en-US"/>
            </a:defPPr>
            <a:lvl1pPr marR="0" lvl="0" indent="0" algn="ctr" defTabSz="914367" fontAlgn="auto">
              <a:spcBef>
                <a:spcPts val="0"/>
              </a:spcBef>
              <a:spcAft>
                <a:spcPts val="1364"/>
              </a:spcAft>
              <a:buClrTx/>
              <a:buSzTx/>
              <a:buFontTx/>
              <a:buNone/>
              <a:tabLst/>
              <a:defRPr kumimoji="0" sz="1100" b="0" i="0" u="none" strike="noStrike" cap="none" normalizeH="0" baseline="0">
                <a:ln>
                  <a:noFill/>
                </a:ln>
                <a:effectLst/>
                <a:uLnTx/>
                <a:uFillTx/>
              </a:defRPr>
            </a:lvl1pPr>
          </a:lstStyle>
          <a:p>
            <a:pPr marL="0" marR="0" lvl="0" indent="0" algn="l" defTabSz="914367" rtl="0" eaLnBrk="1" fontAlgn="auto" latinLnBrk="0" hangingPunct="1">
              <a:lnSpc>
                <a:spcPct val="100000"/>
              </a:lnSpc>
              <a:spcBef>
                <a:spcPts val="0"/>
              </a:spcBef>
              <a:spcAft>
                <a:spcPts val="1364"/>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Créez des documents d'intégration efficaces dans PowerPoint.</a:t>
            </a:r>
          </a:p>
        </p:txBody>
      </p:sp>
      <p:sp>
        <p:nvSpPr>
          <p:cNvPr id="1168" name="TextBox 1167">
            <a:extLst>
              <a:ext uri="{FF2B5EF4-FFF2-40B4-BE49-F238E27FC236}">
                <a16:creationId xmlns:a16="http://schemas.microsoft.com/office/drawing/2014/main" id="{F97F2D2B-2427-61E8-8ED3-5362A4A3AC89}"/>
              </a:ext>
            </a:extLst>
          </p:cNvPr>
          <p:cNvSpPr txBox="1"/>
          <p:nvPr/>
        </p:nvSpPr>
        <p:spPr>
          <a:xfrm>
            <a:off x="4193059" y="6099762"/>
            <a:ext cx="2342263" cy="338554"/>
          </a:xfrm>
          <a:prstGeom prst="rect">
            <a:avLst/>
          </a:prstGeom>
          <a:noFill/>
        </p:spPr>
        <p:txBody>
          <a:bodyPr wrap="square" lIns="0" tIns="0" rIns="0" bIns="0" anchor="ctr">
            <a:spAutoFit/>
          </a:bodyPr>
          <a:lstStyle/>
          <a:p>
            <a:pPr algn="ctr" defTabSz="914367">
              <a:spcAft>
                <a:spcPts val="546"/>
              </a:spcAft>
              <a:defRPr/>
            </a:pPr>
            <a:r>
              <a:rPr kumimoji="0" lang="fr-FR" sz="1100" b="0" i="0" u="none" strike="noStrike" cap="none" normalizeH="0" baseline="0" noProof="0" dirty="0">
                <a:ln>
                  <a:noFill/>
                </a:ln>
                <a:solidFill>
                  <a:srgbClr val="8661C5"/>
                </a:solidFill>
                <a:effectLst/>
                <a:uLnTx/>
                <a:uFillTx/>
                <a:latin typeface="Segoe UI Semibold"/>
                <a:cs typeface="Segoe UI Semilight"/>
                <a:hlinkClick r:id="rId18">
                  <a:extLst>
                    <a:ext uri="{A12FA001-AC4F-418D-AE19-62706E023703}">
                      <ahyp:hlinkClr xmlns:ahyp="http://schemas.microsoft.com/office/drawing/2018/hyperlinkcolor" val="tx"/>
                    </a:ext>
                  </a:extLst>
                </a:hlinkClick>
              </a:rPr>
              <a:t>Documentation du produit Copilot</a:t>
            </a:r>
            <a:r>
              <a:rPr lang="fr-FR" sz="1100" dirty="0">
                <a:solidFill>
                  <a:srgbClr val="8661C5"/>
                </a:solidFill>
                <a:latin typeface="Segoe UI Semibold"/>
                <a:cs typeface="Segoe UI Semilight"/>
                <a:hlinkClick r:id="rId18">
                  <a:extLst>
                    <a:ext uri="{A12FA001-AC4F-418D-AE19-62706E023703}">
                      <ahyp:hlinkClr xmlns:ahyp="http://schemas.microsoft.com/office/drawing/2018/hyperlinkcolor" val="tx"/>
                    </a:ext>
                  </a:extLst>
                </a:hlinkClick>
              </a:rPr>
              <a:t> pour Microsoft 365</a:t>
            </a:r>
            <a:endParaRPr kumimoji="0" lang="fr-FR" sz="1100" b="0" i="0" u="none" strike="noStrike" cap="none" normalizeH="0" baseline="0" noProof="0">
              <a:ln>
                <a:noFill/>
              </a:ln>
              <a:solidFill>
                <a:srgbClr val="8661C5"/>
              </a:solidFill>
              <a:effectLst/>
              <a:uLnTx/>
              <a:uFillTx/>
              <a:latin typeface="Segoe UI Semibold"/>
              <a:cs typeface="Segoe UI Semilight" panose="020B0402040204020203" pitchFamily="34" charset="0"/>
              <a:hlinkClick r:id="rId18">
                <a:extLst>
                  <a:ext uri="{A12FA001-AC4F-418D-AE19-62706E023703}">
                    <ahyp:hlinkClr xmlns:ahyp="http://schemas.microsoft.com/office/drawing/2018/hyperlinkcolor" val="tx"/>
                  </a:ext>
                </a:extLst>
              </a:hlinkClick>
            </a:endParaRPr>
          </a:p>
        </p:txBody>
      </p:sp>
      <p:sp>
        <p:nvSpPr>
          <p:cNvPr id="1169" name="TextBox 1168">
            <a:extLst>
              <a:ext uri="{FF2B5EF4-FFF2-40B4-BE49-F238E27FC236}">
                <a16:creationId xmlns:a16="http://schemas.microsoft.com/office/drawing/2014/main" id="{0E4CDF2A-E572-09AA-CE0A-456C3E2ACF0C}"/>
              </a:ext>
            </a:extLst>
          </p:cNvPr>
          <p:cNvSpPr txBox="1"/>
          <p:nvPr/>
        </p:nvSpPr>
        <p:spPr>
          <a:xfrm>
            <a:off x="6659378" y="6099762"/>
            <a:ext cx="2342263" cy="338554"/>
          </a:xfrm>
          <a:prstGeom prst="rect">
            <a:avLst/>
          </a:prstGeom>
          <a:noFill/>
        </p:spPr>
        <p:txBody>
          <a:bodyPr wrap="square" lIns="0" tIns="0" rIns="0" bIns="0" anchor="ctr">
            <a:spAutoFit/>
          </a:bodyPr>
          <a:lstStyle/>
          <a:p>
            <a:pPr algn="ctr" defTabSz="914367">
              <a:spcAft>
                <a:spcPts val="546"/>
              </a:spcAft>
              <a:defRPr/>
            </a:pPr>
            <a:r>
              <a:rPr kumimoji="0" lang="fr-FR" sz="1100" b="0" i="0" u="none" strike="noStrike" cap="none" normalizeH="0" baseline="0" noProof="0" dirty="0">
                <a:ln w="3175">
                  <a:noFill/>
                </a:ln>
                <a:solidFill>
                  <a:srgbClr val="8661C5"/>
                </a:solidFill>
                <a:effectLst/>
                <a:uLnTx/>
                <a:uFillTx/>
                <a:latin typeface="Segoe UI Semibold"/>
                <a:cs typeface="Segoe UI"/>
                <a:hlinkClick r:id="rId19">
                  <a:extLst>
                    <a:ext uri="{A12FA001-AC4F-418D-AE19-62706E023703}">
                      <ahyp:hlinkClr xmlns:ahyp="http://schemas.microsoft.com/office/drawing/2018/hyperlinkcolor" val="tx"/>
                    </a:ext>
                  </a:extLst>
                </a:hlinkClick>
              </a:rPr>
              <a:t>Site d'adoption de </a:t>
            </a:r>
            <a:r>
              <a:rPr lang="fr-FR" sz="1100" dirty="0">
                <a:ln w="3175">
                  <a:noFill/>
                </a:ln>
                <a:solidFill>
                  <a:srgbClr val="8661C5"/>
                </a:solidFill>
                <a:latin typeface="Segoe UI Semibold"/>
                <a:cs typeface="Segoe UI"/>
                <a:hlinkClick r:id="rId19">
                  <a:extLst>
                    <a:ext uri="{A12FA001-AC4F-418D-AE19-62706E023703}">
                      <ahyp:hlinkClr xmlns:ahyp="http://schemas.microsoft.com/office/drawing/2018/hyperlinkcolor" val="tx"/>
                    </a:ext>
                  </a:extLst>
                </a:hlinkClick>
              </a:rPr>
              <a:t>Copilot pour </a:t>
            </a:r>
            <a:r>
              <a:rPr kumimoji="0" lang="fr-FR" sz="1100" b="0" i="0" u="none" strike="noStrike" cap="none" normalizeH="0" baseline="0" noProof="0" dirty="0">
                <a:ln w="3175">
                  <a:noFill/>
                </a:ln>
                <a:solidFill>
                  <a:srgbClr val="8661C5"/>
                </a:solidFill>
                <a:effectLst/>
                <a:uLnTx/>
                <a:uFillTx/>
                <a:latin typeface="Segoe UI Semibold"/>
                <a:cs typeface="Segoe UI"/>
                <a:hlinkClick r:id="rId19">
                  <a:extLst>
                    <a:ext uri="{A12FA001-AC4F-418D-AE19-62706E023703}">
                      <ahyp:hlinkClr xmlns:ahyp="http://schemas.microsoft.com/office/drawing/2018/hyperlinkcolor" val="tx"/>
                    </a:ext>
                  </a:extLst>
                </a:hlinkClick>
              </a:rPr>
              <a:t>Microsoft</a:t>
            </a:r>
            <a:r>
              <a:rPr lang="fr-FR" sz="1100" dirty="0">
                <a:ln w="3175">
                  <a:noFill/>
                </a:ln>
                <a:solidFill>
                  <a:srgbClr val="8661C5"/>
                </a:solidFill>
                <a:latin typeface="Segoe UI Semibold"/>
                <a:cs typeface="Segoe UI"/>
                <a:hlinkClick r:id="rId19">
                  <a:extLst>
                    <a:ext uri="{A12FA001-AC4F-418D-AE19-62706E023703}">
                      <ahyp:hlinkClr xmlns:ahyp="http://schemas.microsoft.com/office/drawing/2018/hyperlinkcolor" val="tx"/>
                    </a:ext>
                  </a:extLst>
                </a:hlinkClick>
              </a:rPr>
              <a:t> </a:t>
            </a:r>
            <a:r>
              <a:rPr kumimoji="0" lang="fr-FR" sz="1100" b="0" i="0" u="none" strike="noStrike" cap="none" normalizeH="0" baseline="0" noProof="0" dirty="0">
                <a:ln w="3175">
                  <a:noFill/>
                </a:ln>
                <a:solidFill>
                  <a:srgbClr val="8661C5"/>
                </a:solidFill>
                <a:effectLst/>
                <a:uLnTx/>
                <a:uFillTx/>
                <a:latin typeface="Segoe UI Semibold"/>
                <a:cs typeface="Segoe UI"/>
                <a:hlinkClick r:id="rId19">
                  <a:extLst>
                    <a:ext uri="{A12FA001-AC4F-418D-AE19-62706E023703}">
                      <ahyp:hlinkClr xmlns:ahyp="http://schemas.microsoft.com/office/drawing/2018/hyperlinkcolor" val="tx"/>
                    </a:ext>
                  </a:extLst>
                </a:hlinkClick>
              </a:rPr>
              <a:t>365</a:t>
            </a:r>
            <a:endParaRPr lang="fr-FR" sz="1100" b="0" i="0" u="none" strike="noStrike" cap="none" normalizeH="0" baseline="0" noProof="0" dirty="0">
              <a:ln w="3175">
                <a:noFill/>
              </a:ln>
              <a:solidFill>
                <a:srgbClr val="8661C5"/>
              </a:solidFill>
              <a:effectLst/>
              <a:uLnTx/>
              <a:uFillTx/>
              <a:latin typeface="Segoe UI Semibold"/>
              <a:cs typeface="Segoe UI"/>
            </a:endParaRPr>
          </a:p>
        </p:txBody>
      </p:sp>
      <p:sp>
        <p:nvSpPr>
          <p:cNvPr id="1170" name="TextBox 1169">
            <a:extLst>
              <a:ext uri="{FF2B5EF4-FFF2-40B4-BE49-F238E27FC236}">
                <a16:creationId xmlns:a16="http://schemas.microsoft.com/office/drawing/2014/main" id="{1F62CACF-FACB-F24C-E353-EB89DDA53817}"/>
              </a:ext>
            </a:extLst>
          </p:cNvPr>
          <p:cNvSpPr txBox="1"/>
          <p:nvPr/>
        </p:nvSpPr>
        <p:spPr>
          <a:xfrm>
            <a:off x="9125697" y="6099762"/>
            <a:ext cx="2342263" cy="338554"/>
          </a:xfrm>
          <a:prstGeom prst="rect">
            <a:avLst/>
          </a:prstGeom>
          <a:noFill/>
        </p:spPr>
        <p:txBody>
          <a:bodyPr wrap="square" lIns="0" tIns="0" rIns="0" bIns="0" anchor="ctr">
            <a:spAutoFit/>
          </a:bodyPr>
          <a:lstStyle/>
          <a:p>
            <a:pPr algn="ctr" defTabSz="914367">
              <a:spcAft>
                <a:spcPts val="546"/>
              </a:spcAft>
              <a:defRPr/>
            </a:pPr>
            <a:r>
              <a:rPr kumimoji="0" lang="fr-FR" sz="1100" b="0" i="0" u="none" strike="noStrike" cap="none" normalizeH="0" baseline="0" noProof="0" dirty="0">
                <a:ln>
                  <a:noFill/>
                </a:ln>
                <a:solidFill>
                  <a:srgbClr val="8661C5"/>
                </a:solidFill>
                <a:effectLst/>
                <a:uLnTx/>
                <a:uFillTx/>
                <a:latin typeface="Segoe UI Semibold"/>
                <a:cs typeface="Segoe UI Semilight"/>
                <a:hlinkClick r:id="rId20">
                  <a:extLst>
                    <a:ext uri="{A12FA001-AC4F-418D-AE19-62706E023703}">
                      <ahyp:hlinkClr xmlns:ahyp="http://schemas.microsoft.com/office/drawing/2018/hyperlinkcolor" val="tx"/>
                    </a:ext>
                  </a:extLst>
                </a:hlinkClick>
              </a:rPr>
              <a:t>Utilisation de Copilot</a:t>
            </a:r>
            <a:r>
              <a:rPr lang="fr-FR" sz="1100" dirty="0">
                <a:solidFill>
                  <a:srgbClr val="8661C5"/>
                </a:solidFill>
                <a:latin typeface="Segoe UI Semibold"/>
                <a:cs typeface="Segoe UI Semilight"/>
                <a:hlinkClick r:id="rId20">
                  <a:extLst>
                    <a:ext uri="{A12FA001-AC4F-418D-AE19-62706E023703}">
                      <ahyp:hlinkClr xmlns:ahyp="http://schemas.microsoft.com/office/drawing/2018/hyperlinkcolor" val="tx"/>
                    </a:ext>
                  </a:extLst>
                </a:hlinkClick>
              </a:rPr>
              <a:t> pour Microsoft 365</a:t>
            </a:r>
            <a:endParaRPr kumimoji="0" lang="fr-FR" sz="1100" b="0" i="0" u="none" strike="noStrike" cap="none" normalizeH="0" baseline="0" noProof="0">
              <a:ln>
                <a:noFill/>
              </a:ln>
              <a:solidFill>
                <a:srgbClr val="8661C5"/>
              </a:solidFill>
              <a:effectLst/>
              <a:uLnTx/>
              <a:uFillTx/>
              <a:latin typeface="Segoe UI Semibold"/>
              <a:cs typeface="Segoe UI Semilight" panose="020B0402040204020203" pitchFamily="34" charset="0"/>
              <a:hlinkClick r:id="rId20">
                <a:extLst>
                  <a:ext uri="{A12FA001-AC4F-418D-AE19-62706E023703}">
                    <ahyp:hlinkClr xmlns:ahyp="http://schemas.microsoft.com/office/drawing/2018/hyperlinkcolor" val="tx"/>
                  </a:ext>
                </a:extLst>
              </a:hlinkClick>
            </a:endParaRPr>
          </a:p>
        </p:txBody>
      </p:sp>
      <p:sp>
        <p:nvSpPr>
          <p:cNvPr id="1051" name="TextBox 1050">
            <a:extLst>
              <a:ext uri="{FF2B5EF4-FFF2-40B4-BE49-F238E27FC236}">
                <a16:creationId xmlns:a16="http://schemas.microsoft.com/office/drawing/2014/main" id="{2B55B415-6B42-7A3F-5791-19DA84455AFF}"/>
              </a:ext>
              <a:ext uri="{C183D7F6-B498-43B3-948B-1728B52AA6E4}">
                <adec:decorative xmlns:adec="http://schemas.microsoft.com/office/drawing/2017/decorative" val="1"/>
              </a:ext>
            </a:extLst>
          </p:cNvPr>
          <p:cNvSpPr txBox="1"/>
          <p:nvPr/>
        </p:nvSpPr>
        <p:spPr>
          <a:xfrm>
            <a:off x="12498914" y="1455809"/>
            <a:ext cx="892034" cy="369332"/>
          </a:xfrm>
          <a:prstGeom prst="rect">
            <a:avLst/>
          </a:prstGeom>
          <a:noFill/>
        </p:spPr>
        <p:txBody>
          <a:bodyPr wrap="square" lIns="0" tIns="0" rIns="0" bIns="0" rtlCol="0" anchor="t">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Microsoft 365 Chat</a:t>
            </a:r>
          </a:p>
        </p:txBody>
      </p:sp>
      <p:sp>
        <p:nvSpPr>
          <p:cNvPr id="3" name="TextBox 2">
            <a:extLst>
              <a:ext uri="{FF2B5EF4-FFF2-40B4-BE49-F238E27FC236}">
                <a16:creationId xmlns:a16="http://schemas.microsoft.com/office/drawing/2014/main" id="{C4C8637F-D012-2B9C-E3A4-A36CD411DFAB}"/>
              </a:ext>
              <a:ext uri="{C183D7F6-B498-43B3-948B-1728B52AA6E4}">
                <adec:decorative xmlns:adec="http://schemas.microsoft.com/office/drawing/2017/decorative" val="1"/>
              </a:ext>
            </a:extLst>
          </p:cNvPr>
          <p:cNvSpPr txBox="1"/>
          <p:nvPr/>
        </p:nvSpPr>
        <p:spPr>
          <a:xfrm>
            <a:off x="12332728" y="1279317"/>
            <a:ext cx="1198777" cy="489365"/>
          </a:xfrm>
          <a:prstGeom prst="rect">
            <a:avLst/>
          </a:prstGeom>
          <a:solidFill>
            <a:schemeClr val="bg2"/>
          </a:solidFill>
        </p:spPr>
        <p:txBody>
          <a:bodyPr wrap="square" lIns="182880" tIns="146304" rIns="182880" bIns="146304"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fr-FR" sz="1400" b="0" i="0" u="none" strike="noStrike" cap="none" normalizeH="0" baseline="0" noProof="0">
                <a:ln>
                  <a:noFill/>
                </a:ln>
                <a:gradFill>
                  <a:gsLst>
                    <a:gs pos="2917">
                      <a:prstClr val="black"/>
                    </a:gs>
                    <a:gs pos="30000">
                      <a:prstClr val="black"/>
                    </a:gs>
                  </a:gsLst>
                  <a:lin ang="5400000" scaled="0"/>
                </a:gradFill>
                <a:effectLst/>
                <a:uLnTx/>
                <a:uFillTx/>
                <a:latin typeface="Segoe UI"/>
                <a:ea typeface="+mn-ea"/>
                <a:cs typeface="+mn-cs"/>
              </a:rPr>
              <a:t>Banque d'icônes :</a:t>
            </a:r>
          </a:p>
        </p:txBody>
      </p:sp>
      <p:sp>
        <p:nvSpPr>
          <p:cNvPr id="4" name="Rectangle: Rounded Corners 3">
            <a:extLst>
              <a:ext uri="{FF2B5EF4-FFF2-40B4-BE49-F238E27FC236}">
                <a16:creationId xmlns:a16="http://schemas.microsoft.com/office/drawing/2014/main" id="{7AE21432-7E93-A76C-DCBB-CB15593C55DF}"/>
              </a:ext>
              <a:ext uri="{C183D7F6-B498-43B3-948B-1728B52AA6E4}">
                <adec:decorative xmlns:adec="http://schemas.microsoft.com/office/drawing/2017/decorative" val="1"/>
              </a:ext>
            </a:extLst>
          </p:cNvPr>
          <p:cNvSpPr/>
          <p:nvPr/>
        </p:nvSpPr>
        <p:spPr bwMode="auto">
          <a:xfrm>
            <a:off x="12332728" y="1347119"/>
            <a:ext cx="1198776" cy="3063358"/>
          </a:xfrm>
          <a:prstGeom prst="roundRect">
            <a:avLst/>
          </a:prstGeom>
          <a:noFill/>
          <a:ln>
            <a:solidFill>
              <a:schemeClr val="tx1">
                <a:lumMod val="50000"/>
                <a:lumOff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32472" rtl="0" eaLnBrk="1" fontAlgn="base" latinLnBrk="0" hangingPunct="1">
              <a:lnSpc>
                <a:spcPct val="9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6" name="Rectangle: Rounded Corners 5">
            <a:extLst>
              <a:ext uri="{FF2B5EF4-FFF2-40B4-BE49-F238E27FC236}">
                <a16:creationId xmlns:a16="http://schemas.microsoft.com/office/drawing/2014/main" id="{2CD1EC43-1E09-FF4B-5A97-218B2E9D7410}"/>
              </a:ext>
              <a:ext uri="{C183D7F6-B498-43B3-948B-1728B52AA6E4}">
                <adec:decorative xmlns:adec="http://schemas.microsoft.com/office/drawing/2017/decorative" val="1"/>
              </a:ext>
            </a:extLst>
          </p:cNvPr>
          <p:cNvSpPr/>
          <p:nvPr/>
        </p:nvSpPr>
        <p:spPr bwMode="auto">
          <a:xfrm>
            <a:off x="12272208" y="1695203"/>
            <a:ext cx="1326975" cy="3650125"/>
          </a:xfrm>
          <a:prstGeom prst="roundRect">
            <a:avLst/>
          </a:prstGeom>
          <a:solidFill>
            <a:schemeClr val="bg1">
              <a:lumMod val="85000"/>
            </a:schemeClr>
          </a:solidFill>
          <a:ln>
            <a:solidFill>
              <a:schemeClr val="tx1">
                <a:lumMod val="50000"/>
                <a:lumOff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32472" rtl="0" eaLnBrk="1" fontAlgn="base" latinLnBrk="0" hangingPunct="1">
              <a:lnSpc>
                <a:spcPct val="9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grpSp>
        <p:nvGrpSpPr>
          <p:cNvPr id="24" name="Group 23">
            <a:extLst>
              <a:ext uri="{FF2B5EF4-FFF2-40B4-BE49-F238E27FC236}">
                <a16:creationId xmlns:a16="http://schemas.microsoft.com/office/drawing/2014/main" id="{1B983623-067B-418F-C834-B52901E20A9B}"/>
              </a:ext>
              <a:ext uri="{C183D7F6-B498-43B3-948B-1728B52AA6E4}">
                <adec:decorative xmlns:adec="http://schemas.microsoft.com/office/drawing/2017/decorative" val="1"/>
              </a:ext>
            </a:extLst>
          </p:cNvPr>
          <p:cNvGrpSpPr/>
          <p:nvPr/>
        </p:nvGrpSpPr>
        <p:grpSpPr>
          <a:xfrm>
            <a:off x="12955079" y="1804950"/>
            <a:ext cx="534543" cy="534543"/>
            <a:chOff x="5831903" y="8381781"/>
            <a:chExt cx="534543" cy="534543"/>
          </a:xfrm>
        </p:grpSpPr>
        <p:sp>
          <p:nvSpPr>
            <p:cNvPr id="25" name="Rounded Rectangle 46">
              <a:extLst>
                <a:ext uri="{FF2B5EF4-FFF2-40B4-BE49-F238E27FC236}">
                  <a16:creationId xmlns:a16="http://schemas.microsoft.com/office/drawing/2014/main" id="{DE7877BD-5886-9E15-D1CA-95581310DE55}"/>
                </a:ext>
              </a:extLst>
            </p:cNvPr>
            <p:cNvSpPr/>
            <p:nvPr/>
          </p:nvSpPr>
          <p:spPr bwMode="auto">
            <a:xfrm>
              <a:off x="5831903"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26" name="Picture 8" descr="Microsoft Excel Logo - PNG and Vector - Logo Download">
              <a:hlinkClick r:id="rId21"/>
              <a:extLst>
                <a:ext uri="{FF2B5EF4-FFF2-40B4-BE49-F238E27FC236}">
                  <a16:creationId xmlns:a16="http://schemas.microsoft.com/office/drawing/2014/main" id="{8F158F4A-0557-4EB3-75DA-835959493C89}"/>
                </a:ext>
              </a:extLst>
            </p:cNvPr>
            <p:cNvPicPr>
              <a:picLocks noChangeArrowheads="1"/>
            </p:cNvPicPr>
            <p:nvPr/>
          </p:nvPicPr>
          <p:blipFill rotWithShape="1">
            <a:blip r:embed="rId22" cstate="print">
              <a:extLst>
                <a:ext uri="{28A0092B-C50C-407E-A947-70E740481C1C}">
                  <a14:useLocalDpi xmlns:a14="http://schemas.microsoft.com/office/drawing/2010/main" val="0"/>
                </a:ext>
              </a:extLst>
            </a:blip>
            <a:srcRect l="17073" t="17073" r="17073" b="17073"/>
            <a:stretch/>
          </p:blipFill>
          <p:spPr bwMode="auto">
            <a:xfrm>
              <a:off x="5943929"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7" name="Group 26">
            <a:extLst>
              <a:ext uri="{FF2B5EF4-FFF2-40B4-BE49-F238E27FC236}">
                <a16:creationId xmlns:a16="http://schemas.microsoft.com/office/drawing/2014/main" id="{A6118519-0132-5C94-1C84-FAD06BE88766}"/>
              </a:ext>
              <a:ext uri="{C183D7F6-B498-43B3-948B-1728B52AA6E4}">
                <adec:decorative xmlns:adec="http://schemas.microsoft.com/office/drawing/2017/decorative" val="1"/>
              </a:ext>
            </a:extLst>
          </p:cNvPr>
          <p:cNvGrpSpPr/>
          <p:nvPr/>
        </p:nvGrpSpPr>
        <p:grpSpPr>
          <a:xfrm>
            <a:off x="12337443" y="1795849"/>
            <a:ext cx="534543" cy="534543"/>
            <a:chOff x="1047176" y="8381781"/>
            <a:chExt cx="534543" cy="534543"/>
          </a:xfrm>
        </p:grpSpPr>
        <p:sp>
          <p:nvSpPr>
            <p:cNvPr id="28" name="server_2" title="Icon of a server with a padlock in the lower right corner">
              <a:extLst>
                <a:ext uri="{FF2B5EF4-FFF2-40B4-BE49-F238E27FC236}">
                  <a16:creationId xmlns:a16="http://schemas.microsoft.com/office/drawing/2014/main" id="{D12E95DC-F9E3-B4D0-D31A-0FD32B23919B}"/>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29" name="Rounded Rectangle 46">
              <a:extLst>
                <a:ext uri="{FF2B5EF4-FFF2-40B4-BE49-F238E27FC236}">
                  <a16:creationId xmlns:a16="http://schemas.microsoft.com/office/drawing/2014/main" id="{442A282B-F0C1-D306-36FE-86F8E433FA10}"/>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0" name="Picture 10" descr="Microsoft Word Logo - PNG and Vector - Logo Download">
              <a:hlinkClick r:id="rId7"/>
              <a:extLst>
                <a:ext uri="{FF2B5EF4-FFF2-40B4-BE49-F238E27FC236}">
                  <a16:creationId xmlns:a16="http://schemas.microsoft.com/office/drawing/2014/main" id="{DAD8B5CB-A2C5-5A1C-E8BB-28ECB76446C2}"/>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1" name="Group 30">
            <a:extLst>
              <a:ext uri="{FF2B5EF4-FFF2-40B4-BE49-F238E27FC236}">
                <a16:creationId xmlns:a16="http://schemas.microsoft.com/office/drawing/2014/main" id="{894615A1-E855-BBBD-5B6A-062F9444D101}"/>
              </a:ext>
              <a:ext uri="{C183D7F6-B498-43B3-948B-1728B52AA6E4}">
                <adec:decorative xmlns:adec="http://schemas.microsoft.com/office/drawing/2017/decorative" val="1"/>
              </a:ext>
            </a:extLst>
          </p:cNvPr>
          <p:cNvGrpSpPr/>
          <p:nvPr/>
        </p:nvGrpSpPr>
        <p:grpSpPr>
          <a:xfrm>
            <a:off x="12354307" y="2357559"/>
            <a:ext cx="534543" cy="534543"/>
            <a:chOff x="9021721" y="8381781"/>
            <a:chExt cx="534543" cy="534543"/>
          </a:xfrm>
        </p:grpSpPr>
        <p:sp>
          <p:nvSpPr>
            <p:cNvPr id="33" name="Rounded Rectangle 46">
              <a:extLst>
                <a:ext uri="{FF2B5EF4-FFF2-40B4-BE49-F238E27FC236}">
                  <a16:creationId xmlns:a16="http://schemas.microsoft.com/office/drawing/2014/main" id="{023FBBCB-3621-33E2-DD51-A9F3982C8FBD}"/>
                </a:ext>
              </a:extLst>
            </p:cNvPr>
            <p:cNvSpPr/>
            <p:nvPr/>
          </p:nvSpPr>
          <p:spPr bwMode="auto">
            <a:xfrm>
              <a:off x="9021721"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4" name="Picture 4" descr="Microsoft PowerPoint Logo - PNG and Vector - Logo Download">
              <a:hlinkClick r:id="rId16"/>
              <a:extLst>
                <a:ext uri="{FF2B5EF4-FFF2-40B4-BE49-F238E27FC236}">
                  <a16:creationId xmlns:a16="http://schemas.microsoft.com/office/drawing/2014/main" id="{5F19379A-147E-0335-8BD4-1F1633180699}"/>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9132039" y="8503049"/>
              <a:ext cx="313907" cy="29200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8" name="Group 37">
            <a:extLst>
              <a:ext uri="{FF2B5EF4-FFF2-40B4-BE49-F238E27FC236}">
                <a16:creationId xmlns:a16="http://schemas.microsoft.com/office/drawing/2014/main" id="{A0C960C8-2BF6-5FC6-F831-4B94681B819D}"/>
              </a:ext>
              <a:ext uri="{C183D7F6-B498-43B3-948B-1728B52AA6E4}">
                <adec:decorative xmlns:adec="http://schemas.microsoft.com/office/drawing/2017/decorative" val="1"/>
              </a:ext>
            </a:extLst>
          </p:cNvPr>
          <p:cNvGrpSpPr/>
          <p:nvPr/>
        </p:nvGrpSpPr>
        <p:grpSpPr>
          <a:xfrm>
            <a:off x="12946655" y="2375761"/>
            <a:ext cx="534543" cy="534543"/>
            <a:chOff x="4236994" y="8381781"/>
            <a:chExt cx="534543" cy="534543"/>
          </a:xfrm>
        </p:grpSpPr>
        <p:sp>
          <p:nvSpPr>
            <p:cNvPr id="39" name="Rounded Rectangle 46">
              <a:extLst>
                <a:ext uri="{FF2B5EF4-FFF2-40B4-BE49-F238E27FC236}">
                  <a16:creationId xmlns:a16="http://schemas.microsoft.com/office/drawing/2014/main" id="{02278B5C-5856-797D-44C5-9716C4955088}"/>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40" name="Picture 6" descr="Microsoft Teams Logo, symbol, meaning, history, PNG">
              <a:hlinkClick r:id="rId14"/>
              <a:extLst>
                <a:ext uri="{FF2B5EF4-FFF2-40B4-BE49-F238E27FC236}">
                  <a16:creationId xmlns:a16="http://schemas.microsoft.com/office/drawing/2014/main" id="{B4DA30F7-8386-B0BC-826D-40468B2AB4B7}"/>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1" name="Group 40">
            <a:extLst>
              <a:ext uri="{FF2B5EF4-FFF2-40B4-BE49-F238E27FC236}">
                <a16:creationId xmlns:a16="http://schemas.microsoft.com/office/drawing/2014/main" id="{3433569F-24C1-E50A-3409-57521051410B}"/>
              </a:ext>
              <a:ext uri="{C183D7F6-B498-43B3-948B-1728B52AA6E4}">
                <adec:decorative xmlns:adec="http://schemas.microsoft.com/office/drawing/2017/decorative" val="1"/>
              </a:ext>
            </a:extLst>
          </p:cNvPr>
          <p:cNvGrpSpPr/>
          <p:nvPr/>
        </p:nvGrpSpPr>
        <p:grpSpPr>
          <a:xfrm>
            <a:off x="12337443" y="4628254"/>
            <a:ext cx="534543" cy="534543"/>
            <a:chOff x="10616632" y="8381781"/>
            <a:chExt cx="534543" cy="534543"/>
          </a:xfrm>
        </p:grpSpPr>
        <p:sp>
          <p:nvSpPr>
            <p:cNvPr id="42" name="Rounded Rectangle 46">
              <a:extLst>
                <a:ext uri="{FF2B5EF4-FFF2-40B4-BE49-F238E27FC236}">
                  <a16:creationId xmlns:a16="http://schemas.microsoft.com/office/drawing/2014/main" id="{A7C7893C-351B-94A3-9EEA-A8D81D8C9AE1}"/>
                </a:ext>
              </a:extLst>
            </p:cNvPr>
            <p:cNvSpPr/>
            <p:nvPr/>
          </p:nvSpPr>
          <p:spPr bwMode="auto">
            <a:xfrm>
              <a:off x="10616632"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44" name="Picture 2" descr="Zip Co logo SVG free download, id: 101874 - Brandlogos.net">
              <a:hlinkClick r:id="rId9"/>
              <a:extLst>
                <a:ext uri="{FF2B5EF4-FFF2-40B4-BE49-F238E27FC236}">
                  <a16:creationId xmlns:a16="http://schemas.microsoft.com/office/drawing/2014/main" id="{7AFF613E-BE21-4995-D34C-15C1A4248D87}"/>
                </a:ext>
              </a:extLst>
            </p:cNvPr>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742420" y="8520465"/>
              <a:ext cx="282965" cy="25717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8" name="Group 47">
            <a:extLst>
              <a:ext uri="{FF2B5EF4-FFF2-40B4-BE49-F238E27FC236}">
                <a16:creationId xmlns:a16="http://schemas.microsoft.com/office/drawing/2014/main" id="{2BC5B7E8-E784-967B-A5CA-8FD3C0E07212}"/>
              </a:ext>
              <a:ext uri="{C183D7F6-B498-43B3-948B-1728B52AA6E4}">
                <adec:decorative xmlns:adec="http://schemas.microsoft.com/office/drawing/2017/decorative" val="1"/>
              </a:ext>
            </a:extLst>
          </p:cNvPr>
          <p:cNvGrpSpPr/>
          <p:nvPr/>
        </p:nvGrpSpPr>
        <p:grpSpPr>
          <a:xfrm>
            <a:off x="12232737" y="2871529"/>
            <a:ext cx="693723" cy="693723"/>
            <a:chOff x="12595089" y="5743274"/>
            <a:chExt cx="693723" cy="693723"/>
          </a:xfrm>
        </p:grpSpPr>
        <p:sp>
          <p:nvSpPr>
            <p:cNvPr id="46" name="Rounded Rectangle 46">
              <a:hlinkClick r:id="rId23"/>
              <a:extLst>
                <a:ext uri="{FF2B5EF4-FFF2-40B4-BE49-F238E27FC236}">
                  <a16:creationId xmlns:a16="http://schemas.microsoft.com/office/drawing/2014/main" id="{23E517BC-15B9-06B4-D3B5-FD91CF242586}"/>
                </a:ext>
              </a:extLst>
            </p:cNvPr>
            <p:cNvSpPr/>
            <p:nvPr/>
          </p:nvSpPr>
          <p:spPr bwMode="auto">
            <a:xfrm>
              <a:off x="12716387" y="5818028"/>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7" name="Graphic 6">
              <a:extLst>
                <a:ext uri="{FF2B5EF4-FFF2-40B4-BE49-F238E27FC236}">
                  <a16:creationId xmlns:a16="http://schemas.microsoft.com/office/drawing/2014/main" id="{DF03C578-3F1A-FF4C-7831-6DFAF6AA685C}"/>
                </a:ext>
                <a:ext uri="{C183D7F6-B498-43B3-948B-1728B52AA6E4}">
                  <adec:decorative xmlns:adec="http://schemas.microsoft.com/office/drawing/2017/decorative" val="1"/>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12595089" y="5743274"/>
              <a:ext cx="693723" cy="693723"/>
            </a:xfrm>
            <a:prstGeom prst="rect">
              <a:avLst/>
            </a:prstGeom>
          </p:spPr>
        </p:pic>
      </p:grpSp>
      <p:grpSp>
        <p:nvGrpSpPr>
          <p:cNvPr id="54" name="Group 53">
            <a:extLst>
              <a:ext uri="{FF2B5EF4-FFF2-40B4-BE49-F238E27FC236}">
                <a16:creationId xmlns:a16="http://schemas.microsoft.com/office/drawing/2014/main" id="{830A9596-8A95-56C8-F2F2-AE9F97A04453}"/>
              </a:ext>
              <a:ext uri="{C183D7F6-B498-43B3-948B-1728B52AA6E4}">
                <adec:decorative xmlns:adec="http://schemas.microsoft.com/office/drawing/2017/decorative" val="1"/>
              </a:ext>
            </a:extLst>
          </p:cNvPr>
          <p:cNvGrpSpPr/>
          <p:nvPr/>
        </p:nvGrpSpPr>
        <p:grpSpPr>
          <a:xfrm>
            <a:off x="12944931" y="2949036"/>
            <a:ext cx="534543" cy="534543"/>
            <a:chOff x="12597814" y="5340801"/>
            <a:chExt cx="534543" cy="534543"/>
          </a:xfrm>
        </p:grpSpPr>
        <p:sp>
          <p:nvSpPr>
            <p:cNvPr id="51" name="Rounded Rectangle 46">
              <a:hlinkClick r:id="rId26"/>
              <a:extLst>
                <a:ext uri="{FF2B5EF4-FFF2-40B4-BE49-F238E27FC236}">
                  <a16:creationId xmlns:a16="http://schemas.microsoft.com/office/drawing/2014/main" id="{C510E785-523E-1FF0-913E-8AD78290D1FC}"/>
                </a:ext>
              </a:extLst>
            </p:cNvPr>
            <p:cNvSpPr/>
            <p:nvPr/>
          </p:nvSpPr>
          <p:spPr bwMode="auto">
            <a:xfrm>
              <a:off x="12597814" y="534080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5" name="Picture 14" descr="Onenote Icon of Flat style - Available in SVG, PNG, EPS, AI &amp; Icon fonts">
              <a:hlinkClick r:id="rId26"/>
              <a:extLst>
                <a:ext uri="{FF2B5EF4-FFF2-40B4-BE49-F238E27FC236}">
                  <a16:creationId xmlns:a16="http://schemas.microsoft.com/office/drawing/2014/main" id="{DED28364-B60D-1697-AAE8-488720735194}"/>
                </a:ext>
              </a:extLst>
            </p:cNvPr>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12648474" y="5414387"/>
              <a:ext cx="382586" cy="38258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1" name="Group 60">
            <a:extLst>
              <a:ext uri="{FF2B5EF4-FFF2-40B4-BE49-F238E27FC236}">
                <a16:creationId xmlns:a16="http://schemas.microsoft.com/office/drawing/2014/main" id="{7DB6E20C-D007-9EF9-7C58-7907FA412976}"/>
              </a:ext>
              <a:ext uri="{C183D7F6-B498-43B3-948B-1728B52AA6E4}">
                <adec:decorative xmlns:adec="http://schemas.microsoft.com/office/drawing/2017/decorative" val="1"/>
              </a:ext>
            </a:extLst>
          </p:cNvPr>
          <p:cNvGrpSpPr/>
          <p:nvPr/>
        </p:nvGrpSpPr>
        <p:grpSpPr>
          <a:xfrm>
            <a:off x="12948168" y="4637792"/>
            <a:ext cx="534543" cy="534543"/>
            <a:chOff x="12778532" y="5665565"/>
            <a:chExt cx="534543" cy="534543"/>
          </a:xfrm>
        </p:grpSpPr>
        <p:sp>
          <p:nvSpPr>
            <p:cNvPr id="59" name="Rounded Rectangle 46">
              <a:hlinkClick r:id="rId28"/>
              <a:extLst>
                <a:ext uri="{FF2B5EF4-FFF2-40B4-BE49-F238E27FC236}">
                  <a16:creationId xmlns:a16="http://schemas.microsoft.com/office/drawing/2014/main" id="{5630DF13-5784-C965-2E2E-E8581D175E6C}"/>
                </a:ext>
              </a:extLst>
            </p:cNvPr>
            <p:cNvSpPr/>
            <p:nvPr/>
          </p:nvSpPr>
          <p:spPr bwMode="auto">
            <a:xfrm>
              <a:off x="12778532" y="5665565"/>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1" name="Picture 10" descr="A picture containing graphics, logo, symbol, electric blue&#10;&#10;Description automatically generated">
              <a:hlinkClick r:id="rId28"/>
              <a:extLst>
                <a:ext uri="{FF2B5EF4-FFF2-40B4-BE49-F238E27FC236}">
                  <a16:creationId xmlns:a16="http://schemas.microsoft.com/office/drawing/2014/main" id="{709545DF-9136-0108-A8F4-56F58FCE96A4}"/>
                </a:ext>
              </a:extLst>
            </p:cNvPr>
            <p:cNvPicPr>
              <a:picLocks noChangeAspect="1"/>
            </p:cNvPicPr>
            <p:nvPr/>
          </p:nvPicPr>
          <p:blipFill>
            <a:blip r:embed="rId29"/>
            <a:stretch>
              <a:fillRect/>
            </a:stretch>
          </p:blipFill>
          <p:spPr>
            <a:xfrm>
              <a:off x="12870088" y="5768479"/>
              <a:ext cx="382583" cy="371252"/>
            </a:xfrm>
            <a:prstGeom prst="rect">
              <a:avLst/>
            </a:prstGeom>
          </p:spPr>
        </p:pic>
      </p:grpSp>
      <p:grpSp>
        <p:nvGrpSpPr>
          <p:cNvPr id="64" name="Group 63">
            <a:extLst>
              <a:ext uri="{FF2B5EF4-FFF2-40B4-BE49-F238E27FC236}">
                <a16:creationId xmlns:a16="http://schemas.microsoft.com/office/drawing/2014/main" id="{96268CE2-30D7-1F7A-2D95-E3BEC92CCCCF}"/>
              </a:ext>
              <a:ext uri="{C183D7F6-B498-43B3-948B-1728B52AA6E4}">
                <adec:decorative xmlns:adec="http://schemas.microsoft.com/office/drawing/2017/decorative" val="1"/>
              </a:ext>
            </a:extLst>
          </p:cNvPr>
          <p:cNvGrpSpPr/>
          <p:nvPr/>
        </p:nvGrpSpPr>
        <p:grpSpPr>
          <a:xfrm>
            <a:off x="12383491" y="3757098"/>
            <a:ext cx="534543" cy="534543"/>
            <a:chOff x="12498914" y="5650593"/>
            <a:chExt cx="534543" cy="534543"/>
          </a:xfrm>
        </p:grpSpPr>
        <p:sp>
          <p:nvSpPr>
            <p:cNvPr id="62" name="Rounded Rectangle 46">
              <a:hlinkClick r:id="rId30"/>
              <a:extLst>
                <a:ext uri="{FF2B5EF4-FFF2-40B4-BE49-F238E27FC236}">
                  <a16:creationId xmlns:a16="http://schemas.microsoft.com/office/drawing/2014/main" id="{8B5B72AF-C421-6624-C397-A03E1F2C0672}"/>
                </a:ext>
              </a:extLst>
            </p:cNvPr>
            <p:cNvSpPr/>
            <p:nvPr/>
          </p:nvSpPr>
          <p:spPr bwMode="auto">
            <a:xfrm>
              <a:off x="12498914" y="5650593"/>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6" name="Picture 15" descr="Whiteboard icon in Windows 11 Color Style">
              <a:hlinkClick r:id="rId30"/>
              <a:extLst>
                <a:ext uri="{FF2B5EF4-FFF2-40B4-BE49-F238E27FC236}">
                  <a16:creationId xmlns:a16="http://schemas.microsoft.com/office/drawing/2014/main" id="{69AB0380-4C15-A6BB-9634-4CC891FA94DD}"/>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12572494" y="5733219"/>
              <a:ext cx="382585" cy="38258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6" name="Group 65">
            <a:extLst>
              <a:ext uri="{FF2B5EF4-FFF2-40B4-BE49-F238E27FC236}">
                <a16:creationId xmlns:a16="http://schemas.microsoft.com/office/drawing/2014/main" id="{35ECD9C0-97C2-E222-E92C-48CAECA0AAED}"/>
              </a:ext>
              <a:ext uri="{C183D7F6-B498-43B3-948B-1728B52AA6E4}">
                <adec:decorative xmlns:adec="http://schemas.microsoft.com/office/drawing/2017/decorative" val="1"/>
              </a:ext>
            </a:extLst>
          </p:cNvPr>
          <p:cNvGrpSpPr/>
          <p:nvPr/>
        </p:nvGrpSpPr>
        <p:grpSpPr>
          <a:xfrm>
            <a:off x="12982045" y="3766904"/>
            <a:ext cx="534543" cy="534543"/>
            <a:chOff x="12648363" y="6739401"/>
            <a:chExt cx="534543" cy="534543"/>
          </a:xfrm>
        </p:grpSpPr>
        <p:sp>
          <p:nvSpPr>
            <p:cNvPr id="65" name="Rounded Rectangle 46">
              <a:hlinkClick r:id="rId11"/>
              <a:extLst>
                <a:ext uri="{FF2B5EF4-FFF2-40B4-BE49-F238E27FC236}">
                  <a16:creationId xmlns:a16="http://schemas.microsoft.com/office/drawing/2014/main" id="{9653D0D8-9428-C9A5-D83D-0399B70B6220}"/>
                </a:ext>
              </a:extLst>
            </p:cNvPr>
            <p:cNvSpPr/>
            <p:nvPr/>
          </p:nvSpPr>
          <p:spPr bwMode="auto">
            <a:xfrm>
              <a:off x="12648363" y="673940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9" name="Graphic 8">
              <a:hlinkClick r:id="rId11"/>
              <a:extLst>
                <a:ext uri="{FF2B5EF4-FFF2-40B4-BE49-F238E27FC236}">
                  <a16:creationId xmlns:a16="http://schemas.microsoft.com/office/drawing/2014/main" id="{0F939EA5-3A22-F4BA-A2DF-E6303205769D}"/>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724341" y="6815379"/>
              <a:ext cx="382586" cy="382585"/>
            </a:xfrm>
            <a:prstGeom prst="rect">
              <a:avLst/>
            </a:prstGeom>
          </p:spPr>
        </p:pic>
      </p:grpSp>
    </p:spTree>
    <p:extLst>
      <p:ext uri="{BB962C8B-B14F-4D97-AF65-F5344CB8AC3E}">
        <p14:creationId xmlns:p14="http://schemas.microsoft.com/office/powerpoint/2010/main" val="477166495"/>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0325EA37-FFE4-E087-8E03-B344949B2350}"/>
              </a:ext>
              <a:ext uri="{C183D7F6-B498-43B3-948B-1728B52AA6E4}">
                <adec:decorative xmlns:adec="http://schemas.microsoft.com/office/drawing/2017/decorative" val="1"/>
              </a:ext>
            </a:extLst>
          </p:cNvPr>
          <p:cNvGrpSpPr/>
          <p:nvPr/>
        </p:nvGrpSpPr>
        <p:grpSpPr>
          <a:xfrm>
            <a:off x="0" y="1672999"/>
            <a:ext cx="12188952" cy="4713514"/>
            <a:chOff x="0" y="1672999"/>
            <a:chExt cx="12188952" cy="4713514"/>
          </a:xfrm>
        </p:grpSpPr>
        <p:sp>
          <p:nvSpPr>
            <p:cNvPr id="72" name="Rectangle: Rounded Corners 6">
              <a:extLst>
                <a:ext uri="{FF2B5EF4-FFF2-40B4-BE49-F238E27FC236}">
                  <a16:creationId xmlns:a16="http://schemas.microsoft.com/office/drawing/2014/main" id="{28460C1A-A9CF-1749-EDCC-9AE7EFB846C0}"/>
                </a:ext>
                <a:ext uri="{C183D7F6-B498-43B3-948B-1728B52AA6E4}">
                  <adec:decorative xmlns:adec="http://schemas.microsoft.com/office/drawing/2017/decorative" val="1"/>
                </a:ext>
              </a:extLst>
            </p:cNvPr>
            <p:cNvSpPr>
              <a:spLocks/>
            </p:cNvSpPr>
            <p:nvPr/>
          </p:nvSpPr>
          <p:spPr bwMode="auto">
            <a:xfrm>
              <a:off x="588263" y="1715723"/>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76" name="Rectangle: Rounded Corners 6">
              <a:extLst>
                <a:ext uri="{FF2B5EF4-FFF2-40B4-BE49-F238E27FC236}">
                  <a16:creationId xmlns:a16="http://schemas.microsoft.com/office/drawing/2014/main" id="{ACC14BA4-8A96-891D-220F-16DA4AE9C5F0}"/>
                </a:ext>
                <a:ext uri="{C183D7F6-B498-43B3-948B-1728B52AA6E4}">
                  <adec:decorative xmlns:adec="http://schemas.microsoft.com/office/drawing/2017/decorative" val="1"/>
                </a:ext>
              </a:extLst>
            </p:cNvPr>
            <p:cNvSpPr>
              <a:spLocks/>
            </p:cNvSpPr>
            <p:nvPr/>
          </p:nvSpPr>
          <p:spPr bwMode="auto">
            <a:xfrm>
              <a:off x="4323378" y="1715723"/>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77" name="Rectangle: Rounded Corners 6">
              <a:extLst>
                <a:ext uri="{FF2B5EF4-FFF2-40B4-BE49-F238E27FC236}">
                  <a16:creationId xmlns:a16="http://schemas.microsoft.com/office/drawing/2014/main" id="{8BBD970A-ABFB-0041-33D3-D7AEB894F1E5}"/>
                </a:ext>
                <a:ext uri="{C183D7F6-B498-43B3-948B-1728B52AA6E4}">
                  <adec:decorative xmlns:adec="http://schemas.microsoft.com/office/drawing/2017/decorative" val="1"/>
                </a:ext>
              </a:extLst>
            </p:cNvPr>
            <p:cNvSpPr>
              <a:spLocks/>
            </p:cNvSpPr>
            <p:nvPr/>
          </p:nvSpPr>
          <p:spPr bwMode="auto">
            <a:xfrm>
              <a:off x="8062557" y="1687513"/>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78" name="Rectangle: Rounded Corners 3">
              <a:extLst>
                <a:ext uri="{FF2B5EF4-FFF2-40B4-BE49-F238E27FC236}">
                  <a16:creationId xmlns:a16="http://schemas.microsoft.com/office/drawing/2014/main" id="{D9E45868-D8C2-D04F-30AE-56A79C96FB78}"/>
                </a:ext>
                <a:ext uri="{C183D7F6-B498-43B3-948B-1728B52AA6E4}">
                  <adec:decorative xmlns:adec="http://schemas.microsoft.com/office/drawing/2017/decorative" val="1"/>
                </a:ext>
              </a:extLst>
            </p:cNvPr>
            <p:cNvSpPr/>
            <p:nvPr/>
          </p:nvSpPr>
          <p:spPr bwMode="auto">
            <a:xfrm>
              <a:off x="0" y="1672999"/>
              <a:ext cx="12188952" cy="45719"/>
            </a:xfrm>
            <a:prstGeom prst="roundRect">
              <a:avLst>
                <a:gd name="adj" fmla="val 11366"/>
              </a:avLst>
            </a:prstGeom>
            <a:gradFill flip="none" rotWithShape="1">
              <a:gsLst>
                <a:gs pos="0">
                  <a:srgbClr val="0F6CBD"/>
                </a:gs>
                <a:gs pos="100000">
                  <a:srgbClr val="9F51DE"/>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gradFill>
                  <a:gsLst>
                    <a:gs pos="0">
                      <a:srgbClr val="FFFFFF"/>
                    </a:gs>
                    <a:gs pos="100000">
                      <a:srgbClr val="FFFFFF"/>
                    </a:gs>
                  </a:gsLst>
                  <a:lin ang="5400000" scaled="0"/>
                </a:gradFill>
                <a:effectLst/>
                <a:uLnTx/>
                <a:uFillTx/>
                <a:latin typeface="Segoe UI Semibold"/>
                <a:ea typeface="+mn-ea"/>
                <a:cs typeface="Segoe UI" pitchFamily="34" charset="0"/>
              </a:endParaRPr>
            </a:p>
          </p:txBody>
        </p:sp>
        <p:sp>
          <p:nvSpPr>
            <p:cNvPr id="82" name="Rectangle: Rounded Corners 6">
              <a:extLst>
                <a:ext uri="{FF2B5EF4-FFF2-40B4-BE49-F238E27FC236}">
                  <a16:creationId xmlns:a16="http://schemas.microsoft.com/office/drawing/2014/main" id="{615E2E66-7956-160F-2B00-1F1C1AD23646}"/>
                </a:ext>
                <a:ext uri="{C183D7F6-B498-43B3-948B-1728B52AA6E4}">
                  <adec:decorative xmlns:adec="http://schemas.microsoft.com/office/drawing/2017/decorative" val="1"/>
                </a:ext>
              </a:extLst>
            </p:cNvPr>
            <p:cNvSpPr>
              <a:spLocks/>
            </p:cNvSpPr>
            <p:nvPr/>
          </p:nvSpPr>
          <p:spPr bwMode="auto">
            <a:xfrm>
              <a:off x="588263" y="4289426"/>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83" name="Rectangle: Rounded Corners 6">
              <a:extLst>
                <a:ext uri="{FF2B5EF4-FFF2-40B4-BE49-F238E27FC236}">
                  <a16:creationId xmlns:a16="http://schemas.microsoft.com/office/drawing/2014/main" id="{1EE57E0C-CEAE-3425-6EB6-AB19B54C41DF}"/>
                </a:ext>
                <a:ext uri="{C183D7F6-B498-43B3-948B-1728B52AA6E4}">
                  <adec:decorative xmlns:adec="http://schemas.microsoft.com/office/drawing/2017/decorative" val="1"/>
                </a:ext>
              </a:extLst>
            </p:cNvPr>
            <p:cNvSpPr>
              <a:spLocks/>
            </p:cNvSpPr>
            <p:nvPr/>
          </p:nvSpPr>
          <p:spPr bwMode="auto">
            <a:xfrm>
              <a:off x="4323378" y="4289426"/>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84" name="Rectangle: Rounded Corners 6">
              <a:extLst>
                <a:ext uri="{FF2B5EF4-FFF2-40B4-BE49-F238E27FC236}">
                  <a16:creationId xmlns:a16="http://schemas.microsoft.com/office/drawing/2014/main" id="{E01E9659-40EF-D631-7BB1-062BF98E0078}"/>
                </a:ext>
                <a:ext uri="{C183D7F6-B498-43B3-948B-1728B52AA6E4}">
                  <adec:decorative xmlns:adec="http://schemas.microsoft.com/office/drawing/2017/decorative" val="1"/>
                </a:ext>
              </a:extLst>
            </p:cNvPr>
            <p:cNvSpPr>
              <a:spLocks/>
            </p:cNvSpPr>
            <p:nvPr/>
          </p:nvSpPr>
          <p:spPr bwMode="auto">
            <a:xfrm>
              <a:off x="8062557" y="4289426"/>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88" name="Rectangle: Rounded Corners 3">
              <a:extLst>
                <a:ext uri="{FF2B5EF4-FFF2-40B4-BE49-F238E27FC236}">
                  <a16:creationId xmlns:a16="http://schemas.microsoft.com/office/drawing/2014/main" id="{8B2DE42A-AD94-C224-F360-F7AB08781CEE}"/>
                </a:ext>
                <a:ext uri="{C183D7F6-B498-43B3-948B-1728B52AA6E4}">
                  <adec:decorative xmlns:adec="http://schemas.microsoft.com/office/drawing/2017/decorative" val="1"/>
                </a:ext>
              </a:extLst>
            </p:cNvPr>
            <p:cNvSpPr/>
            <p:nvPr/>
          </p:nvSpPr>
          <p:spPr bwMode="auto">
            <a:xfrm>
              <a:off x="0" y="4274912"/>
              <a:ext cx="12188952" cy="45719"/>
            </a:xfrm>
            <a:prstGeom prst="roundRect">
              <a:avLst>
                <a:gd name="adj" fmla="val 11366"/>
              </a:avLst>
            </a:prstGeom>
            <a:gradFill flip="none" rotWithShape="1">
              <a:gsLst>
                <a:gs pos="0">
                  <a:srgbClr val="0F6CBD"/>
                </a:gs>
                <a:gs pos="100000">
                  <a:srgbClr val="9F51DE"/>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gradFill>
                  <a:gsLst>
                    <a:gs pos="0">
                      <a:srgbClr val="FFFFFF"/>
                    </a:gs>
                    <a:gs pos="100000">
                      <a:srgbClr val="FFFFFF"/>
                    </a:gs>
                  </a:gsLst>
                  <a:lin ang="5400000" scaled="0"/>
                </a:gradFill>
                <a:effectLst/>
                <a:uLnTx/>
                <a:uFillTx/>
                <a:latin typeface="Segoe UI Semibold"/>
                <a:ea typeface="+mn-ea"/>
                <a:cs typeface="Segoe UI" pitchFamily="34" charset="0"/>
              </a:endParaRPr>
            </a:p>
          </p:txBody>
        </p:sp>
      </p:grpSp>
      <p:sp>
        <p:nvSpPr>
          <p:cNvPr id="9" name="Title 9">
            <a:extLst>
              <a:ext uri="{FF2B5EF4-FFF2-40B4-BE49-F238E27FC236}">
                <a16:creationId xmlns:a16="http://schemas.microsoft.com/office/drawing/2014/main" id="{FEA2A9EB-F81F-2175-A9D3-55EA7DF0AAC3}"/>
              </a:ext>
            </a:extLst>
          </p:cNvPr>
          <p:cNvSpPr>
            <a:spLocks noGrp="1"/>
          </p:cNvSpPr>
          <p:nvPr>
            <p:ph type="title"/>
          </p:nvPr>
        </p:nvSpPr>
        <p:spPr>
          <a:xfrm>
            <a:off x="526116" y="457200"/>
            <a:ext cx="11600689" cy="954107"/>
          </a:xfrm>
          <a:noFill/>
        </p:spPr>
        <p:txBody>
          <a:bodyPr wrap="square">
            <a:spAutoFit/>
          </a:bodyPr>
          <a:lstStyle/>
          <a:p>
            <a:pPr defTabSz="914400"/>
            <a:r>
              <a:rPr lang="fr-FR" sz="3100">
                <a:gradFill flip="none">
                  <a:gsLst>
                    <a:gs pos="0">
                      <a:srgbClr val="3E76D4"/>
                    </a:gs>
                    <a:gs pos="50000">
                      <a:srgbClr val="8661C5"/>
                    </a:gs>
                    <a:gs pos="100000">
                      <a:srgbClr val="C73ECC"/>
                    </a:gs>
                  </a:gsLst>
                  <a:lin ang="2700000" scaled="1"/>
                  <a:tileRect/>
                </a:gradFill>
                <a:cs typeface="+mn-cs"/>
              </a:rPr>
              <a:t>Processus de recrutement optimisé par Copilot pour </a:t>
            </a:r>
            <a:br>
              <a:rPr lang="fr-FR" sz="3100">
                <a:gradFill flip="none">
                  <a:gsLst>
                    <a:gs pos="0">
                      <a:srgbClr val="3E76D4"/>
                    </a:gs>
                    <a:gs pos="50000">
                      <a:srgbClr val="8661C5"/>
                    </a:gs>
                    <a:gs pos="100000">
                      <a:srgbClr val="C73ECC"/>
                    </a:gs>
                  </a:gsLst>
                  <a:lin ang="2700000" scaled="1"/>
                  <a:tileRect/>
                </a:gradFill>
                <a:cs typeface="+mn-cs"/>
              </a:rPr>
            </a:br>
            <a:r>
              <a:rPr lang="fr-FR" sz="3100">
                <a:gradFill flip="none">
                  <a:gsLst>
                    <a:gs pos="0">
                      <a:srgbClr val="3E76D4"/>
                    </a:gs>
                    <a:gs pos="50000">
                      <a:srgbClr val="8661C5"/>
                    </a:gs>
                    <a:gs pos="100000">
                      <a:srgbClr val="C73ECC"/>
                    </a:gs>
                  </a:gsLst>
                  <a:lin ang="2700000" scaled="1"/>
                  <a:tileRect/>
                </a:gradFill>
                <a:cs typeface="+mn-cs"/>
              </a:rPr>
              <a:t>Microsoft 365</a:t>
            </a:r>
            <a:endParaRPr lang="en-US">
              <a:cs typeface="+mn-cs"/>
            </a:endParaRPr>
          </a:p>
        </p:txBody>
      </p:sp>
      <p:pic>
        <p:nvPicPr>
          <p:cNvPr id="10" name="Picture 2" descr="Microsoft Copilot logo">
            <a:extLst>
              <a:ext uri="{FF2B5EF4-FFF2-40B4-BE49-F238E27FC236}">
                <a16:creationId xmlns:a16="http://schemas.microsoft.com/office/drawing/2014/main" id="{B81D93D4-718E-3978-F602-6D1EB16789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sp>
        <p:nvSpPr>
          <p:cNvPr id="89" name="TextBox 88">
            <a:extLst>
              <a:ext uri="{FF2B5EF4-FFF2-40B4-BE49-F238E27FC236}">
                <a16:creationId xmlns:a16="http://schemas.microsoft.com/office/drawing/2014/main" id="{C6B92E15-2AE6-F2D8-3737-7858A7A5C373}"/>
              </a:ext>
            </a:extLst>
          </p:cNvPr>
          <p:cNvSpPr txBox="1">
            <a:spLocks/>
          </p:cNvSpPr>
          <p:nvPr/>
        </p:nvSpPr>
        <p:spPr>
          <a:xfrm>
            <a:off x="754898" y="1838368"/>
            <a:ext cx="2982142" cy="215444"/>
          </a:xfrm>
          <a:prstGeom prst="rect">
            <a:avLst/>
          </a:prstGeom>
          <a:noFill/>
        </p:spPr>
        <p:txBody>
          <a:bodyPr wrap="square" lIns="0" tIns="0" rIns="0" bIns="0" anchor="t">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baseline="0" noProof="0">
                <a:ln>
                  <a:noFill/>
                </a:ln>
                <a:solidFill>
                  <a:prstClr val="black"/>
                </a:solidFill>
                <a:effectLst/>
                <a:uLnTx/>
                <a:uFillTx/>
                <a:latin typeface="Segoe UI Semibold"/>
                <a:cs typeface="Segoe UI"/>
              </a:rPr>
              <a:t>Créer une fiche de poste</a:t>
            </a:r>
          </a:p>
        </p:txBody>
      </p:sp>
      <p:sp>
        <p:nvSpPr>
          <p:cNvPr id="92" name="Text Placeholder 2">
            <a:extLst>
              <a:ext uri="{FF2B5EF4-FFF2-40B4-BE49-F238E27FC236}">
                <a16:creationId xmlns:a16="http://schemas.microsoft.com/office/drawing/2014/main" id="{0926F85C-E1DF-CEF5-3951-41B3CA233C58}"/>
              </a:ext>
            </a:extLst>
          </p:cNvPr>
          <p:cNvSpPr txBox="1">
            <a:spLocks/>
          </p:cNvSpPr>
          <p:nvPr/>
        </p:nvSpPr>
        <p:spPr>
          <a:xfrm>
            <a:off x="754898" y="2088676"/>
            <a:ext cx="2982142" cy="323165"/>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defTabSz="932472" fontAlgn="base">
              <a:spcBef>
                <a:spcPct val="0"/>
              </a:spcBef>
              <a:spcAft>
                <a:spcPct val="0"/>
              </a:spcAft>
              <a:defRPr/>
            </a:pPr>
            <a:r>
              <a:rPr kumimoji="0" lang="fr-FR" sz="1050" b="0" i="0" u="none" strike="noStrike" cap="none" normalizeH="0" baseline="0" noProof="0" dirty="0">
                <a:ln w="3175">
                  <a:noFill/>
                </a:ln>
                <a:solidFill>
                  <a:prstClr val="black"/>
                </a:solidFill>
                <a:effectLst/>
                <a:uLnTx/>
                <a:uFillTx/>
                <a:latin typeface="Segoe UI"/>
                <a:ea typeface="+mn-ea"/>
                <a:cs typeface="Segoe UI"/>
              </a:rPr>
              <a:t>À partir d'un document vierge, créez </a:t>
            </a:r>
            <a:r>
              <a:rPr lang="fr-FR" sz="1050" dirty="0">
                <a:ln w="3175">
                  <a:noFill/>
                </a:ln>
                <a:solidFill>
                  <a:prstClr val="black"/>
                </a:solidFill>
                <a:latin typeface="Segoe UI"/>
                <a:cs typeface="Segoe UI"/>
              </a:rPr>
              <a:t>un prompt </a:t>
            </a:r>
            <a:r>
              <a:rPr lang="fr-FR" sz="1050" dirty="0" err="1">
                <a:ln w="3175">
                  <a:noFill/>
                </a:ln>
                <a:solidFill>
                  <a:prstClr val="black"/>
                </a:solidFill>
                <a:latin typeface="Segoe UI"/>
                <a:cs typeface="Segoe UI"/>
              </a:rPr>
              <a:t>Copilot</a:t>
            </a:r>
            <a:r>
              <a:rPr kumimoji="0" lang="fr-FR" sz="1050" b="0" i="0" u="none" strike="noStrike" cap="none" normalizeH="0" baseline="0" noProof="0" dirty="0">
                <a:ln w="3175">
                  <a:noFill/>
                </a:ln>
                <a:solidFill>
                  <a:prstClr val="black"/>
                </a:solidFill>
                <a:effectLst/>
                <a:uLnTx/>
                <a:uFillTx/>
                <a:latin typeface="Segoe UI"/>
                <a:ea typeface="+mn-ea"/>
                <a:cs typeface="Segoe UI"/>
              </a:rPr>
              <a:t> dans Word</a:t>
            </a:r>
            <a:r>
              <a:rPr lang="fr-FR" sz="1050" dirty="0">
                <a:ln w="3175">
                  <a:noFill/>
                </a:ln>
                <a:solidFill>
                  <a:prstClr val="black"/>
                </a:solidFill>
                <a:latin typeface="Segoe UI"/>
                <a:cs typeface="Segoe UI"/>
              </a:rPr>
              <a:t> </a:t>
            </a:r>
            <a:endParaRPr kumimoji="0" lang="fr-FR" sz="1050" b="0" i="0" u="none" strike="noStrike" cap="none" normalizeH="0" baseline="0" noProof="0">
              <a:ln w="3175">
                <a:noFill/>
              </a:ln>
              <a:solidFill>
                <a:prstClr val="black"/>
              </a:solidFill>
              <a:effectLst/>
              <a:uLnTx/>
              <a:uFillTx/>
              <a:latin typeface="Segoe UI"/>
              <a:ea typeface="+mn-ea"/>
              <a:cs typeface="Segoe UI" panose="020B0502040204020203" pitchFamily="34" charset="0"/>
            </a:endParaRPr>
          </a:p>
        </p:txBody>
      </p:sp>
      <p:grpSp>
        <p:nvGrpSpPr>
          <p:cNvPr id="162" name="Group 161" descr="Microsoft Word Logo">
            <a:extLst>
              <a:ext uri="{FF2B5EF4-FFF2-40B4-BE49-F238E27FC236}">
                <a16:creationId xmlns:a16="http://schemas.microsoft.com/office/drawing/2014/main" id="{EF867695-FE80-11B7-34E0-19EBEB5B7CA0}"/>
              </a:ext>
              <a:ext uri="{C183D7F6-B498-43B3-948B-1728B52AA6E4}">
                <adec:decorative xmlns:adec="http://schemas.microsoft.com/office/drawing/2017/decorative" val="0"/>
              </a:ext>
            </a:extLst>
          </p:cNvPr>
          <p:cNvGrpSpPr>
            <a:grpSpLocks/>
          </p:cNvGrpSpPr>
          <p:nvPr/>
        </p:nvGrpSpPr>
        <p:grpSpPr>
          <a:xfrm>
            <a:off x="3610467" y="1434677"/>
            <a:ext cx="534543" cy="534543"/>
            <a:chOff x="5006422" y="10181153"/>
            <a:chExt cx="659280" cy="659280"/>
          </a:xfrm>
        </p:grpSpPr>
        <p:sp>
          <p:nvSpPr>
            <p:cNvPr id="164" name="Rounded Rectangle 46">
              <a:extLst>
                <a:ext uri="{FF2B5EF4-FFF2-40B4-BE49-F238E27FC236}">
                  <a16:creationId xmlns:a16="http://schemas.microsoft.com/office/drawing/2014/main" id="{84ADF5DA-5C3B-99DD-3CE6-BE59E69B192E}"/>
                </a:ext>
              </a:extLst>
            </p:cNvPr>
            <p:cNvSpPr/>
            <p:nvPr/>
          </p:nvSpPr>
          <p:spPr bwMode="auto">
            <a:xfrm>
              <a:off x="5006422" y="10181153"/>
              <a:ext cx="659280" cy="659280"/>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65" name="Graphic 164">
              <a:extLst>
                <a:ext uri="{FF2B5EF4-FFF2-40B4-BE49-F238E27FC236}">
                  <a16:creationId xmlns:a16="http://schemas.microsoft.com/office/drawing/2014/main" id="{DAEBABAF-0EC7-1F49-3228-C4F4D315BDB3}"/>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26279" t="26853" r="22699" b="26853"/>
            <a:stretch/>
          </p:blipFill>
          <p:spPr>
            <a:xfrm>
              <a:off x="5112857" y="10308272"/>
              <a:ext cx="446412" cy="405040"/>
            </a:xfrm>
            <a:prstGeom prst="rect">
              <a:avLst/>
            </a:prstGeom>
          </p:spPr>
        </p:pic>
      </p:grpSp>
      <p:sp>
        <p:nvSpPr>
          <p:cNvPr id="133" name="Rectangle: Rounded Corners 6">
            <a:extLst>
              <a:ext uri="{FF2B5EF4-FFF2-40B4-BE49-F238E27FC236}">
                <a16:creationId xmlns:a16="http://schemas.microsoft.com/office/drawing/2014/main" id="{19670769-E397-A1C6-0A40-E01275DE01E8}"/>
              </a:ext>
              <a:ext uri="{C183D7F6-B498-43B3-948B-1728B52AA6E4}">
                <adec:decorative xmlns:adec="http://schemas.microsoft.com/office/drawing/2017/decorative" val="1"/>
              </a:ext>
            </a:extLst>
          </p:cNvPr>
          <p:cNvSpPr/>
          <p:nvPr/>
        </p:nvSpPr>
        <p:spPr bwMode="auto">
          <a:xfrm>
            <a:off x="737209" y="2671215"/>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35" name="Title 1">
            <a:extLst>
              <a:ext uri="{FF2B5EF4-FFF2-40B4-BE49-F238E27FC236}">
                <a16:creationId xmlns:a16="http://schemas.microsoft.com/office/drawing/2014/main" id="{1A970498-421D-3948-377B-9BD3CF19D0FD}"/>
              </a:ext>
            </a:extLst>
          </p:cNvPr>
          <p:cNvSpPr txBox="1">
            <a:spLocks/>
          </p:cNvSpPr>
          <p:nvPr/>
        </p:nvSpPr>
        <p:spPr>
          <a:xfrm>
            <a:off x="878319" y="2865255"/>
            <a:ext cx="2735299" cy="615553"/>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Créer une fiche de poste </a:t>
            </a:r>
            <a:r>
              <a:rPr kumimoji="0" lang="fr-FR" sz="1000" b="0" i="0" u="none" strike="noStrike" cap="none" spc="0" normalizeH="0" noProof="0">
                <a:ln w="3175">
                  <a:noFill/>
                </a:ln>
                <a:solidFill>
                  <a:prstClr val="black"/>
                </a:solidFill>
                <a:effectLst/>
                <a:uLnTx/>
                <a:uFillTx/>
                <a:latin typeface="Segoe UI"/>
                <a:ea typeface="+mn-ea"/>
                <a:cs typeface="Segoe UI" pitchFamily="34" charset="0"/>
              </a:rPr>
              <a:t>pour le rôle de concepteur d'animation principal, basée sur le document </a:t>
            </a:r>
            <a:r>
              <a:rPr kumimoji="0" lang="fr-FR" sz="1000" b="0" i="0" u="sng" strike="noStrike" cap="none" spc="0" normalizeH="0" noProof="0">
                <a:ln w="3175">
                  <a:noFill/>
                </a:ln>
                <a:solidFill>
                  <a:srgbClr val="0078D4"/>
                </a:solidFill>
                <a:effectLst/>
                <a:uLnTx/>
                <a:uFillTx/>
                <a:latin typeface="Segoe UI"/>
                <a:ea typeface="+mn-ea"/>
                <a:cs typeface="Segoe UI" pitchFamily="34" charset="0"/>
              </a:rPr>
              <a:t>Principales missions de l'équipe de conception</a:t>
            </a:r>
            <a:r>
              <a:rPr kumimoji="0" lang="fr-FR" sz="1000" b="0" i="0" strike="noStrike" cap="none" spc="0" normalizeH="0" noProof="0">
                <a:ln w="3175">
                  <a:noFill/>
                </a:ln>
                <a:effectLst/>
                <a:uLnTx/>
                <a:uFillTx/>
                <a:latin typeface="Segoe UI"/>
                <a:ea typeface="+mn-ea"/>
                <a:cs typeface="Segoe UI" pitchFamily="34" charset="0"/>
              </a:rPr>
              <a:t>.</a:t>
            </a:r>
            <a:r>
              <a:rPr kumimoji="0" lang="fr-FR" sz="1000" b="0" i="0" u="none" strike="noStrike" cap="none" spc="0" normalizeH="0" noProof="0">
                <a:ln w="3175">
                  <a:noFill/>
                </a:ln>
                <a:solidFill>
                  <a:prstClr val="black"/>
                </a:solidFill>
                <a:effectLst/>
                <a:uLnTx/>
                <a:uFillTx/>
                <a:latin typeface="Segoe UI"/>
                <a:ea typeface="+mn-ea"/>
                <a:cs typeface="Segoe UI" pitchFamily="34" charset="0"/>
              </a:rPr>
              <a:t> </a:t>
            </a:r>
          </a:p>
        </p:txBody>
      </p:sp>
      <p:sp>
        <p:nvSpPr>
          <p:cNvPr id="93" name="TextBox 92">
            <a:extLst>
              <a:ext uri="{FF2B5EF4-FFF2-40B4-BE49-F238E27FC236}">
                <a16:creationId xmlns:a16="http://schemas.microsoft.com/office/drawing/2014/main" id="{1135AA2B-9E09-396E-260A-EE86C415078D}"/>
              </a:ext>
            </a:extLst>
          </p:cNvPr>
          <p:cNvSpPr txBox="1"/>
          <p:nvPr/>
        </p:nvSpPr>
        <p:spPr>
          <a:xfrm>
            <a:off x="4490013" y="1838368"/>
            <a:ext cx="2982142" cy="215444"/>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baseline="0" noProof="0">
                <a:ln>
                  <a:noFill/>
                </a:ln>
                <a:solidFill>
                  <a:prstClr val="black"/>
                </a:solidFill>
                <a:effectLst/>
                <a:uLnTx/>
                <a:uFillTx/>
                <a:latin typeface="Segoe UI Semibold"/>
                <a:cs typeface="Segoe UI" pitchFamily="34" charset="0"/>
              </a:rPr>
              <a:t>Identifier les candidats qualifiés</a:t>
            </a:r>
          </a:p>
        </p:txBody>
      </p:sp>
      <p:sp>
        <p:nvSpPr>
          <p:cNvPr id="94" name="Text Placeholder 2">
            <a:extLst>
              <a:ext uri="{FF2B5EF4-FFF2-40B4-BE49-F238E27FC236}">
                <a16:creationId xmlns:a16="http://schemas.microsoft.com/office/drawing/2014/main" id="{869B798B-AA67-9974-6A43-A09960A3166A}"/>
              </a:ext>
            </a:extLst>
          </p:cNvPr>
          <p:cNvSpPr txBox="1">
            <a:spLocks/>
          </p:cNvSpPr>
          <p:nvPr/>
        </p:nvSpPr>
        <p:spPr>
          <a:xfrm>
            <a:off x="4490013" y="2088676"/>
            <a:ext cx="2982142" cy="161583"/>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defTabSz="932472" fontAlgn="base">
              <a:spcBef>
                <a:spcPct val="0"/>
              </a:spcBef>
              <a:spcAft>
                <a:spcPct val="0"/>
              </a:spcAft>
              <a:defRPr/>
            </a:pPr>
            <a:r>
              <a:rPr kumimoji="0" lang="fr-FR" sz="1050" b="0" i="0" u="none" strike="noStrike" cap="none" normalizeH="0" baseline="0" noProof="0" dirty="0">
                <a:ln w="3175">
                  <a:noFill/>
                </a:ln>
                <a:solidFill>
                  <a:prstClr val="black"/>
                </a:solidFill>
                <a:effectLst/>
                <a:uLnTx/>
                <a:uFillTx/>
                <a:latin typeface="Segoe UI"/>
                <a:ea typeface="+mn-ea"/>
                <a:cs typeface="Segoe UI"/>
              </a:rPr>
              <a:t>Créez </a:t>
            </a:r>
            <a:r>
              <a:rPr lang="fr-FR" sz="1050" dirty="0">
                <a:ln w="3175">
                  <a:noFill/>
                </a:ln>
                <a:solidFill>
                  <a:prstClr val="black"/>
                </a:solidFill>
                <a:latin typeface="Segoe UI"/>
                <a:cs typeface="Segoe UI"/>
              </a:rPr>
              <a:t>un prompt </a:t>
            </a:r>
            <a:r>
              <a:rPr lang="fr-FR" sz="1050" dirty="0" err="1">
                <a:ln w="3175">
                  <a:noFill/>
                </a:ln>
                <a:solidFill>
                  <a:prstClr val="black"/>
                </a:solidFill>
                <a:latin typeface="Segoe UI"/>
                <a:cs typeface="Segoe UI"/>
              </a:rPr>
              <a:t>Copilot</a:t>
            </a:r>
            <a:r>
              <a:rPr kumimoji="0" lang="fr-FR" sz="1050" b="0" i="0" u="none" strike="noStrike" cap="none" normalizeH="0" baseline="0" noProof="0" dirty="0">
                <a:ln w="3175">
                  <a:noFill/>
                </a:ln>
                <a:solidFill>
                  <a:prstClr val="black"/>
                </a:solidFill>
                <a:effectLst/>
                <a:uLnTx/>
                <a:uFillTx/>
                <a:latin typeface="Segoe UI"/>
                <a:ea typeface="+mn-ea"/>
                <a:cs typeface="Segoe UI"/>
              </a:rPr>
              <a:t> dans Microsoft 365 Chat</a:t>
            </a:r>
          </a:p>
        </p:txBody>
      </p:sp>
      <p:grpSp>
        <p:nvGrpSpPr>
          <p:cNvPr id="152" name="Group 151" descr="Microsoft Copilot logo">
            <a:extLst>
              <a:ext uri="{FF2B5EF4-FFF2-40B4-BE49-F238E27FC236}">
                <a16:creationId xmlns:a16="http://schemas.microsoft.com/office/drawing/2014/main" id="{A3CD86CE-3D6B-CC70-513A-9F4202A0B606}"/>
              </a:ext>
            </a:extLst>
          </p:cNvPr>
          <p:cNvGrpSpPr>
            <a:grpSpLocks/>
          </p:cNvGrpSpPr>
          <p:nvPr/>
        </p:nvGrpSpPr>
        <p:grpSpPr>
          <a:xfrm>
            <a:off x="7372689" y="1430408"/>
            <a:ext cx="534544" cy="534544"/>
            <a:chOff x="3610465" y="1434675"/>
            <a:chExt cx="534543" cy="534543"/>
          </a:xfrm>
        </p:grpSpPr>
        <p:sp>
          <p:nvSpPr>
            <p:cNvPr id="153" name="Rounded Rectangle 46">
              <a:extLst>
                <a:ext uri="{FF2B5EF4-FFF2-40B4-BE49-F238E27FC236}">
                  <a16:creationId xmlns:a16="http://schemas.microsoft.com/office/drawing/2014/main" id="{237D0DD3-FCB3-8BF0-5A0E-05F23F52F664}"/>
                </a:ext>
                <a:ext uri="{C183D7F6-B498-43B3-948B-1728B52AA6E4}">
                  <adec:decorative xmlns:adec="http://schemas.microsoft.com/office/drawing/2017/decorative" val="1"/>
                </a:ext>
              </a:extLst>
            </p:cNvPr>
            <p:cNvSpPr/>
            <p:nvPr/>
          </p:nvSpPr>
          <p:spPr bwMode="auto">
            <a:xfrm>
              <a:off x="3610465" y="1434675"/>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54" name="Picture 2" descr="Zip Co logo SVG free download, id: 101874 - Brandlogos.net">
              <a:hlinkClick r:id="rId6"/>
              <a:extLst>
                <a:ext uri="{FF2B5EF4-FFF2-40B4-BE49-F238E27FC236}">
                  <a16:creationId xmlns:a16="http://schemas.microsoft.com/office/drawing/2014/main" id="{8F119243-BAF6-2B6A-1906-E29C470044C2}"/>
                </a:ext>
              </a:extLst>
            </p:cNvPr>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46020" y="1580474"/>
              <a:ext cx="282965" cy="257174"/>
            </a:xfrm>
            <a:prstGeom prst="rect">
              <a:avLst/>
            </a:prstGeom>
            <a:noFill/>
            <a:extLst>
              <a:ext uri="{909E8E84-426E-40DD-AFC4-6F175D3DCCD1}">
                <a14:hiddenFill xmlns:a14="http://schemas.microsoft.com/office/drawing/2010/main">
                  <a:solidFill>
                    <a:srgbClr val="FFFFFF"/>
                  </a:solidFill>
                </a14:hiddenFill>
              </a:ext>
            </a:extLst>
          </p:spPr>
        </p:pic>
      </p:grpSp>
      <p:sp>
        <p:nvSpPr>
          <p:cNvPr id="95" name="Rectangle: Rounded Corners 6">
            <a:extLst>
              <a:ext uri="{FF2B5EF4-FFF2-40B4-BE49-F238E27FC236}">
                <a16:creationId xmlns:a16="http://schemas.microsoft.com/office/drawing/2014/main" id="{3DE592B5-CE4D-713C-4DCE-0A52362939BA}"/>
              </a:ext>
              <a:ext uri="{C183D7F6-B498-43B3-948B-1728B52AA6E4}">
                <adec:decorative xmlns:adec="http://schemas.microsoft.com/office/drawing/2017/decorative" val="1"/>
              </a:ext>
            </a:extLst>
          </p:cNvPr>
          <p:cNvSpPr/>
          <p:nvPr/>
        </p:nvSpPr>
        <p:spPr bwMode="auto">
          <a:xfrm>
            <a:off x="4472324" y="2670111"/>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30" name="Title 1">
            <a:extLst>
              <a:ext uri="{FF2B5EF4-FFF2-40B4-BE49-F238E27FC236}">
                <a16:creationId xmlns:a16="http://schemas.microsoft.com/office/drawing/2014/main" id="{2828C2A4-6846-1220-A4DD-C2C8C26D29D2}"/>
              </a:ext>
            </a:extLst>
          </p:cNvPr>
          <p:cNvSpPr txBox="1">
            <a:spLocks/>
          </p:cNvSpPr>
          <p:nvPr/>
        </p:nvSpPr>
        <p:spPr>
          <a:xfrm>
            <a:off x="4613434" y="2942199"/>
            <a:ext cx="2735299" cy="461665"/>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D'après le </a:t>
            </a:r>
            <a:r>
              <a:rPr kumimoji="0" lang="fr-FR" sz="1000" b="0" i="0" u="sng" strike="noStrike" cap="none" spc="0" normalizeH="0" noProof="0">
                <a:ln w="3175">
                  <a:noFill/>
                </a:ln>
                <a:solidFill>
                  <a:srgbClr val="0078D4"/>
                </a:solidFill>
                <a:effectLst/>
                <a:uLnTx/>
                <a:uFillTx/>
                <a:latin typeface="Segoe UI"/>
                <a:ea typeface="+mn-ea"/>
                <a:cs typeface="Segoe UI" pitchFamily="34" charset="0"/>
              </a:rPr>
              <a:t>CV du candidat n°1</a:t>
            </a:r>
            <a:r>
              <a:rPr kumimoji="0" lang="fr-FR" sz="1000" b="0" i="0" u="none" strike="noStrike" cap="none" spc="0" normalizeH="0" noProof="0">
                <a:ln w="3175">
                  <a:noFill/>
                </a:ln>
                <a:solidFill>
                  <a:prstClr val="black"/>
                </a:solidFill>
                <a:effectLst/>
                <a:uLnTx/>
                <a:uFillTx/>
                <a:latin typeface="Segoe UI"/>
                <a:ea typeface="+mn-ea"/>
                <a:cs typeface="Segoe UI" pitchFamily="34" charset="0"/>
              </a:rPr>
              <a:t>, fournir une synthèse des compétences, de l'expérience et des qualifications du candidat.</a:t>
            </a:r>
          </a:p>
        </p:txBody>
      </p:sp>
      <p:sp>
        <p:nvSpPr>
          <p:cNvPr id="96" name="TextBox 95">
            <a:extLst>
              <a:ext uri="{FF2B5EF4-FFF2-40B4-BE49-F238E27FC236}">
                <a16:creationId xmlns:a16="http://schemas.microsoft.com/office/drawing/2014/main" id="{437F58DE-CBD7-8295-7C05-CDB311B41AEC}"/>
              </a:ext>
            </a:extLst>
          </p:cNvPr>
          <p:cNvSpPr txBox="1"/>
          <p:nvPr/>
        </p:nvSpPr>
        <p:spPr>
          <a:xfrm>
            <a:off x="8229191" y="1838368"/>
            <a:ext cx="2982142" cy="215444"/>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baseline="0" noProof="0">
                <a:ln>
                  <a:noFill/>
                </a:ln>
                <a:solidFill>
                  <a:prstClr val="black"/>
                </a:solidFill>
                <a:effectLst/>
                <a:uLnTx/>
                <a:uFillTx/>
                <a:latin typeface="Segoe UI Semibold"/>
                <a:cs typeface="Segoe UI" pitchFamily="34" charset="0"/>
              </a:rPr>
              <a:t>Créer des questions pour l'entretien</a:t>
            </a:r>
          </a:p>
        </p:txBody>
      </p:sp>
      <p:sp>
        <p:nvSpPr>
          <p:cNvPr id="97" name="Text Placeholder 2">
            <a:extLst>
              <a:ext uri="{FF2B5EF4-FFF2-40B4-BE49-F238E27FC236}">
                <a16:creationId xmlns:a16="http://schemas.microsoft.com/office/drawing/2014/main" id="{73AC0F58-3441-E1DD-A89E-36C9D4364EC8}"/>
              </a:ext>
            </a:extLst>
          </p:cNvPr>
          <p:cNvSpPr txBox="1">
            <a:spLocks/>
          </p:cNvSpPr>
          <p:nvPr/>
        </p:nvSpPr>
        <p:spPr>
          <a:xfrm>
            <a:off x="8229191" y="2088676"/>
            <a:ext cx="2982142" cy="323165"/>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defTabSz="932472" fontAlgn="base">
              <a:spcBef>
                <a:spcPct val="0"/>
              </a:spcBef>
              <a:spcAft>
                <a:spcPct val="0"/>
              </a:spcAft>
              <a:defRPr/>
            </a:pPr>
            <a:r>
              <a:rPr lang="fr-FR" sz="1050" dirty="0">
                <a:ln w="3175">
                  <a:noFill/>
                </a:ln>
                <a:solidFill>
                  <a:prstClr val="black"/>
                </a:solidFill>
                <a:latin typeface="Segoe UI"/>
                <a:cs typeface="Segoe UI"/>
              </a:rPr>
              <a:t>Demandez à </a:t>
            </a:r>
            <a:r>
              <a:rPr kumimoji="0" lang="fr-FR" sz="1050" b="0" i="0" u="none" strike="noStrike" cap="none" normalizeH="0" baseline="0" noProof="0" dirty="0" err="1">
                <a:ln w="3175">
                  <a:noFill/>
                </a:ln>
                <a:solidFill>
                  <a:prstClr val="black"/>
                </a:solidFill>
                <a:effectLst/>
                <a:uLnTx/>
                <a:uFillTx/>
                <a:latin typeface="Segoe UI"/>
                <a:ea typeface="+mn-ea"/>
                <a:cs typeface="Segoe UI"/>
              </a:rPr>
              <a:t>Copilot</a:t>
            </a:r>
            <a:r>
              <a:rPr kumimoji="0" lang="fr-FR" sz="1050" b="0" i="0" u="none" strike="noStrike" cap="none" normalizeH="0" baseline="0" noProof="0" dirty="0">
                <a:ln w="3175">
                  <a:noFill/>
                </a:ln>
                <a:solidFill>
                  <a:prstClr val="black"/>
                </a:solidFill>
                <a:effectLst/>
                <a:uLnTx/>
                <a:uFillTx/>
                <a:latin typeface="Segoe UI"/>
                <a:ea typeface="+mn-ea"/>
                <a:cs typeface="Segoe UI"/>
              </a:rPr>
              <a:t> dans Loop </a:t>
            </a:r>
            <a:r>
              <a:rPr lang="fr-FR" sz="1050" dirty="0">
                <a:ln w="3175">
                  <a:noFill/>
                </a:ln>
                <a:solidFill>
                  <a:prstClr val="black"/>
                </a:solidFill>
                <a:latin typeface="Segoe UI"/>
                <a:cs typeface="Segoe UI"/>
              </a:rPr>
              <a:t>de créer</a:t>
            </a:r>
            <a:r>
              <a:rPr kumimoji="0" lang="fr-FR" sz="1050" b="0" i="0" u="none" strike="noStrike" cap="none" normalizeH="0" baseline="0" noProof="0" dirty="0">
                <a:ln w="3175">
                  <a:noFill/>
                </a:ln>
                <a:solidFill>
                  <a:prstClr val="black"/>
                </a:solidFill>
                <a:effectLst/>
                <a:uLnTx/>
                <a:uFillTx/>
                <a:latin typeface="Segoe UI"/>
                <a:ea typeface="+mn-ea"/>
                <a:cs typeface="Segoe UI"/>
              </a:rPr>
              <a:t> une série de questions pour l'entretien</a:t>
            </a:r>
          </a:p>
        </p:txBody>
      </p:sp>
      <p:grpSp>
        <p:nvGrpSpPr>
          <p:cNvPr id="3" name="Group 2" descr="Copilot in a loop logo">
            <a:extLst>
              <a:ext uri="{FF2B5EF4-FFF2-40B4-BE49-F238E27FC236}">
                <a16:creationId xmlns:a16="http://schemas.microsoft.com/office/drawing/2014/main" id="{AD917FF0-CBD0-C449-84A4-432C725DC588}"/>
              </a:ext>
              <a:ext uri="{C183D7F6-B498-43B3-948B-1728B52AA6E4}">
                <adec:decorative xmlns:adec="http://schemas.microsoft.com/office/drawing/2017/decorative" val="0"/>
              </a:ext>
            </a:extLst>
          </p:cNvPr>
          <p:cNvGrpSpPr>
            <a:grpSpLocks/>
          </p:cNvGrpSpPr>
          <p:nvPr/>
        </p:nvGrpSpPr>
        <p:grpSpPr>
          <a:xfrm>
            <a:off x="11118805" y="1412878"/>
            <a:ext cx="534543" cy="534543"/>
            <a:chOff x="12648363" y="6739401"/>
            <a:chExt cx="534543" cy="534543"/>
          </a:xfrm>
        </p:grpSpPr>
        <p:sp>
          <p:nvSpPr>
            <p:cNvPr id="4" name="Rounded Rectangle 46">
              <a:hlinkClick r:id="rId8"/>
              <a:extLst>
                <a:ext uri="{FF2B5EF4-FFF2-40B4-BE49-F238E27FC236}">
                  <a16:creationId xmlns:a16="http://schemas.microsoft.com/office/drawing/2014/main" id="{E3DAB78F-F145-A10B-A0CE-C6EFA9A57876}"/>
                </a:ext>
              </a:extLst>
            </p:cNvPr>
            <p:cNvSpPr/>
            <p:nvPr/>
          </p:nvSpPr>
          <p:spPr bwMode="auto">
            <a:xfrm>
              <a:off x="12648363" y="673940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5" name="Graphic 4">
              <a:hlinkClick r:id="rId8"/>
              <a:extLst>
                <a:ext uri="{FF2B5EF4-FFF2-40B4-BE49-F238E27FC236}">
                  <a16:creationId xmlns:a16="http://schemas.microsoft.com/office/drawing/2014/main" id="{2D821C02-DA21-DAFA-99A2-884F53F161BA}"/>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724341" y="6815379"/>
              <a:ext cx="382586" cy="382585"/>
            </a:xfrm>
            <a:prstGeom prst="rect">
              <a:avLst/>
            </a:prstGeom>
          </p:spPr>
        </p:pic>
      </p:grpSp>
      <p:sp>
        <p:nvSpPr>
          <p:cNvPr id="134" name="Rectangle: Rounded Corners 6">
            <a:extLst>
              <a:ext uri="{FF2B5EF4-FFF2-40B4-BE49-F238E27FC236}">
                <a16:creationId xmlns:a16="http://schemas.microsoft.com/office/drawing/2014/main" id="{68274C50-C2DF-B423-9666-F36D2DF4B913}"/>
              </a:ext>
              <a:ext uri="{C183D7F6-B498-43B3-948B-1728B52AA6E4}">
                <adec:decorative xmlns:adec="http://schemas.microsoft.com/office/drawing/2017/decorative" val="1"/>
              </a:ext>
            </a:extLst>
          </p:cNvPr>
          <p:cNvSpPr/>
          <p:nvPr/>
        </p:nvSpPr>
        <p:spPr bwMode="auto">
          <a:xfrm>
            <a:off x="8211503" y="2670111"/>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36" name="Title 1">
            <a:extLst>
              <a:ext uri="{FF2B5EF4-FFF2-40B4-BE49-F238E27FC236}">
                <a16:creationId xmlns:a16="http://schemas.microsoft.com/office/drawing/2014/main" id="{183E321C-7207-FC2F-69C3-C578FA6FB769}"/>
              </a:ext>
            </a:extLst>
          </p:cNvPr>
          <p:cNvSpPr txBox="1">
            <a:spLocks/>
          </p:cNvSpPr>
          <p:nvPr/>
        </p:nvSpPr>
        <p:spPr>
          <a:xfrm>
            <a:off x="8352613" y="2788311"/>
            <a:ext cx="2735299" cy="769441"/>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Créer une série de questions pour l'entretien</a:t>
            </a:r>
            <a:r>
              <a:rPr kumimoji="0" lang="fr-FR" sz="1000" b="0" i="0" u="none" strike="noStrike" cap="none" spc="0" normalizeH="0" noProof="0">
                <a:ln w="3175">
                  <a:noFill/>
                </a:ln>
                <a:solidFill>
                  <a:prstClr val="black"/>
                </a:solidFill>
                <a:effectLst/>
                <a:uLnTx/>
                <a:uFillTx/>
                <a:latin typeface="Segoe UI"/>
                <a:ea typeface="+mn-ea"/>
                <a:cs typeface="Segoe UI" pitchFamily="34" charset="0"/>
              </a:rPr>
              <a:t> pour le poste de concepteur d'animation principal. Poser des questions sur l'expérience antérieure du candidat, ses objectifs, ainsi que ses centres d’intérêt personnels.</a:t>
            </a:r>
          </a:p>
        </p:txBody>
      </p:sp>
      <p:sp>
        <p:nvSpPr>
          <p:cNvPr id="98" name="TextBox 97">
            <a:extLst>
              <a:ext uri="{FF2B5EF4-FFF2-40B4-BE49-F238E27FC236}">
                <a16:creationId xmlns:a16="http://schemas.microsoft.com/office/drawing/2014/main" id="{1C92BC9F-BDB0-3094-9137-0ACF351FFF23}"/>
              </a:ext>
            </a:extLst>
          </p:cNvPr>
          <p:cNvSpPr txBox="1"/>
          <p:nvPr/>
        </p:nvSpPr>
        <p:spPr>
          <a:xfrm>
            <a:off x="754898" y="4440281"/>
            <a:ext cx="2982142" cy="215444"/>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baseline="0" noProof="0">
                <a:ln>
                  <a:noFill/>
                </a:ln>
                <a:solidFill>
                  <a:prstClr val="black"/>
                </a:solidFill>
                <a:effectLst/>
                <a:uLnTx/>
                <a:uFillTx/>
                <a:latin typeface="Segoe UI Semibold"/>
                <a:cs typeface="Segoe UI" pitchFamily="34" charset="0"/>
              </a:rPr>
              <a:t>Mener un entretien</a:t>
            </a:r>
          </a:p>
        </p:txBody>
      </p:sp>
      <p:sp>
        <p:nvSpPr>
          <p:cNvPr id="99" name="Text Placeholder 2">
            <a:extLst>
              <a:ext uri="{FF2B5EF4-FFF2-40B4-BE49-F238E27FC236}">
                <a16:creationId xmlns:a16="http://schemas.microsoft.com/office/drawing/2014/main" id="{267C4CB0-72F1-D43B-6EAC-B951DB242709}"/>
              </a:ext>
            </a:extLst>
          </p:cNvPr>
          <p:cNvSpPr txBox="1">
            <a:spLocks/>
          </p:cNvSpPr>
          <p:nvPr/>
        </p:nvSpPr>
        <p:spPr>
          <a:xfrm>
            <a:off x="754898" y="4690589"/>
            <a:ext cx="2982142" cy="323165"/>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defTabSz="932472" fontAlgn="base">
              <a:spcBef>
                <a:spcPct val="0"/>
              </a:spcBef>
              <a:spcAft>
                <a:spcPct val="0"/>
              </a:spcAft>
              <a:defRPr/>
            </a:pPr>
            <a:r>
              <a:rPr kumimoji="0" lang="fr-FR" sz="1050" b="0" i="0" u="none" strike="noStrike" cap="none" normalizeH="0" baseline="0" noProof="0" dirty="0">
                <a:ln w="3175">
                  <a:noFill/>
                </a:ln>
                <a:solidFill>
                  <a:prstClr val="black"/>
                </a:solidFill>
                <a:effectLst/>
                <a:uLnTx/>
                <a:uFillTx/>
                <a:latin typeface="Segoe UI"/>
                <a:ea typeface="+mn-ea"/>
                <a:cs typeface="Segoe UI"/>
              </a:rPr>
              <a:t>Pendant l'entretien, créez </a:t>
            </a:r>
            <a:r>
              <a:rPr lang="fr-FR" sz="1050" dirty="0">
                <a:ln w="3175">
                  <a:noFill/>
                </a:ln>
                <a:solidFill>
                  <a:prstClr val="black"/>
                </a:solidFill>
                <a:latin typeface="Segoe UI"/>
                <a:cs typeface="Segoe UI"/>
              </a:rPr>
              <a:t>un</a:t>
            </a:r>
            <a:r>
              <a:rPr kumimoji="0" lang="fr-FR" sz="1050" b="0" i="0" u="none" strike="noStrike" cap="none" normalizeH="0" baseline="0" noProof="0" dirty="0">
                <a:ln w="3175">
                  <a:noFill/>
                </a:ln>
                <a:solidFill>
                  <a:prstClr val="black"/>
                </a:solidFill>
                <a:effectLst/>
                <a:uLnTx/>
                <a:uFillTx/>
                <a:latin typeface="Segoe UI"/>
                <a:ea typeface="+mn-ea"/>
                <a:cs typeface="Segoe UI"/>
              </a:rPr>
              <a:t> </a:t>
            </a:r>
            <a:r>
              <a:rPr lang="fr-FR" sz="1050" dirty="0">
                <a:ln w="3175">
                  <a:noFill/>
                </a:ln>
                <a:solidFill>
                  <a:prstClr val="black"/>
                </a:solidFill>
                <a:latin typeface="Segoe UI"/>
                <a:cs typeface="Segoe UI"/>
              </a:rPr>
              <a:t>prompt </a:t>
            </a:r>
            <a:r>
              <a:rPr kumimoji="0" lang="fr-FR" sz="1050" b="0" i="0" u="none" strike="noStrike" cap="none" normalizeH="0" baseline="0" noProof="0" dirty="0" err="1">
                <a:ln w="3175">
                  <a:noFill/>
                </a:ln>
                <a:solidFill>
                  <a:prstClr val="black"/>
                </a:solidFill>
                <a:effectLst/>
                <a:uLnTx/>
                <a:uFillTx/>
                <a:latin typeface="Segoe UI"/>
                <a:ea typeface="+mn-ea"/>
                <a:cs typeface="Segoe UI"/>
              </a:rPr>
              <a:t>Copilot</a:t>
            </a:r>
            <a:r>
              <a:rPr kumimoji="0" lang="fr-FR" sz="1050" b="0" i="0" u="none" strike="noStrike" cap="none" normalizeH="0" baseline="0" noProof="0" dirty="0">
                <a:ln w="3175">
                  <a:noFill/>
                </a:ln>
                <a:solidFill>
                  <a:prstClr val="black"/>
                </a:solidFill>
                <a:effectLst/>
                <a:uLnTx/>
                <a:uFillTx/>
                <a:latin typeface="Segoe UI"/>
                <a:ea typeface="+mn-ea"/>
                <a:cs typeface="Segoe UI"/>
              </a:rPr>
              <a:t> dans Teams</a:t>
            </a:r>
          </a:p>
        </p:txBody>
      </p:sp>
      <p:grpSp>
        <p:nvGrpSpPr>
          <p:cNvPr id="155" name="Group 154" descr="Microsoft Teams Logo">
            <a:extLst>
              <a:ext uri="{FF2B5EF4-FFF2-40B4-BE49-F238E27FC236}">
                <a16:creationId xmlns:a16="http://schemas.microsoft.com/office/drawing/2014/main" id="{7C3F8A29-06B6-DFB0-A58D-767827253620}"/>
              </a:ext>
              <a:ext uri="{C183D7F6-B498-43B3-948B-1728B52AA6E4}">
                <adec:decorative xmlns:adec="http://schemas.microsoft.com/office/drawing/2017/decorative" val="0"/>
              </a:ext>
            </a:extLst>
          </p:cNvPr>
          <p:cNvGrpSpPr>
            <a:grpSpLocks/>
          </p:cNvGrpSpPr>
          <p:nvPr/>
        </p:nvGrpSpPr>
        <p:grpSpPr>
          <a:xfrm>
            <a:off x="3641327" y="4031176"/>
            <a:ext cx="534544" cy="534544"/>
            <a:chOff x="3125234" y="13590476"/>
            <a:chExt cx="659280" cy="659280"/>
          </a:xfrm>
        </p:grpSpPr>
        <p:sp>
          <p:nvSpPr>
            <p:cNvPr id="156" name="Rounded Rectangle 56">
              <a:extLst>
                <a:ext uri="{FF2B5EF4-FFF2-40B4-BE49-F238E27FC236}">
                  <a16:creationId xmlns:a16="http://schemas.microsoft.com/office/drawing/2014/main" id="{C6446D6B-9298-3719-8F94-BF4ECA6EE99E}"/>
                </a:ext>
              </a:extLst>
            </p:cNvPr>
            <p:cNvSpPr/>
            <p:nvPr/>
          </p:nvSpPr>
          <p:spPr bwMode="auto">
            <a:xfrm>
              <a:off x="3125234" y="13590476"/>
              <a:ext cx="659280" cy="659280"/>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57" name="Graphic 156">
              <a:extLst>
                <a:ext uri="{FF2B5EF4-FFF2-40B4-BE49-F238E27FC236}">
                  <a16:creationId xmlns:a16="http://schemas.microsoft.com/office/drawing/2014/main" id="{DC130C72-E174-73E4-CF39-22930BAB1053}"/>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229606" y="13694555"/>
              <a:ext cx="451120" cy="451118"/>
            </a:xfrm>
            <a:prstGeom prst="rect">
              <a:avLst/>
            </a:prstGeom>
          </p:spPr>
        </p:pic>
      </p:grpSp>
      <p:sp>
        <p:nvSpPr>
          <p:cNvPr id="100" name="Rectangle: Rounded Corners 6">
            <a:extLst>
              <a:ext uri="{FF2B5EF4-FFF2-40B4-BE49-F238E27FC236}">
                <a16:creationId xmlns:a16="http://schemas.microsoft.com/office/drawing/2014/main" id="{A807B664-816D-9600-A799-5892448E43B5}"/>
              </a:ext>
              <a:ext uri="{C183D7F6-B498-43B3-948B-1728B52AA6E4}">
                <adec:decorative xmlns:adec="http://schemas.microsoft.com/office/drawing/2017/decorative" val="1"/>
              </a:ext>
            </a:extLst>
          </p:cNvPr>
          <p:cNvSpPr/>
          <p:nvPr/>
        </p:nvSpPr>
        <p:spPr bwMode="auto">
          <a:xfrm>
            <a:off x="737209" y="5272287"/>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04" name="Title 1">
            <a:extLst>
              <a:ext uri="{FF2B5EF4-FFF2-40B4-BE49-F238E27FC236}">
                <a16:creationId xmlns:a16="http://schemas.microsoft.com/office/drawing/2014/main" id="{CD433A79-4835-3325-49AF-7DE1A36181BE}"/>
              </a:ext>
            </a:extLst>
          </p:cNvPr>
          <p:cNvSpPr txBox="1">
            <a:spLocks/>
          </p:cNvSpPr>
          <p:nvPr/>
        </p:nvSpPr>
        <p:spPr>
          <a:xfrm>
            <a:off x="878319" y="5544375"/>
            <a:ext cx="2735299" cy="461665"/>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Quelles seraient les questions de suivi à poser </a:t>
            </a:r>
            <a:r>
              <a:rPr kumimoji="0" lang="fr-FR" sz="1000" b="0" i="0" u="none" strike="noStrike" cap="none" spc="0" normalizeH="0" noProof="0">
                <a:ln w="3175">
                  <a:noFill/>
                </a:ln>
                <a:solidFill>
                  <a:prstClr val="black"/>
                </a:solidFill>
                <a:effectLst/>
                <a:uLnTx/>
                <a:uFillTx/>
                <a:latin typeface="Segoe UI"/>
                <a:ea typeface="+mn-ea"/>
                <a:cs typeface="Segoe UI" pitchFamily="34" charset="0"/>
              </a:rPr>
              <a:t>en fonction de ce que nous avons déjà évoqué, et reste-t-il des questions sans réponse ? </a:t>
            </a:r>
          </a:p>
        </p:txBody>
      </p:sp>
      <p:sp>
        <p:nvSpPr>
          <p:cNvPr id="105" name="TextBox 104">
            <a:extLst>
              <a:ext uri="{FF2B5EF4-FFF2-40B4-BE49-F238E27FC236}">
                <a16:creationId xmlns:a16="http://schemas.microsoft.com/office/drawing/2014/main" id="{DAAA0212-BF3B-E6B4-7534-5CE8A499D9F5}"/>
              </a:ext>
            </a:extLst>
          </p:cNvPr>
          <p:cNvSpPr txBox="1"/>
          <p:nvPr/>
        </p:nvSpPr>
        <p:spPr>
          <a:xfrm>
            <a:off x="4490013" y="4440281"/>
            <a:ext cx="2982142" cy="215444"/>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baseline="0" noProof="0">
                <a:ln>
                  <a:noFill/>
                </a:ln>
                <a:solidFill>
                  <a:prstClr val="black"/>
                </a:solidFill>
                <a:effectLst/>
                <a:uLnTx/>
                <a:uFillTx/>
                <a:latin typeface="Segoe UI Semibold"/>
                <a:cs typeface="Segoe UI" pitchFamily="34" charset="0"/>
              </a:rPr>
              <a:t>Créer une lettre de proposition</a:t>
            </a:r>
          </a:p>
        </p:txBody>
      </p:sp>
      <p:sp>
        <p:nvSpPr>
          <p:cNvPr id="107" name="Text Placeholder 2">
            <a:extLst>
              <a:ext uri="{FF2B5EF4-FFF2-40B4-BE49-F238E27FC236}">
                <a16:creationId xmlns:a16="http://schemas.microsoft.com/office/drawing/2014/main" id="{6D7AACC3-4CAE-F752-AD39-660712E51FF8}"/>
              </a:ext>
            </a:extLst>
          </p:cNvPr>
          <p:cNvSpPr txBox="1">
            <a:spLocks/>
          </p:cNvSpPr>
          <p:nvPr/>
        </p:nvSpPr>
        <p:spPr>
          <a:xfrm>
            <a:off x="4490013" y="4690589"/>
            <a:ext cx="2982142" cy="323165"/>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defTabSz="932472" fontAlgn="base">
              <a:spcBef>
                <a:spcPct val="0"/>
              </a:spcBef>
              <a:spcAft>
                <a:spcPct val="0"/>
              </a:spcAft>
              <a:defRPr/>
            </a:pPr>
            <a:r>
              <a:rPr kumimoji="0" lang="fr-FR" sz="1050" b="0" i="0" u="none" strike="noStrike" cap="none" normalizeH="0" baseline="0" noProof="0" dirty="0">
                <a:ln w="3175">
                  <a:noFill/>
                </a:ln>
                <a:solidFill>
                  <a:prstClr val="black"/>
                </a:solidFill>
                <a:effectLst/>
                <a:uLnTx/>
                <a:uFillTx/>
                <a:latin typeface="Segoe UI"/>
                <a:ea typeface="+mn-ea"/>
                <a:cs typeface="Segoe UI"/>
              </a:rPr>
              <a:t>À partir d'un nouvel e-mail, créez </a:t>
            </a:r>
            <a:r>
              <a:rPr lang="fr-FR" sz="1050" dirty="0">
                <a:ln w="3175">
                  <a:noFill/>
                </a:ln>
                <a:solidFill>
                  <a:prstClr val="black"/>
                </a:solidFill>
                <a:latin typeface="Segoe UI"/>
                <a:cs typeface="Segoe UI"/>
              </a:rPr>
              <a:t>un</a:t>
            </a:r>
            <a:r>
              <a:rPr kumimoji="0" lang="fr-FR" sz="1050" b="0" i="0" u="none" strike="noStrike" cap="none" normalizeH="0" baseline="0" noProof="0" dirty="0">
                <a:ln w="3175">
                  <a:noFill/>
                </a:ln>
                <a:solidFill>
                  <a:prstClr val="black"/>
                </a:solidFill>
                <a:effectLst/>
                <a:uLnTx/>
                <a:uFillTx/>
                <a:latin typeface="Segoe UI"/>
                <a:ea typeface="+mn-ea"/>
                <a:cs typeface="Segoe UI"/>
              </a:rPr>
              <a:t> </a:t>
            </a:r>
            <a:r>
              <a:rPr lang="fr-FR" sz="1050" dirty="0">
                <a:ln w="3175">
                  <a:noFill/>
                </a:ln>
                <a:solidFill>
                  <a:prstClr val="black"/>
                </a:solidFill>
                <a:latin typeface="Segoe UI"/>
                <a:cs typeface="Segoe UI"/>
              </a:rPr>
              <a:t>prompt </a:t>
            </a:r>
            <a:r>
              <a:rPr lang="fr-FR" sz="1050" dirty="0" err="1">
                <a:ln w="3175">
                  <a:noFill/>
                </a:ln>
                <a:solidFill>
                  <a:prstClr val="black"/>
                </a:solidFill>
                <a:latin typeface="Segoe UI"/>
                <a:cs typeface="Segoe UI"/>
              </a:rPr>
              <a:t>Copilot</a:t>
            </a:r>
            <a:r>
              <a:rPr kumimoji="0" lang="fr-FR" sz="1050" b="0" i="0" u="none" strike="noStrike" cap="none" normalizeH="0" baseline="0" noProof="0" dirty="0">
                <a:ln w="3175">
                  <a:noFill/>
                </a:ln>
                <a:solidFill>
                  <a:prstClr val="black"/>
                </a:solidFill>
                <a:effectLst/>
                <a:uLnTx/>
                <a:uFillTx/>
                <a:latin typeface="Segoe UI"/>
                <a:ea typeface="+mn-ea"/>
                <a:cs typeface="Segoe UI"/>
              </a:rPr>
              <a:t> dans Word</a:t>
            </a:r>
          </a:p>
        </p:txBody>
      </p:sp>
      <p:grpSp>
        <p:nvGrpSpPr>
          <p:cNvPr id="176" name="Group 175" descr="Microsoft Word Logo">
            <a:extLst>
              <a:ext uri="{FF2B5EF4-FFF2-40B4-BE49-F238E27FC236}">
                <a16:creationId xmlns:a16="http://schemas.microsoft.com/office/drawing/2014/main" id="{08C9D69E-C520-FE69-FFB2-EEC7C7E71D1C}"/>
              </a:ext>
              <a:ext uri="{C183D7F6-B498-43B3-948B-1728B52AA6E4}">
                <adec:decorative xmlns:adec="http://schemas.microsoft.com/office/drawing/2017/decorative" val="0"/>
              </a:ext>
            </a:extLst>
          </p:cNvPr>
          <p:cNvGrpSpPr>
            <a:grpSpLocks/>
          </p:cNvGrpSpPr>
          <p:nvPr/>
        </p:nvGrpSpPr>
        <p:grpSpPr>
          <a:xfrm>
            <a:off x="7372338" y="4028485"/>
            <a:ext cx="534544" cy="534544"/>
            <a:chOff x="5006422" y="10181153"/>
            <a:chExt cx="659280" cy="659280"/>
          </a:xfrm>
        </p:grpSpPr>
        <p:sp>
          <p:nvSpPr>
            <p:cNvPr id="178" name="Rounded Rectangle 46">
              <a:extLst>
                <a:ext uri="{FF2B5EF4-FFF2-40B4-BE49-F238E27FC236}">
                  <a16:creationId xmlns:a16="http://schemas.microsoft.com/office/drawing/2014/main" id="{DFC6DDD9-14BC-CC10-8233-4D4581486E06}"/>
                </a:ext>
              </a:extLst>
            </p:cNvPr>
            <p:cNvSpPr/>
            <p:nvPr/>
          </p:nvSpPr>
          <p:spPr bwMode="auto">
            <a:xfrm>
              <a:off x="5006422" y="10181153"/>
              <a:ext cx="659280" cy="659280"/>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79" name="Graphic 178">
              <a:extLst>
                <a:ext uri="{FF2B5EF4-FFF2-40B4-BE49-F238E27FC236}">
                  <a16:creationId xmlns:a16="http://schemas.microsoft.com/office/drawing/2014/main" id="{CA1A7405-6FF7-27A7-3012-60E8E5921F94}"/>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26279" t="26853" r="22699" b="26853"/>
            <a:stretch/>
          </p:blipFill>
          <p:spPr>
            <a:xfrm>
              <a:off x="5112857" y="10308272"/>
              <a:ext cx="446412" cy="405040"/>
            </a:xfrm>
            <a:prstGeom prst="rect">
              <a:avLst/>
            </a:prstGeom>
          </p:spPr>
        </p:pic>
      </p:grpSp>
      <p:sp>
        <p:nvSpPr>
          <p:cNvPr id="132" name="Rectangle: Rounded Corners 6">
            <a:extLst>
              <a:ext uri="{FF2B5EF4-FFF2-40B4-BE49-F238E27FC236}">
                <a16:creationId xmlns:a16="http://schemas.microsoft.com/office/drawing/2014/main" id="{FB18D0FF-06D6-07E8-8947-1E3D9448D402}"/>
              </a:ext>
              <a:ext uri="{C183D7F6-B498-43B3-948B-1728B52AA6E4}">
                <adec:decorative xmlns:adec="http://schemas.microsoft.com/office/drawing/2017/decorative" val="1"/>
              </a:ext>
            </a:extLst>
          </p:cNvPr>
          <p:cNvSpPr/>
          <p:nvPr/>
        </p:nvSpPr>
        <p:spPr bwMode="auto">
          <a:xfrm>
            <a:off x="4484614" y="5292771"/>
            <a:ext cx="2992940" cy="964873"/>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39" name="Title 1">
            <a:extLst>
              <a:ext uri="{FF2B5EF4-FFF2-40B4-BE49-F238E27FC236}">
                <a16:creationId xmlns:a16="http://schemas.microsoft.com/office/drawing/2014/main" id="{EF122ECF-5053-B271-33F2-9F0D17F7C021}"/>
              </a:ext>
            </a:extLst>
          </p:cNvPr>
          <p:cNvSpPr txBox="1">
            <a:spLocks/>
          </p:cNvSpPr>
          <p:nvPr/>
        </p:nvSpPr>
        <p:spPr>
          <a:xfrm>
            <a:off x="4613434" y="5313543"/>
            <a:ext cx="2735299" cy="923330"/>
          </a:xfrm>
          <a:prstGeom prst="rect">
            <a:avLst/>
          </a:prstGeom>
          <a:noFill/>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Créer une lettre de proposition</a:t>
            </a:r>
            <a:r>
              <a:rPr kumimoji="0" lang="fr-FR" sz="1000" b="0" i="0" u="none" strike="noStrike" cap="none" spc="0" normalizeH="0" noProof="0">
                <a:ln w="3175">
                  <a:noFill/>
                </a:ln>
                <a:solidFill>
                  <a:prstClr val="black"/>
                </a:solidFill>
                <a:effectLst/>
                <a:uLnTx/>
                <a:uFillTx/>
                <a:latin typeface="Segoe UI"/>
                <a:ea typeface="+mn-ea"/>
                <a:cs typeface="Segoe UI" pitchFamily="34" charset="0"/>
              </a:rPr>
              <a:t> adressée à Maya pour le poste de concepteur d'animation principal, avec une date de prise de poste fixée au 16 mars. </a:t>
            </a:r>
            <a:r>
              <a:rPr kumimoji="0" lang="fr-FR" sz="1000" b="0" i="0" strike="noStrike" cap="none" spc="0" normalizeH="0" noProof="0">
                <a:ln w="3175">
                  <a:noFill/>
                </a:ln>
                <a:solidFill>
                  <a:prstClr val="black"/>
                </a:solidFill>
                <a:effectLst/>
                <a:uLnTx/>
                <a:uFillTx/>
                <a:latin typeface="Segoe UI"/>
                <a:ea typeface="+mn-ea"/>
                <a:cs typeface="Segoe UI" pitchFamily="34" charset="0"/>
              </a:rPr>
              <a:t>Ajouter des informations sur les avantages proposés à partir de notre </a:t>
            </a:r>
            <a:r>
              <a:rPr kumimoji="0" lang="fr-FR" sz="1000" b="0" i="0" u="sng" strike="noStrike" cap="none" spc="0" normalizeH="0" noProof="0">
                <a:ln w="3175">
                  <a:noFill/>
                </a:ln>
                <a:solidFill>
                  <a:srgbClr val="0078D4"/>
                </a:solidFill>
                <a:effectLst/>
                <a:uLnTx/>
                <a:uFillTx/>
                <a:latin typeface="Segoe UI"/>
                <a:ea typeface="+mn-ea"/>
                <a:cs typeface="Segoe UI" pitchFamily="34" charset="0"/>
              </a:rPr>
              <a:t>Guide des avantages</a:t>
            </a:r>
            <a:r>
              <a:rPr kumimoji="0" lang="fr-FR" sz="1000" b="0" i="0" strike="noStrike" cap="none" spc="0" normalizeH="0" noProof="0">
                <a:ln w="3175">
                  <a:noFill/>
                </a:ln>
                <a:effectLst/>
                <a:uLnTx/>
                <a:uFillTx/>
              </a:rPr>
              <a:t>.</a:t>
            </a:r>
          </a:p>
        </p:txBody>
      </p:sp>
      <p:sp>
        <p:nvSpPr>
          <p:cNvPr id="108" name="TextBox 107">
            <a:extLst>
              <a:ext uri="{FF2B5EF4-FFF2-40B4-BE49-F238E27FC236}">
                <a16:creationId xmlns:a16="http://schemas.microsoft.com/office/drawing/2014/main" id="{50F03422-4CA8-A604-C64D-53828F46F5C3}"/>
              </a:ext>
            </a:extLst>
          </p:cNvPr>
          <p:cNvSpPr txBox="1"/>
          <p:nvPr/>
        </p:nvSpPr>
        <p:spPr>
          <a:xfrm>
            <a:off x="8229191" y="4440281"/>
            <a:ext cx="2982142" cy="215444"/>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baseline="0" noProof="0">
                <a:ln>
                  <a:noFill/>
                </a:ln>
                <a:solidFill>
                  <a:prstClr val="black"/>
                </a:solidFill>
                <a:effectLst/>
                <a:uLnTx/>
                <a:uFillTx/>
                <a:latin typeface="Segoe UI Semibold"/>
                <a:cs typeface="Segoe UI" pitchFamily="34" charset="0"/>
              </a:rPr>
              <a:t>Créer des documents d'intégration</a:t>
            </a:r>
          </a:p>
        </p:txBody>
      </p:sp>
      <p:sp>
        <p:nvSpPr>
          <p:cNvPr id="109" name="Text Placeholder 2">
            <a:extLst>
              <a:ext uri="{FF2B5EF4-FFF2-40B4-BE49-F238E27FC236}">
                <a16:creationId xmlns:a16="http://schemas.microsoft.com/office/drawing/2014/main" id="{76F19766-FF91-C197-36A5-49684A339F2E}"/>
              </a:ext>
            </a:extLst>
          </p:cNvPr>
          <p:cNvSpPr txBox="1">
            <a:spLocks/>
          </p:cNvSpPr>
          <p:nvPr/>
        </p:nvSpPr>
        <p:spPr>
          <a:xfrm>
            <a:off x="8229191" y="4690589"/>
            <a:ext cx="2982142" cy="323165"/>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defTabSz="932472" fontAlgn="base">
              <a:spcBef>
                <a:spcPct val="0"/>
              </a:spcBef>
              <a:spcAft>
                <a:spcPct val="0"/>
              </a:spcAft>
              <a:defRPr/>
            </a:pPr>
            <a:r>
              <a:rPr kumimoji="0" lang="fr-FR" sz="1050" b="0" i="0" u="none" strike="noStrike" cap="none" normalizeH="0" baseline="0" noProof="0" dirty="0">
                <a:ln w="3175">
                  <a:noFill/>
                </a:ln>
                <a:solidFill>
                  <a:prstClr val="black"/>
                </a:solidFill>
                <a:effectLst/>
                <a:uLnTx/>
                <a:uFillTx/>
                <a:latin typeface="Segoe UI"/>
                <a:ea typeface="+mn-ea"/>
                <a:cs typeface="Segoe UI"/>
              </a:rPr>
              <a:t>À partir d'une nouvelle présentation, créez </a:t>
            </a:r>
            <a:r>
              <a:rPr lang="fr-FR" sz="1050" dirty="0">
                <a:ln w="3175">
                  <a:noFill/>
                </a:ln>
                <a:solidFill>
                  <a:prstClr val="black"/>
                </a:solidFill>
                <a:latin typeface="Segoe UI"/>
                <a:cs typeface="Segoe UI"/>
              </a:rPr>
              <a:t>un prompt </a:t>
            </a:r>
            <a:r>
              <a:rPr lang="fr-FR" sz="1050" dirty="0" err="1">
                <a:ln w="3175">
                  <a:noFill/>
                </a:ln>
                <a:solidFill>
                  <a:prstClr val="black"/>
                </a:solidFill>
                <a:latin typeface="Segoe UI"/>
                <a:cs typeface="Segoe UI"/>
              </a:rPr>
              <a:t>Copilot</a:t>
            </a:r>
            <a:endParaRPr lang="fr-FR" sz="1050" b="0" i="0" u="none" strike="noStrike" cap="none" normalizeH="0" baseline="0" noProof="0" dirty="0" err="1">
              <a:ln w="3175">
                <a:noFill/>
              </a:ln>
              <a:solidFill>
                <a:prstClr val="black"/>
              </a:solidFill>
              <a:effectLst/>
              <a:uLnTx/>
              <a:uFillTx/>
              <a:latin typeface="Segoe UI"/>
              <a:cs typeface="Segoe UI"/>
            </a:endParaRPr>
          </a:p>
        </p:txBody>
      </p:sp>
      <p:grpSp>
        <p:nvGrpSpPr>
          <p:cNvPr id="195" name="Group 194" descr="Microsoft PowerPoint Logo">
            <a:extLst>
              <a:ext uri="{FF2B5EF4-FFF2-40B4-BE49-F238E27FC236}">
                <a16:creationId xmlns:a16="http://schemas.microsoft.com/office/drawing/2014/main" id="{87438312-CACE-3F6A-4B36-5282B7736175}"/>
              </a:ext>
            </a:extLst>
          </p:cNvPr>
          <p:cNvGrpSpPr>
            <a:grpSpLocks/>
          </p:cNvGrpSpPr>
          <p:nvPr/>
        </p:nvGrpSpPr>
        <p:grpSpPr>
          <a:xfrm>
            <a:off x="11118805" y="4026753"/>
            <a:ext cx="534543" cy="534543"/>
            <a:chOff x="587375" y="1790700"/>
            <a:chExt cx="1371600" cy="1371600"/>
          </a:xfrm>
        </p:grpSpPr>
        <p:sp>
          <p:nvSpPr>
            <p:cNvPr id="196" name="Rounded Rectangle 46">
              <a:extLst>
                <a:ext uri="{FF2B5EF4-FFF2-40B4-BE49-F238E27FC236}">
                  <a16:creationId xmlns:a16="http://schemas.microsoft.com/office/drawing/2014/main" id="{0E4F9D6A-ED69-C250-0BEE-A0527AC46941}"/>
                </a:ext>
              </a:extLst>
            </p:cNvPr>
            <p:cNvSpPr/>
            <p:nvPr/>
          </p:nvSpPr>
          <p:spPr bwMode="auto">
            <a:xfrm>
              <a:off x="587375" y="1790700"/>
              <a:ext cx="1371600" cy="1371600"/>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97" name="Picture 2" descr="Microsoft PowerPoint Logo - PNG and Vector - Logo Download">
              <a:hlinkClick r:id="rId13"/>
              <a:extLst>
                <a:ext uri="{FF2B5EF4-FFF2-40B4-BE49-F238E27FC236}">
                  <a16:creationId xmlns:a16="http://schemas.microsoft.com/office/drawing/2014/main" id="{C8B99D08-0F17-E79E-4B1D-61B475201EA0}"/>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22643" y="2057400"/>
              <a:ext cx="901064" cy="838200"/>
            </a:xfrm>
            <a:prstGeom prst="rect">
              <a:avLst/>
            </a:prstGeom>
            <a:noFill/>
            <a:extLst>
              <a:ext uri="{909E8E84-426E-40DD-AFC4-6F175D3DCCD1}">
                <a14:hiddenFill xmlns:a14="http://schemas.microsoft.com/office/drawing/2010/main">
                  <a:solidFill>
                    <a:srgbClr val="FFFFFF"/>
                  </a:solidFill>
                </a14:hiddenFill>
              </a:ext>
            </a:extLst>
          </p:spPr>
        </p:pic>
      </p:grpSp>
      <p:sp>
        <p:nvSpPr>
          <p:cNvPr id="110" name="Rectangle: Rounded Corners 6">
            <a:extLst>
              <a:ext uri="{FF2B5EF4-FFF2-40B4-BE49-F238E27FC236}">
                <a16:creationId xmlns:a16="http://schemas.microsoft.com/office/drawing/2014/main" id="{CD2EE425-06BF-08EA-54F2-CB3605BA5A58}"/>
              </a:ext>
              <a:ext uri="{C183D7F6-B498-43B3-948B-1728B52AA6E4}">
                <adec:decorative xmlns:adec="http://schemas.microsoft.com/office/drawing/2017/decorative" val="1"/>
              </a:ext>
            </a:extLst>
          </p:cNvPr>
          <p:cNvSpPr/>
          <p:nvPr/>
        </p:nvSpPr>
        <p:spPr bwMode="auto">
          <a:xfrm>
            <a:off x="8211503" y="5272287"/>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15" name="Title 1">
            <a:extLst>
              <a:ext uri="{FF2B5EF4-FFF2-40B4-BE49-F238E27FC236}">
                <a16:creationId xmlns:a16="http://schemas.microsoft.com/office/drawing/2014/main" id="{87996806-7D8F-A62B-9CDF-EF1EEC9C1B48}"/>
              </a:ext>
            </a:extLst>
          </p:cNvPr>
          <p:cNvSpPr txBox="1">
            <a:spLocks/>
          </p:cNvSpPr>
          <p:nvPr/>
        </p:nvSpPr>
        <p:spPr>
          <a:xfrm>
            <a:off x="8352613" y="5467431"/>
            <a:ext cx="2735299" cy="615553"/>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Créer une présentation à partir de</a:t>
            </a:r>
            <a:r>
              <a:rPr kumimoji="0" lang="fr-FR" sz="1000" b="0" i="0" u="none" strike="noStrike" cap="none" spc="0" normalizeH="0" noProof="0">
                <a:ln w="3175">
                  <a:noFill/>
                </a:ln>
                <a:solidFill>
                  <a:prstClr val="black"/>
                </a:solidFill>
                <a:effectLst/>
                <a:uLnTx/>
                <a:uFillTx/>
                <a:latin typeface="Segoe UI"/>
                <a:ea typeface="+mn-ea"/>
                <a:cs typeface="Segoe UI" pitchFamily="34" charset="0"/>
              </a:rPr>
              <a:t> [lien vers le document </a:t>
            </a:r>
            <a:r>
              <a:rPr kumimoji="0" lang="fr-FR" sz="1000" b="0" i="0" u="none" strike="noStrike" cap="none" spc="0" normalizeH="0" noProof="0" err="1">
                <a:ln w="3175">
                  <a:noFill/>
                </a:ln>
                <a:solidFill>
                  <a:prstClr val="black"/>
                </a:solidFill>
                <a:effectLst/>
                <a:uLnTx/>
                <a:uFillTx/>
                <a:latin typeface="Segoe UI"/>
                <a:ea typeface="+mn-ea"/>
                <a:cs typeface="Segoe UI" pitchFamily="34" charset="0"/>
              </a:rPr>
              <a:t>Wo</a:t>
            </a:r>
            <a:r>
              <a:rPr lang="fr-FR" sz="1000" spc="0">
                <a:solidFill>
                  <a:prstClr val="black"/>
                </a:solidFill>
                <a:latin typeface="Segoe UI"/>
              </a:rPr>
              <a:t>rd Fiche de poste Concepteur d'animation principal] Créer un aperçu des missions du poste.</a:t>
            </a:r>
          </a:p>
        </p:txBody>
      </p:sp>
    </p:spTree>
    <p:extLst>
      <p:ext uri="{BB962C8B-B14F-4D97-AF65-F5344CB8AC3E}">
        <p14:creationId xmlns:p14="http://schemas.microsoft.com/office/powerpoint/2010/main" val="1139977478"/>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274086-6736-965D-60FE-8F942C02471C}"/>
              </a:ext>
            </a:extLst>
          </p:cNvPr>
          <p:cNvSpPr>
            <a:spLocks noGrp="1"/>
          </p:cNvSpPr>
          <p:nvPr>
            <p:ph type="title"/>
          </p:nvPr>
        </p:nvSpPr>
        <p:spPr>
          <a:xfrm>
            <a:off x="588263" y="352425"/>
            <a:ext cx="11018520" cy="948978"/>
          </a:xfrm>
          <a:noFill/>
        </p:spPr>
        <p:txBody>
          <a:bodyPr vert="horz" wrap="square" lIns="0" tIns="0" rIns="0" bIns="0" rtlCol="0" anchor="t">
            <a:spAutoFit/>
          </a:bodyPr>
          <a:lstStyle/>
          <a:p>
            <a:pPr defTabSz="914400">
              <a:lnSpc>
                <a:spcPts val="3700"/>
              </a:lnSpc>
            </a:pPr>
            <a:r>
              <a:rPr lang="fr-FR" sz="3200">
                <a:gradFill flip="none" rotWithShape="1">
                  <a:gsLst>
                    <a:gs pos="50000">
                      <a:srgbClr val="8661C5"/>
                    </a:gs>
                    <a:gs pos="0">
                      <a:srgbClr val="3E76D4"/>
                    </a:gs>
                    <a:gs pos="100000">
                      <a:srgbClr val="C73ECC"/>
                    </a:gs>
                  </a:gsLst>
                  <a:lin ang="2700000" scaled="1"/>
                  <a:tileRect/>
                </a:gradFill>
                <a:cs typeface="+mn-cs"/>
              </a:rPr>
              <a:t>Un jour dans le quotidien d'un Directeur des ressources humaines </a:t>
            </a:r>
          </a:p>
        </p:txBody>
      </p:sp>
      <p:pic>
        <p:nvPicPr>
          <p:cNvPr id="41" name="Picture 2" descr="Microsoft Copilot logo">
            <a:extLst>
              <a:ext uri="{FF2B5EF4-FFF2-40B4-BE49-F238E27FC236}">
                <a16:creationId xmlns:a16="http://schemas.microsoft.com/office/drawing/2014/main" id="{7EF5D3C7-0088-8879-3FAE-06A82B69630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grpSp>
        <p:nvGrpSpPr>
          <p:cNvPr id="208" name="Group 207">
            <a:extLst>
              <a:ext uri="{FF2B5EF4-FFF2-40B4-BE49-F238E27FC236}">
                <a16:creationId xmlns:a16="http://schemas.microsoft.com/office/drawing/2014/main" id="{822EE6DB-AA65-8F56-FF0D-4D38AD89DF5E}"/>
              </a:ext>
              <a:ext uri="{C183D7F6-B498-43B3-948B-1728B52AA6E4}">
                <adec:decorative xmlns:adec="http://schemas.microsoft.com/office/drawing/2017/decorative" val="1"/>
              </a:ext>
            </a:extLst>
          </p:cNvPr>
          <p:cNvGrpSpPr/>
          <p:nvPr/>
        </p:nvGrpSpPr>
        <p:grpSpPr>
          <a:xfrm>
            <a:off x="0" y="1267001"/>
            <a:ext cx="9191137" cy="5002037"/>
            <a:chOff x="0" y="1267001"/>
            <a:chExt cx="9191137" cy="5002037"/>
          </a:xfrm>
        </p:grpSpPr>
        <p:sp>
          <p:nvSpPr>
            <p:cNvPr id="209" name="Freeform: Shape 208">
              <a:extLst>
                <a:ext uri="{FF2B5EF4-FFF2-40B4-BE49-F238E27FC236}">
                  <a16:creationId xmlns:a16="http://schemas.microsoft.com/office/drawing/2014/main" id="{9DDF1119-A269-DCF9-CC33-8F61AF7F97D2}"/>
                </a:ext>
                <a:ext uri="{C183D7F6-B498-43B3-948B-1728B52AA6E4}">
                  <adec:decorative xmlns:adec="http://schemas.microsoft.com/office/drawing/2017/decorative" val="1"/>
                </a:ext>
              </a:extLst>
            </p:cNvPr>
            <p:cNvSpPr/>
            <p:nvPr/>
          </p:nvSpPr>
          <p:spPr bwMode="auto">
            <a:xfrm>
              <a:off x="0" y="1387163"/>
              <a:ext cx="9070975" cy="2491048"/>
            </a:xfrm>
            <a:custGeom>
              <a:avLst/>
              <a:gdLst>
                <a:gd name="connsiteX0" fmla="*/ 0 w 9070975"/>
                <a:gd name="connsiteY0" fmla="*/ 0 h 2491048"/>
                <a:gd name="connsiteX1" fmla="*/ 8850592 w 9070975"/>
                <a:gd name="connsiteY1" fmla="*/ 0 h 2491048"/>
                <a:gd name="connsiteX2" fmla="*/ 9070975 w 9070975"/>
                <a:gd name="connsiteY2" fmla="*/ 220383 h 2491048"/>
                <a:gd name="connsiteX3" fmla="*/ 9070975 w 9070975"/>
                <a:gd name="connsiteY3" fmla="*/ 2270665 h 2491048"/>
                <a:gd name="connsiteX4" fmla="*/ 8850592 w 9070975"/>
                <a:gd name="connsiteY4" fmla="*/ 2491048 h 2491048"/>
                <a:gd name="connsiteX5" fmla="*/ 0 w 9070975"/>
                <a:gd name="connsiteY5" fmla="*/ 2491048 h 2491048"/>
                <a:gd name="connsiteX0" fmla="*/ 25400 w 9096375"/>
                <a:gd name="connsiteY0" fmla="*/ 0 h 2491048"/>
                <a:gd name="connsiteX1" fmla="*/ 8875992 w 9096375"/>
                <a:gd name="connsiteY1" fmla="*/ 0 h 2491048"/>
                <a:gd name="connsiteX2" fmla="*/ 9096375 w 9096375"/>
                <a:gd name="connsiteY2" fmla="*/ 220383 h 2491048"/>
                <a:gd name="connsiteX3" fmla="*/ 9096375 w 9096375"/>
                <a:gd name="connsiteY3" fmla="*/ 2270665 h 2491048"/>
                <a:gd name="connsiteX4" fmla="*/ 8875992 w 9096375"/>
                <a:gd name="connsiteY4" fmla="*/ 2491048 h 2491048"/>
                <a:gd name="connsiteX5" fmla="*/ 25400 w 9096375"/>
                <a:gd name="connsiteY5" fmla="*/ 2491048 h 2491048"/>
                <a:gd name="connsiteX6" fmla="*/ 0 w 9096375"/>
                <a:gd name="connsiteY6" fmla="*/ 1182948 h 2491048"/>
                <a:gd name="connsiteX7" fmla="*/ 25400 w 9096375"/>
                <a:gd name="connsiteY7" fmla="*/ 0 h 2491048"/>
                <a:gd name="connsiteX0" fmla="*/ 0 w 9096375"/>
                <a:gd name="connsiteY0" fmla="*/ 1182948 h 2491048"/>
                <a:gd name="connsiteX1" fmla="*/ 25400 w 9096375"/>
                <a:gd name="connsiteY1" fmla="*/ 0 h 2491048"/>
                <a:gd name="connsiteX2" fmla="*/ 8875992 w 9096375"/>
                <a:gd name="connsiteY2" fmla="*/ 0 h 2491048"/>
                <a:gd name="connsiteX3" fmla="*/ 9096375 w 9096375"/>
                <a:gd name="connsiteY3" fmla="*/ 220383 h 2491048"/>
                <a:gd name="connsiteX4" fmla="*/ 9096375 w 9096375"/>
                <a:gd name="connsiteY4" fmla="*/ 2270665 h 2491048"/>
                <a:gd name="connsiteX5" fmla="*/ 8875992 w 9096375"/>
                <a:gd name="connsiteY5" fmla="*/ 2491048 h 2491048"/>
                <a:gd name="connsiteX6" fmla="*/ 25400 w 9096375"/>
                <a:gd name="connsiteY6" fmla="*/ 2491048 h 2491048"/>
                <a:gd name="connsiteX7" fmla="*/ 91440 w 9096375"/>
                <a:gd name="connsiteY7" fmla="*/ 1274388 h 2491048"/>
                <a:gd name="connsiteX0" fmla="*/ 0 w 9096375"/>
                <a:gd name="connsiteY0" fmla="*/ 1182948 h 2491048"/>
                <a:gd name="connsiteX1" fmla="*/ 25400 w 9096375"/>
                <a:gd name="connsiteY1" fmla="*/ 0 h 2491048"/>
                <a:gd name="connsiteX2" fmla="*/ 8875992 w 9096375"/>
                <a:gd name="connsiteY2" fmla="*/ 0 h 2491048"/>
                <a:gd name="connsiteX3" fmla="*/ 9096375 w 9096375"/>
                <a:gd name="connsiteY3" fmla="*/ 220383 h 2491048"/>
                <a:gd name="connsiteX4" fmla="*/ 9096375 w 9096375"/>
                <a:gd name="connsiteY4" fmla="*/ 2270665 h 2491048"/>
                <a:gd name="connsiteX5" fmla="*/ 8875992 w 9096375"/>
                <a:gd name="connsiteY5" fmla="*/ 2491048 h 2491048"/>
                <a:gd name="connsiteX6" fmla="*/ 25400 w 9096375"/>
                <a:gd name="connsiteY6" fmla="*/ 2491048 h 2491048"/>
                <a:gd name="connsiteX0" fmla="*/ 0 w 9070975"/>
                <a:gd name="connsiteY0" fmla="*/ 0 h 2491048"/>
                <a:gd name="connsiteX1" fmla="*/ 8850592 w 9070975"/>
                <a:gd name="connsiteY1" fmla="*/ 0 h 2491048"/>
                <a:gd name="connsiteX2" fmla="*/ 9070975 w 9070975"/>
                <a:gd name="connsiteY2" fmla="*/ 220383 h 2491048"/>
                <a:gd name="connsiteX3" fmla="*/ 9070975 w 9070975"/>
                <a:gd name="connsiteY3" fmla="*/ 2270665 h 2491048"/>
                <a:gd name="connsiteX4" fmla="*/ 8850592 w 9070975"/>
                <a:gd name="connsiteY4" fmla="*/ 2491048 h 2491048"/>
                <a:gd name="connsiteX5" fmla="*/ 0 w 9070975"/>
                <a:gd name="connsiteY5" fmla="*/ 2491048 h 2491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70975" h="2491048">
                  <a:moveTo>
                    <a:pt x="0" y="0"/>
                  </a:moveTo>
                  <a:lnTo>
                    <a:pt x="8850592" y="0"/>
                  </a:lnTo>
                  <a:cubicBezTo>
                    <a:pt x="8972306" y="0"/>
                    <a:pt x="9070975" y="98669"/>
                    <a:pt x="9070975" y="220383"/>
                  </a:cubicBezTo>
                  <a:lnTo>
                    <a:pt x="9070975" y="2270665"/>
                  </a:lnTo>
                  <a:cubicBezTo>
                    <a:pt x="9070975" y="2392379"/>
                    <a:pt x="8972306" y="2491048"/>
                    <a:pt x="8850592" y="2491048"/>
                  </a:cubicBezTo>
                  <a:lnTo>
                    <a:pt x="0" y="2491048"/>
                  </a:lnTo>
                </a:path>
              </a:pathLst>
            </a:custGeom>
            <a:noFill/>
            <a:ln w="15875" cap="rnd">
              <a:gradFill flip="none" rotWithShape="1">
                <a:gsLst>
                  <a:gs pos="0">
                    <a:schemeClr val="tx2"/>
                  </a:gs>
                  <a:gs pos="100000">
                    <a:schemeClr val="tx2">
                      <a:lumMod val="60000"/>
                      <a:lumOff val="40000"/>
                    </a:schemeClr>
                  </a:gs>
                </a:gsLst>
                <a:path path="circle">
                  <a:fillToRect r="100000" b="100000"/>
                </a:path>
                <a:tileRect l="-100000" t="-100000"/>
              </a:gradFill>
              <a:prstDash val="sysDot"/>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grpSp>
          <p:nvGrpSpPr>
            <p:cNvPr id="210" name="Group 209">
              <a:extLst>
                <a:ext uri="{FF2B5EF4-FFF2-40B4-BE49-F238E27FC236}">
                  <a16:creationId xmlns:a16="http://schemas.microsoft.com/office/drawing/2014/main" id="{98CA266A-1430-CC21-D214-F95E14CCC4D7}"/>
                </a:ext>
                <a:ext uri="{C183D7F6-B498-43B3-948B-1728B52AA6E4}">
                  <adec:decorative xmlns:adec="http://schemas.microsoft.com/office/drawing/2017/decorative" val="1"/>
                </a:ext>
              </a:extLst>
            </p:cNvPr>
            <p:cNvGrpSpPr/>
            <p:nvPr/>
          </p:nvGrpSpPr>
          <p:grpSpPr>
            <a:xfrm>
              <a:off x="2497656" y="1267001"/>
              <a:ext cx="240326" cy="240324"/>
              <a:chOff x="2236175" y="1655990"/>
              <a:chExt cx="240326" cy="240324"/>
            </a:xfrm>
          </p:grpSpPr>
          <p:sp>
            <p:nvSpPr>
              <p:cNvPr id="229" name="Oval 228">
                <a:extLst>
                  <a:ext uri="{FF2B5EF4-FFF2-40B4-BE49-F238E27FC236}">
                    <a16:creationId xmlns:a16="http://schemas.microsoft.com/office/drawing/2014/main" id="{C2F41570-FD11-FB0E-9967-4717E6A92E38}"/>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sp>
            <p:nvSpPr>
              <p:cNvPr id="230" name="Graphic 68">
                <a:extLst>
                  <a:ext uri="{FF2B5EF4-FFF2-40B4-BE49-F238E27FC236}">
                    <a16:creationId xmlns:a16="http://schemas.microsoft.com/office/drawing/2014/main" id="{B7A67BF9-1DFF-29BC-E7D4-A7DAD142795E}"/>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grpSp>
        <p:grpSp>
          <p:nvGrpSpPr>
            <p:cNvPr id="211" name="Group 210">
              <a:extLst>
                <a:ext uri="{FF2B5EF4-FFF2-40B4-BE49-F238E27FC236}">
                  <a16:creationId xmlns:a16="http://schemas.microsoft.com/office/drawing/2014/main" id="{41C705B2-FD78-0F76-9BE9-703647BED00B}"/>
                </a:ext>
                <a:ext uri="{C183D7F6-B498-43B3-948B-1728B52AA6E4}">
                  <adec:decorative xmlns:adec="http://schemas.microsoft.com/office/drawing/2017/decorative" val="1"/>
                </a:ext>
              </a:extLst>
            </p:cNvPr>
            <p:cNvGrpSpPr/>
            <p:nvPr/>
          </p:nvGrpSpPr>
          <p:grpSpPr>
            <a:xfrm>
              <a:off x="5326862" y="1267001"/>
              <a:ext cx="240326" cy="240324"/>
              <a:chOff x="2236175" y="1655990"/>
              <a:chExt cx="240326" cy="240324"/>
            </a:xfrm>
          </p:grpSpPr>
          <p:sp>
            <p:nvSpPr>
              <p:cNvPr id="227" name="Oval 226">
                <a:extLst>
                  <a:ext uri="{FF2B5EF4-FFF2-40B4-BE49-F238E27FC236}">
                    <a16:creationId xmlns:a16="http://schemas.microsoft.com/office/drawing/2014/main" id="{138B6948-8AF0-E0D9-A976-1EB030222BE5}"/>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sp>
            <p:nvSpPr>
              <p:cNvPr id="228" name="Graphic 68">
                <a:extLst>
                  <a:ext uri="{FF2B5EF4-FFF2-40B4-BE49-F238E27FC236}">
                    <a16:creationId xmlns:a16="http://schemas.microsoft.com/office/drawing/2014/main" id="{2A90CA05-6BB3-F708-7E00-7D206C6F8424}"/>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grpSp>
        <p:grpSp>
          <p:nvGrpSpPr>
            <p:cNvPr id="212" name="Group 211">
              <a:extLst>
                <a:ext uri="{FF2B5EF4-FFF2-40B4-BE49-F238E27FC236}">
                  <a16:creationId xmlns:a16="http://schemas.microsoft.com/office/drawing/2014/main" id="{0912CE75-4A67-E461-A051-7138010710CF}"/>
                </a:ext>
                <a:ext uri="{C183D7F6-B498-43B3-948B-1728B52AA6E4}">
                  <adec:decorative xmlns:adec="http://schemas.microsoft.com/office/drawing/2017/decorative" val="1"/>
                </a:ext>
              </a:extLst>
            </p:cNvPr>
            <p:cNvGrpSpPr/>
            <p:nvPr/>
          </p:nvGrpSpPr>
          <p:grpSpPr>
            <a:xfrm flipH="1">
              <a:off x="5326862" y="3749256"/>
              <a:ext cx="240326" cy="240324"/>
              <a:chOff x="2236175" y="1655990"/>
              <a:chExt cx="240326" cy="240324"/>
            </a:xfrm>
          </p:grpSpPr>
          <p:sp>
            <p:nvSpPr>
              <p:cNvPr id="225" name="Oval 224">
                <a:extLst>
                  <a:ext uri="{FF2B5EF4-FFF2-40B4-BE49-F238E27FC236}">
                    <a16:creationId xmlns:a16="http://schemas.microsoft.com/office/drawing/2014/main" id="{98968CE7-B368-9D0B-2454-E842F5268EEC}"/>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sp>
            <p:nvSpPr>
              <p:cNvPr id="226" name="Graphic 68">
                <a:extLst>
                  <a:ext uri="{FF2B5EF4-FFF2-40B4-BE49-F238E27FC236}">
                    <a16:creationId xmlns:a16="http://schemas.microsoft.com/office/drawing/2014/main" id="{4AD16A5B-DADD-FA2F-C97D-993E21AA94BA}"/>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grpSp>
        <p:grpSp>
          <p:nvGrpSpPr>
            <p:cNvPr id="213" name="Group 212">
              <a:extLst>
                <a:ext uri="{FF2B5EF4-FFF2-40B4-BE49-F238E27FC236}">
                  <a16:creationId xmlns:a16="http://schemas.microsoft.com/office/drawing/2014/main" id="{7CDA0CD5-213F-A473-3FED-43652615E99F}"/>
                </a:ext>
                <a:ext uri="{C183D7F6-B498-43B3-948B-1728B52AA6E4}">
                  <adec:decorative xmlns:adec="http://schemas.microsoft.com/office/drawing/2017/decorative" val="1"/>
                </a:ext>
              </a:extLst>
            </p:cNvPr>
            <p:cNvGrpSpPr/>
            <p:nvPr/>
          </p:nvGrpSpPr>
          <p:grpSpPr>
            <a:xfrm rot="16200000" flipH="1">
              <a:off x="8950812" y="2512525"/>
              <a:ext cx="240326" cy="240324"/>
              <a:chOff x="2236175" y="1655990"/>
              <a:chExt cx="240326" cy="240324"/>
            </a:xfrm>
          </p:grpSpPr>
          <p:sp>
            <p:nvSpPr>
              <p:cNvPr id="223" name="Oval 222">
                <a:extLst>
                  <a:ext uri="{FF2B5EF4-FFF2-40B4-BE49-F238E27FC236}">
                    <a16:creationId xmlns:a16="http://schemas.microsoft.com/office/drawing/2014/main" id="{0C6BC233-2757-DF61-6558-AEBA4A347D66}"/>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sp>
            <p:nvSpPr>
              <p:cNvPr id="224" name="Graphic 68">
                <a:extLst>
                  <a:ext uri="{FF2B5EF4-FFF2-40B4-BE49-F238E27FC236}">
                    <a16:creationId xmlns:a16="http://schemas.microsoft.com/office/drawing/2014/main" id="{74561D60-76B7-B3C7-A5D6-BFEC5FED17C9}"/>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grpSp>
        <p:sp>
          <p:nvSpPr>
            <p:cNvPr id="214" name="Rectangle: Rounded Corners 6">
              <a:extLst>
                <a:ext uri="{FF2B5EF4-FFF2-40B4-BE49-F238E27FC236}">
                  <a16:creationId xmlns:a16="http://schemas.microsoft.com/office/drawing/2014/main" id="{C92E5F6D-A333-1614-2245-5BB9CC60D81D}"/>
                </a:ext>
                <a:ext uri="{C183D7F6-B498-43B3-948B-1728B52AA6E4}">
                  <adec:decorative xmlns:adec="http://schemas.microsoft.com/office/drawing/2017/decorative" val="1"/>
                </a:ext>
              </a:extLst>
            </p:cNvPr>
            <p:cNvSpPr/>
            <p:nvPr/>
          </p:nvSpPr>
          <p:spPr bwMode="auto">
            <a:xfrm>
              <a:off x="588263" y="2991130"/>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15" name="Rectangle: Rounded Corners 6">
              <a:extLst>
                <a:ext uri="{FF2B5EF4-FFF2-40B4-BE49-F238E27FC236}">
                  <a16:creationId xmlns:a16="http://schemas.microsoft.com/office/drawing/2014/main" id="{B31AF21C-45CC-2FE9-6BB3-65209ED81C9A}"/>
                </a:ext>
                <a:ext uri="{C183D7F6-B498-43B3-948B-1728B52AA6E4}">
                  <adec:decorative xmlns:adec="http://schemas.microsoft.com/office/drawing/2017/decorative" val="1"/>
                </a:ext>
              </a:extLst>
            </p:cNvPr>
            <p:cNvSpPr/>
            <p:nvPr/>
          </p:nvSpPr>
          <p:spPr bwMode="auto">
            <a:xfrm>
              <a:off x="3417469" y="2986363"/>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16" name="Rectangle: Rounded Corners 6">
              <a:extLst>
                <a:ext uri="{FF2B5EF4-FFF2-40B4-BE49-F238E27FC236}">
                  <a16:creationId xmlns:a16="http://schemas.microsoft.com/office/drawing/2014/main" id="{F74AC48D-742E-F91F-C230-B24A0A4F9505}"/>
                </a:ext>
                <a:ext uri="{C183D7F6-B498-43B3-948B-1728B52AA6E4}">
                  <adec:decorative xmlns:adec="http://schemas.microsoft.com/office/drawing/2017/decorative" val="1"/>
                </a:ext>
              </a:extLst>
            </p:cNvPr>
            <p:cNvSpPr/>
            <p:nvPr/>
          </p:nvSpPr>
          <p:spPr bwMode="auto">
            <a:xfrm>
              <a:off x="6246676" y="2996959"/>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17" name="Rectangle: Rounded Corners 6">
              <a:extLst>
                <a:ext uri="{FF2B5EF4-FFF2-40B4-BE49-F238E27FC236}">
                  <a16:creationId xmlns:a16="http://schemas.microsoft.com/office/drawing/2014/main" id="{2125243A-C88F-64C2-8DD1-32BEAFD6F777}"/>
                </a:ext>
                <a:ext uri="{C183D7F6-B498-43B3-948B-1728B52AA6E4}">
                  <adec:decorative xmlns:adec="http://schemas.microsoft.com/office/drawing/2017/decorative" val="1"/>
                </a:ext>
              </a:extLst>
            </p:cNvPr>
            <p:cNvSpPr/>
            <p:nvPr/>
          </p:nvSpPr>
          <p:spPr bwMode="auto">
            <a:xfrm>
              <a:off x="588263" y="5628958"/>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18" name="Rectangle: Rounded Corners 6">
              <a:extLst>
                <a:ext uri="{FF2B5EF4-FFF2-40B4-BE49-F238E27FC236}">
                  <a16:creationId xmlns:a16="http://schemas.microsoft.com/office/drawing/2014/main" id="{F3BC5706-7AA5-F977-F2CB-B4AF30E6517D}"/>
                </a:ext>
                <a:ext uri="{C183D7F6-B498-43B3-948B-1728B52AA6E4}">
                  <adec:decorative xmlns:adec="http://schemas.microsoft.com/office/drawing/2017/decorative" val="1"/>
                </a:ext>
              </a:extLst>
            </p:cNvPr>
            <p:cNvSpPr/>
            <p:nvPr/>
          </p:nvSpPr>
          <p:spPr bwMode="auto">
            <a:xfrm>
              <a:off x="3417469" y="5626076"/>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19" name="Rectangle: Rounded Corners 6">
              <a:extLst>
                <a:ext uri="{FF2B5EF4-FFF2-40B4-BE49-F238E27FC236}">
                  <a16:creationId xmlns:a16="http://schemas.microsoft.com/office/drawing/2014/main" id="{4629887C-679D-4D74-D753-FB0D28DC8BC8}"/>
                </a:ext>
                <a:ext uri="{C183D7F6-B498-43B3-948B-1728B52AA6E4}">
                  <adec:decorative xmlns:adec="http://schemas.microsoft.com/office/drawing/2017/decorative" val="1"/>
                </a:ext>
              </a:extLst>
            </p:cNvPr>
            <p:cNvSpPr/>
            <p:nvPr/>
          </p:nvSpPr>
          <p:spPr bwMode="auto">
            <a:xfrm>
              <a:off x="6246676" y="5626076"/>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grpSp>
          <p:nvGrpSpPr>
            <p:cNvPr id="220" name="Group 219">
              <a:extLst>
                <a:ext uri="{FF2B5EF4-FFF2-40B4-BE49-F238E27FC236}">
                  <a16:creationId xmlns:a16="http://schemas.microsoft.com/office/drawing/2014/main" id="{0229DC3A-E3D1-82D5-7C5F-16561F4FA341}"/>
                </a:ext>
                <a:ext uri="{C183D7F6-B498-43B3-948B-1728B52AA6E4}">
                  <adec:decorative xmlns:adec="http://schemas.microsoft.com/office/drawing/2017/decorative" val="1"/>
                </a:ext>
              </a:extLst>
            </p:cNvPr>
            <p:cNvGrpSpPr/>
            <p:nvPr/>
          </p:nvGrpSpPr>
          <p:grpSpPr>
            <a:xfrm flipH="1">
              <a:off x="2497656" y="3749256"/>
              <a:ext cx="240326" cy="240324"/>
              <a:chOff x="2236175" y="1655990"/>
              <a:chExt cx="240326" cy="240324"/>
            </a:xfrm>
          </p:grpSpPr>
          <p:sp>
            <p:nvSpPr>
              <p:cNvPr id="221" name="Oval 220">
                <a:extLst>
                  <a:ext uri="{FF2B5EF4-FFF2-40B4-BE49-F238E27FC236}">
                    <a16:creationId xmlns:a16="http://schemas.microsoft.com/office/drawing/2014/main" id="{AF1F1825-9FFC-5FCA-0233-B19DF76BD281}"/>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sp>
            <p:nvSpPr>
              <p:cNvPr id="222" name="Graphic 68">
                <a:extLst>
                  <a:ext uri="{FF2B5EF4-FFF2-40B4-BE49-F238E27FC236}">
                    <a16:creationId xmlns:a16="http://schemas.microsoft.com/office/drawing/2014/main" id="{3C6FC6F1-F38B-D5A1-0F1B-7B80DDD310D6}"/>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grpSp>
      </p:grpSp>
      <p:sp>
        <p:nvSpPr>
          <p:cNvPr id="231" name="Rectangle: Rounded Corners 230">
            <a:extLst>
              <a:ext uri="{FF2B5EF4-FFF2-40B4-BE49-F238E27FC236}">
                <a16:creationId xmlns:a16="http://schemas.microsoft.com/office/drawing/2014/main" id="{66185DF7-E0B9-8FFB-3166-9EA092045D11}"/>
              </a:ext>
            </a:extLst>
          </p:cNvPr>
          <p:cNvSpPr/>
          <p:nvPr/>
        </p:nvSpPr>
        <p:spPr bwMode="auto">
          <a:xfrm>
            <a:off x="588263" y="1253813"/>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baseline="0" noProof="0">
                <a:ln>
                  <a:noFill/>
                </a:ln>
                <a:solidFill>
                  <a:srgbClr val="8661C5"/>
                </a:solidFill>
                <a:effectLst/>
                <a:uLnTx/>
                <a:uFillTx/>
                <a:latin typeface="Segoe UI Semibold"/>
                <a:ea typeface="Segoe UI" pitchFamily="34" charset="0"/>
                <a:cs typeface="Segoe UI"/>
              </a:rPr>
              <a:t>08h00</a:t>
            </a:r>
          </a:p>
        </p:txBody>
      </p:sp>
      <p:sp>
        <p:nvSpPr>
          <p:cNvPr id="232" name="TextBox 231">
            <a:extLst>
              <a:ext uri="{FF2B5EF4-FFF2-40B4-BE49-F238E27FC236}">
                <a16:creationId xmlns:a16="http://schemas.microsoft.com/office/drawing/2014/main" id="{F5757F90-3E21-48EA-5992-A36E35860EFC}"/>
              </a:ext>
            </a:extLst>
          </p:cNvPr>
          <p:cNvSpPr txBox="1"/>
          <p:nvPr/>
        </p:nvSpPr>
        <p:spPr>
          <a:xfrm>
            <a:off x="588263" y="1587288"/>
            <a:ext cx="2598477" cy="769441"/>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Segoe UI Semibold"/>
              </a:rPr>
              <a:t>Omar commence sa journée chez lui, avec un entretien avec un nouveau candidat pour le poste de guichetier. Il commande à Copilot de proposer des questions de suivi et de résumer les points clés soulevés par le candidat. </a:t>
            </a:r>
          </a:p>
        </p:txBody>
      </p:sp>
      <p:grpSp>
        <p:nvGrpSpPr>
          <p:cNvPr id="2" name="Group 1">
            <a:extLst>
              <a:ext uri="{FF2B5EF4-FFF2-40B4-BE49-F238E27FC236}">
                <a16:creationId xmlns:a16="http://schemas.microsoft.com/office/drawing/2014/main" id="{1AA2ADF2-058D-4B65-612A-F3C4E105D6E0}"/>
              </a:ext>
              <a:ext uri="{C183D7F6-B498-43B3-948B-1728B52AA6E4}">
                <adec:decorative xmlns:adec="http://schemas.microsoft.com/office/drawing/2017/decorative" val="1"/>
              </a:ext>
            </a:extLst>
          </p:cNvPr>
          <p:cNvGrpSpPr>
            <a:grpSpLocks/>
          </p:cNvGrpSpPr>
          <p:nvPr/>
        </p:nvGrpSpPr>
        <p:grpSpPr>
          <a:xfrm>
            <a:off x="588264" y="2375245"/>
            <a:ext cx="534543" cy="534543"/>
            <a:chOff x="4236994" y="8381781"/>
            <a:chExt cx="534543" cy="534543"/>
          </a:xfrm>
        </p:grpSpPr>
        <p:sp>
          <p:nvSpPr>
            <p:cNvPr id="4" name="Rounded Rectangle 46">
              <a:extLst>
                <a:ext uri="{FF2B5EF4-FFF2-40B4-BE49-F238E27FC236}">
                  <a16:creationId xmlns:a16="http://schemas.microsoft.com/office/drawing/2014/main" id="{5370F822-4423-BFD6-B6F5-49A6E1F36BFE}"/>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0" name="Picture 6" descr="Microsoft Teams Logo, symbol, meaning, history, PNG">
              <a:hlinkClick r:id="rId4"/>
              <a:extLst>
                <a:ext uri="{FF2B5EF4-FFF2-40B4-BE49-F238E27FC236}">
                  <a16:creationId xmlns:a16="http://schemas.microsoft.com/office/drawing/2014/main" id="{9A1A0977-CDE9-9B1E-DC9F-851B78E1D83B}"/>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sp>
        <p:nvSpPr>
          <p:cNvPr id="236" name="TextBox 235">
            <a:extLst>
              <a:ext uri="{FF2B5EF4-FFF2-40B4-BE49-F238E27FC236}">
                <a16:creationId xmlns:a16="http://schemas.microsoft.com/office/drawing/2014/main" id="{EB8803A6-5550-FF6E-DC88-0B26873DA2F4}"/>
              </a:ext>
              <a:ext uri="{C183D7F6-B498-43B3-948B-1728B52AA6E4}">
                <adec:decorative xmlns:adec="http://schemas.microsoft.com/office/drawing/2017/decorative" val="0"/>
              </a:ext>
            </a:extLst>
          </p:cNvPr>
          <p:cNvSpPr txBox="1"/>
          <p:nvPr/>
        </p:nvSpPr>
        <p:spPr>
          <a:xfrm>
            <a:off x="1237053" y="2550182"/>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Teams</a:t>
            </a:r>
          </a:p>
        </p:txBody>
      </p:sp>
      <p:sp>
        <p:nvSpPr>
          <p:cNvPr id="237" name="Title 1">
            <a:extLst>
              <a:ext uri="{FF2B5EF4-FFF2-40B4-BE49-F238E27FC236}">
                <a16:creationId xmlns:a16="http://schemas.microsoft.com/office/drawing/2014/main" id="{56D0BC59-44D0-89E9-A51E-416ABCE7CE73}"/>
              </a:ext>
            </a:extLst>
          </p:cNvPr>
          <p:cNvSpPr txBox="1">
            <a:spLocks/>
          </p:cNvSpPr>
          <p:nvPr/>
        </p:nvSpPr>
        <p:spPr>
          <a:xfrm>
            <a:off x="646864" y="3121738"/>
            <a:ext cx="2443118" cy="369332"/>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Quelles sont les questions de suivi à poser</a:t>
            </a:r>
            <a:r>
              <a:rPr kumimoji="0" lang="fr-FR" sz="800" b="0" i="0" u="none" strike="noStrike" cap="none" spc="0" normalizeH="0" noProof="0">
                <a:ln w="3175">
                  <a:noFill/>
                </a:ln>
                <a:solidFill>
                  <a:prstClr val="black"/>
                </a:solidFill>
                <a:effectLst/>
                <a:uLnTx/>
                <a:uFillTx/>
                <a:latin typeface="Segoe UI"/>
                <a:ea typeface="+mn-ea"/>
                <a:cs typeface="Segoe UI" pitchFamily="34" charset="0"/>
              </a:rPr>
              <a:t> pour en savoir plus sur les compétences et l'expérience de cette personne ?</a:t>
            </a:r>
          </a:p>
        </p:txBody>
      </p:sp>
      <p:sp>
        <p:nvSpPr>
          <p:cNvPr id="238" name="Rectangle: Rounded Corners 237">
            <a:extLst>
              <a:ext uri="{FF2B5EF4-FFF2-40B4-BE49-F238E27FC236}">
                <a16:creationId xmlns:a16="http://schemas.microsoft.com/office/drawing/2014/main" id="{486E0D45-842F-3DA6-318A-0EBC459747A6}"/>
              </a:ext>
            </a:extLst>
          </p:cNvPr>
          <p:cNvSpPr/>
          <p:nvPr/>
        </p:nvSpPr>
        <p:spPr bwMode="auto">
          <a:xfrm>
            <a:off x="3417469" y="1253813"/>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baseline="0" noProof="0">
                <a:ln>
                  <a:noFill/>
                </a:ln>
                <a:solidFill>
                  <a:srgbClr val="8661C5"/>
                </a:solidFill>
                <a:effectLst/>
                <a:uLnTx/>
                <a:uFillTx/>
                <a:latin typeface="Segoe UI Semibold"/>
                <a:ea typeface="+mn-ea"/>
                <a:cs typeface="Segoe UI"/>
              </a:rPr>
              <a:t>09h35</a:t>
            </a:r>
          </a:p>
        </p:txBody>
      </p:sp>
      <p:sp>
        <p:nvSpPr>
          <p:cNvPr id="239" name="TextBox 238">
            <a:extLst>
              <a:ext uri="{FF2B5EF4-FFF2-40B4-BE49-F238E27FC236}">
                <a16:creationId xmlns:a16="http://schemas.microsoft.com/office/drawing/2014/main" id="{D4EFFE58-3560-1CA6-1052-03B9A72B9619}"/>
              </a:ext>
            </a:extLst>
          </p:cNvPr>
          <p:cNvSpPr txBox="1"/>
          <p:nvPr/>
        </p:nvSpPr>
        <p:spPr>
          <a:xfrm>
            <a:off x="3417469" y="1587288"/>
            <a:ext cx="2598477" cy="769441"/>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Segoe UI Semibold"/>
              </a:rPr>
              <a:t>Au bureau, Omar résume quelques fils de conversation échangés depuis la veille au soir dans une filiale et peut rapidement évaluer la situation et donner des conseils à son équipe pour résoudre le problème.</a:t>
            </a:r>
          </a:p>
        </p:txBody>
      </p:sp>
      <p:grpSp>
        <p:nvGrpSpPr>
          <p:cNvPr id="17" name="Group 16">
            <a:extLst>
              <a:ext uri="{FF2B5EF4-FFF2-40B4-BE49-F238E27FC236}">
                <a16:creationId xmlns:a16="http://schemas.microsoft.com/office/drawing/2014/main" id="{A71C6B1C-AD96-D4D6-0DD4-D8EE28A525C6}"/>
              </a:ext>
              <a:ext uri="{C183D7F6-B498-43B3-948B-1728B52AA6E4}">
                <adec:decorative xmlns:adec="http://schemas.microsoft.com/office/drawing/2017/decorative" val="1"/>
              </a:ext>
            </a:extLst>
          </p:cNvPr>
          <p:cNvGrpSpPr>
            <a:grpSpLocks/>
          </p:cNvGrpSpPr>
          <p:nvPr/>
        </p:nvGrpSpPr>
        <p:grpSpPr>
          <a:xfrm>
            <a:off x="3417469" y="2375244"/>
            <a:ext cx="534543" cy="534543"/>
            <a:chOff x="4236994" y="8381781"/>
            <a:chExt cx="534543" cy="534543"/>
          </a:xfrm>
        </p:grpSpPr>
        <p:sp>
          <p:nvSpPr>
            <p:cNvPr id="18" name="Rounded Rectangle 46">
              <a:extLst>
                <a:ext uri="{FF2B5EF4-FFF2-40B4-BE49-F238E27FC236}">
                  <a16:creationId xmlns:a16="http://schemas.microsoft.com/office/drawing/2014/main" id="{95CB1A55-7CF0-5F7C-F53A-F0B3B67A8FF9}"/>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9" name="Picture 6" descr="Microsoft Teams Logo, symbol, meaning, history, PNG">
              <a:hlinkClick r:id="rId4"/>
              <a:extLst>
                <a:ext uri="{FF2B5EF4-FFF2-40B4-BE49-F238E27FC236}">
                  <a16:creationId xmlns:a16="http://schemas.microsoft.com/office/drawing/2014/main" id="{B0396B2E-C14A-5653-ED2C-58CEB14AEC8B}"/>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sp>
        <p:nvSpPr>
          <p:cNvPr id="243" name="TextBox 242">
            <a:extLst>
              <a:ext uri="{FF2B5EF4-FFF2-40B4-BE49-F238E27FC236}">
                <a16:creationId xmlns:a16="http://schemas.microsoft.com/office/drawing/2014/main" id="{8B3E32C7-C5A8-25A7-6680-8A35ABB332DB}"/>
              </a:ext>
              <a:ext uri="{C183D7F6-B498-43B3-948B-1728B52AA6E4}">
                <adec:decorative xmlns:adec="http://schemas.microsoft.com/office/drawing/2017/decorative" val="0"/>
              </a:ext>
            </a:extLst>
          </p:cNvPr>
          <p:cNvSpPr txBox="1"/>
          <p:nvPr/>
        </p:nvSpPr>
        <p:spPr>
          <a:xfrm>
            <a:off x="4037252" y="2550182"/>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Teams</a:t>
            </a:r>
          </a:p>
        </p:txBody>
      </p:sp>
      <p:sp>
        <p:nvSpPr>
          <p:cNvPr id="244" name="Title 1">
            <a:extLst>
              <a:ext uri="{FF2B5EF4-FFF2-40B4-BE49-F238E27FC236}">
                <a16:creationId xmlns:a16="http://schemas.microsoft.com/office/drawing/2014/main" id="{8BDC1B64-79E3-82F6-CF34-F62187C7683E}"/>
              </a:ext>
            </a:extLst>
          </p:cNvPr>
          <p:cNvSpPr txBox="1">
            <a:spLocks/>
          </p:cNvSpPr>
          <p:nvPr/>
        </p:nvSpPr>
        <p:spPr>
          <a:xfrm>
            <a:off x="3476070" y="3121737"/>
            <a:ext cx="2443118" cy="369332"/>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Résumer ce fil de conversation</a:t>
            </a:r>
            <a:r>
              <a:rPr kumimoji="0" lang="fr-FR" sz="800" b="0" i="0" u="none" strike="noStrike" cap="none" spc="0" normalizeH="0" noProof="0">
                <a:ln w="3175">
                  <a:noFill/>
                </a:ln>
                <a:solidFill>
                  <a:prstClr val="black"/>
                </a:solidFill>
                <a:effectLst/>
                <a:uLnTx/>
                <a:uFillTx/>
                <a:latin typeface="Segoe UI"/>
                <a:ea typeface="+mn-ea"/>
                <a:cs typeface="Segoe UI" pitchFamily="34" charset="0"/>
              </a:rPr>
              <a:t> et inclure les principaux problèmes et suggestions de résolution ainsi que les auteurs des suggestions. </a:t>
            </a:r>
          </a:p>
        </p:txBody>
      </p:sp>
      <p:sp>
        <p:nvSpPr>
          <p:cNvPr id="245" name="Rectangle: Rounded Corners 244">
            <a:extLst>
              <a:ext uri="{FF2B5EF4-FFF2-40B4-BE49-F238E27FC236}">
                <a16:creationId xmlns:a16="http://schemas.microsoft.com/office/drawing/2014/main" id="{DB0F10CB-C14D-AB3F-353E-ED111328E8E1}"/>
              </a:ext>
            </a:extLst>
          </p:cNvPr>
          <p:cNvSpPr/>
          <p:nvPr/>
        </p:nvSpPr>
        <p:spPr bwMode="auto">
          <a:xfrm>
            <a:off x="6246676" y="1255141"/>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baseline="0" noProof="0">
                <a:ln>
                  <a:noFill/>
                </a:ln>
                <a:solidFill>
                  <a:srgbClr val="8661C5"/>
                </a:solidFill>
                <a:effectLst/>
                <a:uLnTx/>
                <a:uFillTx/>
                <a:latin typeface="Segoe UI Semibold"/>
                <a:ea typeface="+mn-ea"/>
                <a:cs typeface="Segoe UI"/>
              </a:rPr>
              <a:t>10h00</a:t>
            </a:r>
          </a:p>
        </p:txBody>
      </p:sp>
      <p:sp>
        <p:nvSpPr>
          <p:cNvPr id="246" name="TextBox 245">
            <a:extLst>
              <a:ext uri="{FF2B5EF4-FFF2-40B4-BE49-F238E27FC236}">
                <a16:creationId xmlns:a16="http://schemas.microsoft.com/office/drawing/2014/main" id="{349EAC1F-28FA-279B-5D8A-C9DDF2DAEB72}"/>
              </a:ext>
            </a:extLst>
          </p:cNvPr>
          <p:cNvSpPr txBox="1"/>
          <p:nvPr/>
        </p:nvSpPr>
        <p:spPr>
          <a:xfrm>
            <a:off x="6246676" y="1587288"/>
            <a:ext cx="2598477" cy="769441"/>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Segoe UI Semibold"/>
              </a:rPr>
              <a:t>Omar demande à Copilot de faire un résumé du nouveau guide de conformité de l'entreprise avec les éléments clés. Il commande ensuite à Copilot de remplir les sections manquantes.</a:t>
            </a:r>
          </a:p>
        </p:txBody>
      </p:sp>
      <p:grpSp>
        <p:nvGrpSpPr>
          <p:cNvPr id="23" name="Group 22">
            <a:extLst>
              <a:ext uri="{FF2B5EF4-FFF2-40B4-BE49-F238E27FC236}">
                <a16:creationId xmlns:a16="http://schemas.microsoft.com/office/drawing/2014/main" id="{42CF567B-B077-7448-E5CD-7937AA7C353F}"/>
              </a:ext>
              <a:ext uri="{C183D7F6-B498-43B3-948B-1728B52AA6E4}">
                <adec:decorative xmlns:adec="http://schemas.microsoft.com/office/drawing/2017/decorative" val="1"/>
              </a:ext>
            </a:extLst>
          </p:cNvPr>
          <p:cNvGrpSpPr>
            <a:grpSpLocks/>
          </p:cNvGrpSpPr>
          <p:nvPr/>
        </p:nvGrpSpPr>
        <p:grpSpPr>
          <a:xfrm>
            <a:off x="6246676" y="2375244"/>
            <a:ext cx="534543" cy="534543"/>
            <a:chOff x="1047176" y="8381781"/>
            <a:chExt cx="534543" cy="534543"/>
          </a:xfrm>
        </p:grpSpPr>
        <p:sp>
          <p:nvSpPr>
            <p:cNvPr id="24" name="server_2" title="Icon of a server with a padlock in the lower right corner">
              <a:extLst>
                <a:ext uri="{FF2B5EF4-FFF2-40B4-BE49-F238E27FC236}">
                  <a16:creationId xmlns:a16="http://schemas.microsoft.com/office/drawing/2014/main" id="{EC85B429-5932-F055-08CC-14B747FE13F5}"/>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25" name="Rounded Rectangle 46">
              <a:extLst>
                <a:ext uri="{FF2B5EF4-FFF2-40B4-BE49-F238E27FC236}">
                  <a16:creationId xmlns:a16="http://schemas.microsoft.com/office/drawing/2014/main" id="{596E7EFF-FEA3-E023-1CD4-42F193077A6E}"/>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2" name="Picture 10" descr="Microsoft Word Logo - PNG and Vector - Logo Download">
              <a:hlinkClick r:id="rId6"/>
              <a:extLst>
                <a:ext uri="{FF2B5EF4-FFF2-40B4-BE49-F238E27FC236}">
                  <a16:creationId xmlns:a16="http://schemas.microsoft.com/office/drawing/2014/main" id="{9C7DBD3F-A2CE-29DA-A97B-F127C2B0FDE7}"/>
                </a:ext>
              </a:extLst>
            </p:cNvPr>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sp>
        <p:nvSpPr>
          <p:cNvPr id="250" name="TextBox 249">
            <a:extLst>
              <a:ext uri="{FF2B5EF4-FFF2-40B4-BE49-F238E27FC236}">
                <a16:creationId xmlns:a16="http://schemas.microsoft.com/office/drawing/2014/main" id="{97F31C02-1C3B-A842-5CD0-20BDA46F1E4B}"/>
              </a:ext>
              <a:ext uri="{C183D7F6-B498-43B3-948B-1728B52AA6E4}">
                <adec:decorative xmlns:adec="http://schemas.microsoft.com/office/drawing/2017/decorative" val="0"/>
              </a:ext>
            </a:extLst>
          </p:cNvPr>
          <p:cNvSpPr txBox="1"/>
          <p:nvPr/>
        </p:nvSpPr>
        <p:spPr>
          <a:xfrm>
            <a:off x="6897019" y="2550182"/>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Word</a:t>
            </a:r>
          </a:p>
        </p:txBody>
      </p:sp>
      <p:sp>
        <p:nvSpPr>
          <p:cNvPr id="251" name="Title 1">
            <a:extLst>
              <a:ext uri="{FF2B5EF4-FFF2-40B4-BE49-F238E27FC236}">
                <a16:creationId xmlns:a16="http://schemas.microsoft.com/office/drawing/2014/main" id="{82286AAB-943E-9F16-D0C0-72EC37B28A9F}"/>
              </a:ext>
            </a:extLst>
          </p:cNvPr>
          <p:cNvSpPr txBox="1">
            <a:spLocks/>
          </p:cNvSpPr>
          <p:nvPr/>
        </p:nvSpPr>
        <p:spPr>
          <a:xfrm>
            <a:off x="6305277" y="3132334"/>
            <a:ext cx="2443118" cy="369332"/>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Résumer </a:t>
            </a:r>
            <a:r>
              <a:rPr kumimoji="0" lang="fr-FR" sz="800" b="0" i="0" u="none" strike="noStrike" cap="none" spc="0" normalizeH="0" noProof="0">
                <a:ln w="3175">
                  <a:noFill/>
                </a:ln>
                <a:solidFill>
                  <a:prstClr val="black"/>
                </a:solidFill>
                <a:effectLst/>
                <a:uLnTx/>
                <a:uFillTx/>
                <a:latin typeface="Segoe UI"/>
                <a:ea typeface="+mn-ea"/>
                <a:cs typeface="Segoe UI" pitchFamily="34" charset="0"/>
              </a:rPr>
              <a:t>le </a:t>
            </a:r>
            <a:r>
              <a:rPr kumimoji="0" lang="fr-FR" sz="800" b="0" i="0" u="sng" strike="noStrike" cap="none" spc="0" normalizeH="0" noProof="0">
                <a:ln w="3175">
                  <a:noFill/>
                </a:ln>
                <a:solidFill>
                  <a:srgbClr val="0078D4">
                    <a:lumMod val="75000"/>
                  </a:srgbClr>
                </a:solidFill>
                <a:effectLst/>
                <a:uLnTx/>
                <a:uFillTx/>
                <a:latin typeface="Segoe UI"/>
                <a:ea typeface="+mn-ea"/>
                <a:cs typeface="Segoe UI" pitchFamily="34" charset="0"/>
              </a:rPr>
              <a:t>Guide de conformité de </a:t>
            </a:r>
            <a:r>
              <a:rPr kumimoji="0" lang="fr-FR" sz="800" b="0" i="0" u="sng" strike="noStrike" cap="none" spc="0" normalizeH="0" noProof="0" err="1">
                <a:ln w="3175">
                  <a:noFill/>
                </a:ln>
                <a:solidFill>
                  <a:srgbClr val="0078D4">
                    <a:lumMod val="75000"/>
                  </a:srgbClr>
                </a:solidFill>
                <a:effectLst/>
                <a:uLnTx/>
                <a:uFillTx/>
                <a:latin typeface="Segoe UI"/>
                <a:ea typeface="+mn-ea"/>
                <a:cs typeface="Segoe UI" pitchFamily="34" charset="0"/>
              </a:rPr>
              <a:t>Contoso</a:t>
            </a:r>
            <a:r>
              <a:rPr kumimoji="0" lang="fr-FR" sz="800" b="0" i="0" u="none" strike="noStrike" cap="none" spc="0" normalizeH="0" noProof="0">
                <a:ln w="3175">
                  <a:noFill/>
                </a:ln>
                <a:solidFill>
                  <a:prstClr val="black"/>
                </a:solidFill>
                <a:effectLst/>
                <a:uLnTx/>
                <a:uFillTx/>
                <a:latin typeface="Segoe UI"/>
                <a:ea typeface="+mn-ea"/>
                <a:cs typeface="Segoe UI" pitchFamily="34" charset="0"/>
              </a:rPr>
              <a:t> en quatre paragraphes environ à l'intention d'un cadre et établir une liste de points clés.</a:t>
            </a:r>
          </a:p>
        </p:txBody>
      </p:sp>
      <p:sp>
        <p:nvSpPr>
          <p:cNvPr id="252" name="Rectangle: Rounded Corners 251">
            <a:extLst>
              <a:ext uri="{FF2B5EF4-FFF2-40B4-BE49-F238E27FC236}">
                <a16:creationId xmlns:a16="http://schemas.microsoft.com/office/drawing/2014/main" id="{1615CE31-0036-FDF3-FBDE-B7023EB34AFA}"/>
              </a:ext>
            </a:extLst>
          </p:cNvPr>
          <p:cNvSpPr/>
          <p:nvPr/>
        </p:nvSpPr>
        <p:spPr bwMode="auto">
          <a:xfrm>
            <a:off x="6246676" y="3722700"/>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baseline="0" noProof="0">
                <a:ln>
                  <a:noFill/>
                </a:ln>
                <a:solidFill>
                  <a:srgbClr val="8661C5"/>
                </a:solidFill>
                <a:effectLst/>
                <a:uLnTx/>
                <a:uFillTx/>
                <a:latin typeface="Segoe UI Semibold"/>
                <a:ea typeface="+mn-ea"/>
                <a:cs typeface="Segoe UI"/>
              </a:rPr>
              <a:t>13h00</a:t>
            </a:r>
          </a:p>
        </p:txBody>
      </p:sp>
      <p:sp>
        <p:nvSpPr>
          <p:cNvPr id="253" name="TextBox 252">
            <a:extLst>
              <a:ext uri="{FF2B5EF4-FFF2-40B4-BE49-F238E27FC236}">
                <a16:creationId xmlns:a16="http://schemas.microsoft.com/office/drawing/2014/main" id="{317FB799-9993-BDAA-C1F9-32E974C22BA9}"/>
              </a:ext>
            </a:extLst>
          </p:cNvPr>
          <p:cNvSpPr txBox="1"/>
          <p:nvPr/>
        </p:nvSpPr>
        <p:spPr>
          <a:xfrm>
            <a:off x="6246676" y="4075061"/>
            <a:ext cx="2598477" cy="923330"/>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Segoe UI Semibold"/>
              </a:rPr>
              <a:t>La banque vient de lancer des initiatives sur l'expérience des salariés. C'est pourquoi Omar vérifie les derniers chiffres d'attrition dans Excel et demande à Copilot d'ajouter des calculs et de produire un graphique pour sa présentation à l'équipe de direction.</a:t>
            </a:r>
          </a:p>
        </p:txBody>
      </p:sp>
      <p:grpSp>
        <p:nvGrpSpPr>
          <p:cNvPr id="77" name="Group 76">
            <a:extLst>
              <a:ext uri="{FF2B5EF4-FFF2-40B4-BE49-F238E27FC236}">
                <a16:creationId xmlns:a16="http://schemas.microsoft.com/office/drawing/2014/main" id="{B3B98BEE-C896-79F0-4007-3E88BAFE19C9}"/>
              </a:ext>
              <a:ext uri="{C183D7F6-B498-43B3-948B-1728B52AA6E4}">
                <adec:decorative xmlns:adec="http://schemas.microsoft.com/office/drawing/2017/decorative" val="1"/>
              </a:ext>
            </a:extLst>
          </p:cNvPr>
          <p:cNvGrpSpPr>
            <a:grpSpLocks/>
          </p:cNvGrpSpPr>
          <p:nvPr/>
        </p:nvGrpSpPr>
        <p:grpSpPr>
          <a:xfrm>
            <a:off x="6246676" y="5003768"/>
            <a:ext cx="534543" cy="534543"/>
            <a:chOff x="5831903" y="8381781"/>
            <a:chExt cx="534543" cy="534543"/>
          </a:xfrm>
        </p:grpSpPr>
        <p:sp>
          <p:nvSpPr>
            <p:cNvPr id="78" name="Rounded Rectangle 46">
              <a:extLst>
                <a:ext uri="{FF2B5EF4-FFF2-40B4-BE49-F238E27FC236}">
                  <a16:creationId xmlns:a16="http://schemas.microsoft.com/office/drawing/2014/main" id="{7BE104E2-E7F6-7C1C-126E-B4F459B9E768}"/>
                </a:ext>
              </a:extLst>
            </p:cNvPr>
            <p:cNvSpPr/>
            <p:nvPr/>
          </p:nvSpPr>
          <p:spPr bwMode="auto">
            <a:xfrm>
              <a:off x="5831903"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86" name="Picture 8" descr="Microsoft Excel Logo - PNG and Vector - Logo Download">
              <a:hlinkClick r:id="rId8"/>
              <a:extLst>
                <a:ext uri="{FF2B5EF4-FFF2-40B4-BE49-F238E27FC236}">
                  <a16:creationId xmlns:a16="http://schemas.microsoft.com/office/drawing/2014/main" id="{FA3CCB9F-DBFB-B66B-66B4-2F230BD53206}"/>
                </a:ext>
              </a:extLst>
            </p:cNvPr>
            <p:cNvPicPr>
              <a:picLocks noChangeArrowheads="1"/>
            </p:cNvPicPr>
            <p:nvPr/>
          </p:nvPicPr>
          <p:blipFill rotWithShape="1">
            <a:blip r:embed="rId9" cstate="print">
              <a:extLst>
                <a:ext uri="{28A0092B-C50C-407E-A947-70E740481C1C}">
                  <a14:useLocalDpi xmlns:a14="http://schemas.microsoft.com/office/drawing/2010/main" val="0"/>
                </a:ext>
              </a:extLst>
            </a:blip>
            <a:srcRect l="17073" t="17073" r="17073" b="17073"/>
            <a:stretch/>
          </p:blipFill>
          <p:spPr bwMode="auto">
            <a:xfrm>
              <a:off x="5943929"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sp>
        <p:nvSpPr>
          <p:cNvPr id="257" name="TextBox 256">
            <a:extLst>
              <a:ext uri="{FF2B5EF4-FFF2-40B4-BE49-F238E27FC236}">
                <a16:creationId xmlns:a16="http://schemas.microsoft.com/office/drawing/2014/main" id="{969E8317-6BA3-10BC-6D6E-584ADC84800E}"/>
              </a:ext>
              <a:ext uri="{C183D7F6-B498-43B3-948B-1728B52AA6E4}">
                <adec:decorative xmlns:adec="http://schemas.microsoft.com/office/drawing/2017/decorative" val="0"/>
              </a:ext>
            </a:extLst>
          </p:cNvPr>
          <p:cNvSpPr txBox="1"/>
          <p:nvPr/>
        </p:nvSpPr>
        <p:spPr>
          <a:xfrm>
            <a:off x="6897019" y="5178706"/>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Excel</a:t>
            </a:r>
          </a:p>
        </p:txBody>
      </p:sp>
      <p:sp>
        <p:nvSpPr>
          <p:cNvPr id="258" name="Title 1">
            <a:extLst>
              <a:ext uri="{FF2B5EF4-FFF2-40B4-BE49-F238E27FC236}">
                <a16:creationId xmlns:a16="http://schemas.microsoft.com/office/drawing/2014/main" id="{77F6972E-7640-8C9F-F0BD-AEDAB6A48E48}"/>
              </a:ext>
            </a:extLst>
          </p:cNvPr>
          <p:cNvSpPr txBox="1">
            <a:spLocks/>
          </p:cNvSpPr>
          <p:nvPr/>
        </p:nvSpPr>
        <p:spPr>
          <a:xfrm>
            <a:off x="6315091" y="5823006"/>
            <a:ext cx="2443118" cy="246221"/>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Ajouter une colonne avec la moyenne des autres colonnes </a:t>
            </a:r>
            <a:r>
              <a:rPr kumimoji="0" lang="fr-FR" sz="800" b="0" i="0" u="none" strike="noStrike" cap="none" spc="0" normalizeH="0" noProof="0">
                <a:ln w="3175">
                  <a:noFill/>
                </a:ln>
                <a:solidFill>
                  <a:prstClr val="black"/>
                </a:solidFill>
                <a:effectLst/>
                <a:uLnTx/>
                <a:uFillTx/>
                <a:latin typeface="Segoe UI"/>
                <a:ea typeface="+mn-ea"/>
                <a:cs typeface="Segoe UI" pitchFamily="34" charset="0"/>
              </a:rPr>
              <a:t>pour chaque mois.</a:t>
            </a:r>
          </a:p>
        </p:txBody>
      </p:sp>
      <p:sp>
        <p:nvSpPr>
          <p:cNvPr id="259" name="Rectangle: Rounded Corners 258">
            <a:extLst>
              <a:ext uri="{FF2B5EF4-FFF2-40B4-BE49-F238E27FC236}">
                <a16:creationId xmlns:a16="http://schemas.microsoft.com/office/drawing/2014/main" id="{9935857B-FF09-7C75-B0E5-39C716CF7765}"/>
              </a:ext>
            </a:extLst>
          </p:cNvPr>
          <p:cNvSpPr/>
          <p:nvPr/>
        </p:nvSpPr>
        <p:spPr bwMode="auto">
          <a:xfrm>
            <a:off x="3417469" y="3722700"/>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baseline="0" noProof="0">
                <a:ln>
                  <a:noFill/>
                </a:ln>
                <a:solidFill>
                  <a:srgbClr val="8661C5"/>
                </a:solidFill>
                <a:effectLst/>
                <a:uLnTx/>
                <a:uFillTx/>
                <a:latin typeface="Segoe UI Semibold"/>
                <a:ea typeface="+mn-ea"/>
                <a:cs typeface="Segoe UI"/>
              </a:rPr>
              <a:t>14h00</a:t>
            </a:r>
          </a:p>
        </p:txBody>
      </p:sp>
      <p:sp>
        <p:nvSpPr>
          <p:cNvPr id="260" name="TextBox 259">
            <a:extLst>
              <a:ext uri="{FF2B5EF4-FFF2-40B4-BE49-F238E27FC236}">
                <a16:creationId xmlns:a16="http://schemas.microsoft.com/office/drawing/2014/main" id="{9927343F-54F7-1F73-9985-943F834F3EB3}"/>
              </a:ext>
            </a:extLst>
          </p:cNvPr>
          <p:cNvSpPr txBox="1"/>
          <p:nvPr/>
        </p:nvSpPr>
        <p:spPr>
          <a:xfrm>
            <a:off x="3417469" y="4075061"/>
            <a:ext cx="2598477" cy="461665"/>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Segoe UI Semibold"/>
              </a:rPr>
              <a:t>Omar commande à Copilot d'ajouter une diapositive à sa présentation, qui permettra d'expliquer les initiatives de l'équipe. </a:t>
            </a:r>
          </a:p>
        </p:txBody>
      </p:sp>
      <p:grpSp>
        <p:nvGrpSpPr>
          <p:cNvPr id="52" name="Group 51">
            <a:extLst>
              <a:ext uri="{FF2B5EF4-FFF2-40B4-BE49-F238E27FC236}">
                <a16:creationId xmlns:a16="http://schemas.microsoft.com/office/drawing/2014/main" id="{48C598C0-F259-A248-F7F3-5B4969DFE32B}"/>
              </a:ext>
              <a:ext uri="{C183D7F6-B498-43B3-948B-1728B52AA6E4}">
                <adec:decorative xmlns:adec="http://schemas.microsoft.com/office/drawing/2017/decorative" val="1"/>
              </a:ext>
            </a:extLst>
          </p:cNvPr>
          <p:cNvGrpSpPr>
            <a:grpSpLocks/>
          </p:cNvGrpSpPr>
          <p:nvPr/>
        </p:nvGrpSpPr>
        <p:grpSpPr>
          <a:xfrm>
            <a:off x="3417469" y="5003768"/>
            <a:ext cx="534543" cy="534543"/>
            <a:chOff x="9021721" y="8381781"/>
            <a:chExt cx="534543" cy="534543"/>
          </a:xfrm>
        </p:grpSpPr>
        <p:sp>
          <p:nvSpPr>
            <p:cNvPr id="43" name="Rounded Rectangle 46">
              <a:extLst>
                <a:ext uri="{FF2B5EF4-FFF2-40B4-BE49-F238E27FC236}">
                  <a16:creationId xmlns:a16="http://schemas.microsoft.com/office/drawing/2014/main" id="{78B7AC44-6A0D-DE0D-CD2D-EC920F623DB0}"/>
                </a:ext>
              </a:extLst>
            </p:cNvPr>
            <p:cNvSpPr/>
            <p:nvPr/>
          </p:nvSpPr>
          <p:spPr bwMode="auto">
            <a:xfrm>
              <a:off x="9021721"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50" name="Picture 4" descr="Microsoft PowerPoint Logo - PNG and Vector - Logo Download">
              <a:hlinkClick r:id="rId10"/>
              <a:extLst>
                <a:ext uri="{FF2B5EF4-FFF2-40B4-BE49-F238E27FC236}">
                  <a16:creationId xmlns:a16="http://schemas.microsoft.com/office/drawing/2014/main" id="{F71B5A5A-20D2-0F92-4A3C-CC08CFF659A6}"/>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132039" y="8503049"/>
              <a:ext cx="313907" cy="292007"/>
            </a:xfrm>
            <a:prstGeom prst="rect">
              <a:avLst/>
            </a:prstGeom>
            <a:noFill/>
            <a:extLst>
              <a:ext uri="{909E8E84-426E-40DD-AFC4-6F175D3DCCD1}">
                <a14:hiddenFill xmlns:a14="http://schemas.microsoft.com/office/drawing/2010/main">
                  <a:solidFill>
                    <a:srgbClr val="FFFFFF"/>
                  </a:solidFill>
                </a14:hiddenFill>
              </a:ext>
            </a:extLst>
          </p:spPr>
        </p:pic>
      </p:grpSp>
      <p:sp>
        <p:nvSpPr>
          <p:cNvPr id="264" name="TextBox 263">
            <a:extLst>
              <a:ext uri="{FF2B5EF4-FFF2-40B4-BE49-F238E27FC236}">
                <a16:creationId xmlns:a16="http://schemas.microsoft.com/office/drawing/2014/main" id="{63A48E35-F270-50F3-FDC0-FF7051A07481}"/>
              </a:ext>
              <a:ext uri="{C183D7F6-B498-43B3-948B-1728B52AA6E4}">
                <adec:decorative xmlns:adec="http://schemas.microsoft.com/office/drawing/2017/decorative" val="0"/>
              </a:ext>
            </a:extLst>
          </p:cNvPr>
          <p:cNvSpPr txBox="1"/>
          <p:nvPr/>
        </p:nvSpPr>
        <p:spPr>
          <a:xfrm>
            <a:off x="4037251" y="5205540"/>
            <a:ext cx="1710523"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PowerPoint</a:t>
            </a:r>
          </a:p>
        </p:txBody>
      </p:sp>
      <p:sp>
        <p:nvSpPr>
          <p:cNvPr id="265" name="Title 1">
            <a:extLst>
              <a:ext uri="{FF2B5EF4-FFF2-40B4-BE49-F238E27FC236}">
                <a16:creationId xmlns:a16="http://schemas.microsoft.com/office/drawing/2014/main" id="{BF99173D-9238-11E6-1549-3A2DBCDD57DD}"/>
              </a:ext>
            </a:extLst>
          </p:cNvPr>
          <p:cNvSpPr txBox="1">
            <a:spLocks/>
          </p:cNvSpPr>
          <p:nvPr/>
        </p:nvSpPr>
        <p:spPr>
          <a:xfrm>
            <a:off x="3480977" y="5823006"/>
            <a:ext cx="2443118" cy="246221"/>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Ajouter une diapositive</a:t>
            </a:r>
            <a:r>
              <a:rPr lang="fr-FR" sz="800" spc="0">
                <a:solidFill>
                  <a:prstClr val="black"/>
                </a:solidFill>
                <a:latin typeface="Segoe UI"/>
                <a:ea typeface="+mn-ea"/>
                <a:cs typeface="Segoe UI" pitchFamily="34" charset="0"/>
              </a:rPr>
              <a:t> sur les initiatives RH potentielles</a:t>
            </a:r>
          </a:p>
        </p:txBody>
      </p:sp>
      <p:sp>
        <p:nvSpPr>
          <p:cNvPr id="266" name="Rectangle: Rounded Corners 265">
            <a:extLst>
              <a:ext uri="{FF2B5EF4-FFF2-40B4-BE49-F238E27FC236}">
                <a16:creationId xmlns:a16="http://schemas.microsoft.com/office/drawing/2014/main" id="{F8450743-7A93-52FE-B833-BF49585A2A56}"/>
              </a:ext>
            </a:extLst>
          </p:cNvPr>
          <p:cNvSpPr/>
          <p:nvPr/>
        </p:nvSpPr>
        <p:spPr bwMode="auto">
          <a:xfrm>
            <a:off x="588263" y="3722700"/>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baseline="0" noProof="0">
                <a:ln>
                  <a:noFill/>
                </a:ln>
                <a:solidFill>
                  <a:srgbClr val="8661C5"/>
                </a:solidFill>
                <a:effectLst/>
                <a:uLnTx/>
                <a:uFillTx/>
                <a:latin typeface="Segoe UI Semibold"/>
                <a:ea typeface="+mn-ea"/>
                <a:cs typeface="Segoe UI"/>
              </a:rPr>
              <a:t>16h00</a:t>
            </a:r>
          </a:p>
        </p:txBody>
      </p:sp>
      <p:sp>
        <p:nvSpPr>
          <p:cNvPr id="267" name="TextBox 266">
            <a:extLst>
              <a:ext uri="{FF2B5EF4-FFF2-40B4-BE49-F238E27FC236}">
                <a16:creationId xmlns:a16="http://schemas.microsoft.com/office/drawing/2014/main" id="{E87FC9D2-CDF2-5234-804B-DC12E3FDAA2C}"/>
              </a:ext>
            </a:extLst>
          </p:cNvPr>
          <p:cNvSpPr txBox="1"/>
          <p:nvPr/>
        </p:nvSpPr>
        <p:spPr>
          <a:xfrm>
            <a:off x="588263" y="4075061"/>
            <a:ext cx="2598477" cy="615553"/>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Segoe UI Semibold"/>
              </a:rPr>
              <a:t>Omar a manqué quelques appels et e-mails. Il commande à Copilot de résumer les échanges d'e-mail, puis utilise ces résumés pour rédiger des réponses. </a:t>
            </a:r>
          </a:p>
        </p:txBody>
      </p:sp>
      <p:grpSp>
        <p:nvGrpSpPr>
          <p:cNvPr id="56" name="Group 55">
            <a:extLst>
              <a:ext uri="{FF2B5EF4-FFF2-40B4-BE49-F238E27FC236}">
                <a16:creationId xmlns:a16="http://schemas.microsoft.com/office/drawing/2014/main" id="{E5000C6E-6E2C-C5E8-1D87-5E7A01EA31A1}"/>
              </a:ext>
              <a:ext uri="{C183D7F6-B498-43B3-948B-1728B52AA6E4}">
                <adec:decorative xmlns:adec="http://schemas.microsoft.com/office/drawing/2017/decorative" val="1"/>
              </a:ext>
            </a:extLst>
          </p:cNvPr>
          <p:cNvGrpSpPr>
            <a:grpSpLocks/>
          </p:cNvGrpSpPr>
          <p:nvPr/>
        </p:nvGrpSpPr>
        <p:grpSpPr>
          <a:xfrm>
            <a:off x="588264" y="5003768"/>
            <a:ext cx="534543" cy="534543"/>
            <a:chOff x="12716387" y="5818028"/>
            <a:chExt cx="534543" cy="534543"/>
          </a:xfrm>
        </p:grpSpPr>
        <p:sp>
          <p:nvSpPr>
            <p:cNvPr id="57" name="Rounded Rectangle 46">
              <a:hlinkClick r:id="rId12"/>
              <a:extLst>
                <a:ext uri="{FF2B5EF4-FFF2-40B4-BE49-F238E27FC236}">
                  <a16:creationId xmlns:a16="http://schemas.microsoft.com/office/drawing/2014/main" id="{C3107C88-A822-7CEB-E2ED-690F4425D78C}"/>
                </a:ext>
              </a:extLst>
            </p:cNvPr>
            <p:cNvSpPr/>
            <p:nvPr/>
          </p:nvSpPr>
          <p:spPr bwMode="auto">
            <a:xfrm>
              <a:off x="12716387" y="5818028"/>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59" name="Graphic 58">
              <a:extLst>
                <a:ext uri="{FF2B5EF4-FFF2-40B4-BE49-F238E27FC236}">
                  <a16:creationId xmlns:a16="http://schemas.microsoft.com/office/drawing/2014/main" id="{9D86D47F-6594-2DD4-3562-0F1CBBC97025}"/>
                </a:ext>
                <a:ext uri="{C183D7F6-B498-43B3-948B-1728B52AA6E4}">
                  <adec:decorative xmlns:adec="http://schemas.microsoft.com/office/drawing/2017/decorative" val="1"/>
                </a:ext>
              </a:extLst>
            </p:cNvPr>
            <p:cNvPicPr>
              <a:picLocks noChangeAspect="1"/>
            </p:cNvPicPr>
            <p:nvPr/>
          </p:nvPicPr>
          <p:blipFill rotWithShape="1">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20957" t="20957" r="14933" b="14933"/>
            <a:stretch/>
          </p:blipFill>
          <p:spPr>
            <a:xfrm>
              <a:off x="12764287" y="5887811"/>
              <a:ext cx="444742" cy="444742"/>
            </a:xfrm>
            <a:prstGeom prst="rect">
              <a:avLst/>
            </a:prstGeom>
          </p:spPr>
        </p:pic>
      </p:grpSp>
      <p:sp>
        <p:nvSpPr>
          <p:cNvPr id="272" name="TextBox 271">
            <a:extLst>
              <a:ext uri="{FF2B5EF4-FFF2-40B4-BE49-F238E27FC236}">
                <a16:creationId xmlns:a16="http://schemas.microsoft.com/office/drawing/2014/main" id="{D16D8573-D9E7-E849-C264-85A03FAA8534}"/>
              </a:ext>
              <a:ext uri="{C183D7F6-B498-43B3-948B-1728B52AA6E4}">
                <adec:decorative xmlns:adec="http://schemas.microsoft.com/office/drawing/2017/decorative" val="0"/>
              </a:ext>
            </a:extLst>
          </p:cNvPr>
          <p:cNvSpPr txBox="1"/>
          <p:nvPr/>
        </p:nvSpPr>
        <p:spPr>
          <a:xfrm>
            <a:off x="1237053" y="5178706"/>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Outlook</a:t>
            </a:r>
          </a:p>
        </p:txBody>
      </p:sp>
      <p:sp>
        <p:nvSpPr>
          <p:cNvPr id="273" name="Title 1">
            <a:extLst>
              <a:ext uri="{FF2B5EF4-FFF2-40B4-BE49-F238E27FC236}">
                <a16:creationId xmlns:a16="http://schemas.microsoft.com/office/drawing/2014/main" id="{D3C00555-5D12-662B-0F5F-6F9E0FA0B3FF}"/>
              </a:ext>
            </a:extLst>
          </p:cNvPr>
          <p:cNvSpPr txBox="1">
            <a:spLocks/>
          </p:cNvSpPr>
          <p:nvPr/>
        </p:nvSpPr>
        <p:spPr>
          <a:xfrm>
            <a:off x="646864" y="5887443"/>
            <a:ext cx="2443118" cy="123111"/>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Résumer ce fil de conversation</a:t>
            </a:r>
            <a:r>
              <a:rPr kumimoji="0" lang="fr-FR" sz="800" b="1" i="0" u="none" strike="noStrike" cap="none" normalizeH="0" baseline="0" noProof="0">
                <a:ln w="3175">
                  <a:noFill/>
                </a:ln>
                <a:gradFill>
                  <a:gsLst>
                    <a:gs pos="0">
                      <a:srgbClr val="1264B1"/>
                    </a:gs>
                    <a:gs pos="100000">
                      <a:srgbClr val="944DCF"/>
                    </a:gs>
                  </a:gsLst>
                  <a:lin ang="0" scaled="1"/>
                </a:gradFill>
                <a:effectLst/>
                <a:uLnTx/>
                <a:uFillTx/>
                <a:latin typeface="Segoe UI"/>
                <a:ea typeface="+mn-ea"/>
                <a:cs typeface="Segoe UI" pitchFamily="34" charset="0"/>
              </a:rPr>
              <a:t>.</a:t>
            </a:r>
          </a:p>
        </p:txBody>
      </p:sp>
      <p:pic>
        <p:nvPicPr>
          <p:cNvPr id="8" name="Picture 7" descr="Portrait of Omar">
            <a:extLst>
              <a:ext uri="{FF2B5EF4-FFF2-40B4-BE49-F238E27FC236}">
                <a16:creationId xmlns:a16="http://schemas.microsoft.com/office/drawing/2014/main" id="{83C0DCCF-E9C9-18B4-BF23-5936FB4BFE56}"/>
              </a:ext>
              <a:ext uri="{C183D7F6-B498-43B3-948B-1728B52AA6E4}">
                <adec:decorative xmlns:adec="http://schemas.microsoft.com/office/drawing/2017/decorative" val="0"/>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38908" t="19861" r="30763" b="14584"/>
          <a:stretch/>
        </p:blipFill>
        <p:spPr>
          <a:xfrm>
            <a:off x="9314244" y="1857956"/>
            <a:ext cx="2588158" cy="3727877"/>
          </a:xfrm>
          <a:prstGeom prst="rect">
            <a:avLst/>
          </a:prstGeom>
        </p:spPr>
      </p:pic>
      <p:sp>
        <p:nvSpPr>
          <p:cNvPr id="275" name="Freeform: Shape 274">
            <a:extLst>
              <a:ext uri="{FF2B5EF4-FFF2-40B4-BE49-F238E27FC236}">
                <a16:creationId xmlns:a16="http://schemas.microsoft.com/office/drawing/2014/main" id="{6740A4A4-2109-7AD9-A9BE-6F0FCCCD08BD}"/>
              </a:ext>
              <a:ext uri="{C183D7F6-B498-43B3-948B-1728B52AA6E4}">
                <adec:decorative xmlns:adec="http://schemas.microsoft.com/office/drawing/2017/decorative" val="1"/>
              </a:ext>
            </a:extLst>
          </p:cNvPr>
          <p:cNvSpPr/>
          <p:nvPr/>
        </p:nvSpPr>
        <p:spPr>
          <a:xfrm>
            <a:off x="9070974" y="5455668"/>
            <a:ext cx="3121025" cy="814144"/>
          </a:xfrm>
          <a:custGeom>
            <a:avLst/>
            <a:gdLst>
              <a:gd name="connsiteX0" fmla="*/ 0 w 3258104"/>
              <a:gd name="connsiteY0" fmla="*/ 407071 h 814144"/>
              <a:gd name="connsiteX1" fmla="*/ 0 w 3258104"/>
              <a:gd name="connsiteY1" fmla="*/ 407072 h 814144"/>
              <a:gd name="connsiteX2" fmla="*/ 0 w 3258104"/>
              <a:gd name="connsiteY2" fmla="*/ 407072 h 814144"/>
              <a:gd name="connsiteX3" fmla="*/ 407072 w 3258104"/>
              <a:gd name="connsiteY3" fmla="*/ 0 h 814144"/>
              <a:gd name="connsiteX4" fmla="*/ 3258104 w 3258104"/>
              <a:gd name="connsiteY4" fmla="*/ 0 h 814144"/>
              <a:gd name="connsiteX5" fmla="*/ 3258104 w 3258104"/>
              <a:gd name="connsiteY5" fmla="*/ 814144 h 814144"/>
              <a:gd name="connsiteX6" fmla="*/ 407072 w 3258104"/>
              <a:gd name="connsiteY6" fmla="*/ 814143 h 814144"/>
              <a:gd name="connsiteX7" fmla="*/ 8270 w 3258104"/>
              <a:gd name="connsiteY7" fmla="*/ 489111 h 814144"/>
              <a:gd name="connsiteX8" fmla="*/ 0 w 3258104"/>
              <a:gd name="connsiteY8" fmla="*/ 407072 h 814144"/>
              <a:gd name="connsiteX9" fmla="*/ 8270 w 3258104"/>
              <a:gd name="connsiteY9" fmla="*/ 325033 h 814144"/>
              <a:gd name="connsiteX10" fmla="*/ 407072 w 3258104"/>
              <a:gd name="connsiteY10" fmla="*/ 0 h 814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8104" h="814144">
                <a:moveTo>
                  <a:pt x="0" y="407071"/>
                </a:moveTo>
                <a:lnTo>
                  <a:pt x="0" y="407072"/>
                </a:lnTo>
                <a:lnTo>
                  <a:pt x="0" y="407072"/>
                </a:lnTo>
                <a:close/>
                <a:moveTo>
                  <a:pt x="407072" y="0"/>
                </a:moveTo>
                <a:lnTo>
                  <a:pt x="3258104" y="0"/>
                </a:lnTo>
                <a:lnTo>
                  <a:pt x="3258104" y="814144"/>
                </a:lnTo>
                <a:lnTo>
                  <a:pt x="407072" y="814143"/>
                </a:lnTo>
                <a:cubicBezTo>
                  <a:pt x="210355" y="814143"/>
                  <a:pt x="46228" y="674607"/>
                  <a:pt x="8270" y="489111"/>
                </a:cubicBezTo>
                <a:lnTo>
                  <a:pt x="0" y="407072"/>
                </a:lnTo>
                <a:lnTo>
                  <a:pt x="8270" y="325033"/>
                </a:lnTo>
                <a:cubicBezTo>
                  <a:pt x="46228" y="139537"/>
                  <a:pt x="210355" y="0"/>
                  <a:pt x="407072" y="0"/>
                </a:cubicBezTo>
                <a:close/>
              </a:path>
            </a:pathLst>
          </a:custGeom>
          <a:solidFill>
            <a:schemeClr val="tx2"/>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276" name="Rectangle 275">
            <a:extLst>
              <a:ext uri="{FF2B5EF4-FFF2-40B4-BE49-F238E27FC236}">
                <a16:creationId xmlns:a16="http://schemas.microsoft.com/office/drawing/2014/main" id="{7867F9E5-E9B8-1B72-3D0B-26D92B217366}"/>
              </a:ext>
            </a:extLst>
          </p:cNvPr>
          <p:cNvSpPr/>
          <p:nvPr/>
        </p:nvSpPr>
        <p:spPr>
          <a:xfrm>
            <a:off x="9403398" y="5647297"/>
            <a:ext cx="2456177" cy="43088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cap="none" normalizeH="0" baseline="0" noProof="0">
                <a:ln>
                  <a:noFill/>
                </a:ln>
                <a:solidFill>
                  <a:prstClr val="white"/>
                </a:solidFill>
                <a:effectLst/>
                <a:uLnTx/>
                <a:uFillTx/>
                <a:latin typeface="Segoe UI Semibold"/>
                <a:ea typeface="+mn-ea"/>
                <a:cs typeface="+mn-cs"/>
              </a:rPr>
              <a:t>Omar dirige les RH</a:t>
            </a:r>
            <a:br>
              <a:rPr kumimoji="0" lang="fr-FR" sz="1400" b="0" i="0" u="none" strike="noStrike" cap="none" normalizeH="0" baseline="0" noProof="0">
                <a:ln>
                  <a:noFill/>
                </a:ln>
                <a:solidFill>
                  <a:prstClr val="white"/>
                </a:solidFill>
                <a:effectLst/>
                <a:uLnTx/>
                <a:uFillTx/>
                <a:latin typeface="Segoe UI Semibold"/>
                <a:ea typeface="+mn-ea"/>
                <a:cs typeface="+mn-cs"/>
              </a:rPr>
            </a:br>
            <a:r>
              <a:rPr kumimoji="0" lang="fr-FR" sz="1400" b="0" i="0" u="none" strike="noStrike" cap="none" normalizeH="0" baseline="0" noProof="0">
                <a:ln>
                  <a:noFill/>
                </a:ln>
                <a:solidFill>
                  <a:prstClr val="white"/>
                </a:solidFill>
                <a:effectLst/>
                <a:uLnTx/>
                <a:uFillTx/>
                <a:latin typeface="Segoe UI Semibold"/>
                <a:ea typeface="+mn-ea"/>
                <a:cs typeface="+mn-cs"/>
              </a:rPr>
              <a:t>d'une banque régionale</a:t>
            </a:r>
          </a:p>
        </p:txBody>
      </p:sp>
    </p:spTree>
    <p:extLst>
      <p:ext uri="{BB962C8B-B14F-4D97-AF65-F5344CB8AC3E}">
        <p14:creationId xmlns:p14="http://schemas.microsoft.com/office/powerpoint/2010/main" val="3610389514"/>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E91045CD-9B48-7B8E-8514-F3D5A68C5CDD}"/>
              </a:ext>
            </a:extLst>
          </p:cNvPr>
          <p:cNvSpPr>
            <a:spLocks noGrp="1"/>
          </p:cNvSpPr>
          <p:nvPr>
            <p:ph type="title"/>
          </p:nvPr>
        </p:nvSpPr>
        <p:spPr>
          <a:xfrm>
            <a:off x="588263" y="2459504"/>
            <a:ext cx="5634984" cy="1938992"/>
          </a:xfrm>
        </p:spPr>
        <p:txBody>
          <a:bodyPr/>
          <a:lstStyle/>
          <a:p>
            <a:r>
              <a:rPr lang="fr-FR" sz="4200" dirty="0">
                <a:gradFill flip="none" rotWithShape="1">
                  <a:gsLst>
                    <a:gs pos="50000">
                      <a:srgbClr val="8661C5"/>
                    </a:gs>
                    <a:gs pos="0">
                      <a:srgbClr val="3E76D4"/>
                    </a:gs>
                    <a:gs pos="100000">
                      <a:srgbClr val="C73ECC"/>
                    </a:gs>
                  </a:gsLst>
                  <a:lin ang="2700000" scaled="1"/>
                  <a:tileRect/>
                </a:gradFill>
              </a:rPr>
              <a:t>Copilot pour Microsoft 365</a:t>
            </a:r>
            <a:br>
              <a:rPr lang="fr-FR" sz="4200" dirty="0"/>
            </a:br>
            <a:r>
              <a:rPr lang="fr-FR" sz="4200" dirty="0"/>
              <a:t>L'IA pour les opérations</a:t>
            </a:r>
          </a:p>
        </p:txBody>
      </p:sp>
      <p:sp>
        <p:nvSpPr>
          <p:cNvPr id="6" name="Oval 5">
            <a:extLst>
              <a:ext uri="{FF2B5EF4-FFF2-40B4-BE49-F238E27FC236}">
                <a16:creationId xmlns:a16="http://schemas.microsoft.com/office/drawing/2014/main" id="{D9B88A95-1F34-DBC8-A9DE-DDF4B330EEAA}"/>
              </a:ext>
              <a:ext uri="{C183D7F6-B498-43B3-948B-1728B52AA6E4}">
                <adec:decorative xmlns:adec="http://schemas.microsoft.com/office/drawing/2017/decorative" val="1"/>
              </a:ext>
            </a:extLst>
          </p:cNvPr>
          <p:cNvSpPr/>
          <p:nvPr/>
        </p:nvSpPr>
        <p:spPr bwMode="auto">
          <a:xfrm>
            <a:off x="6461096" y="946407"/>
            <a:ext cx="4965186" cy="4965186"/>
          </a:xfrm>
          <a:prstGeom prst="ellipse">
            <a:avLst/>
          </a:prstGeom>
          <a:gradFill>
            <a:gsLst>
              <a:gs pos="0">
                <a:srgbClr val="0F6CBD"/>
              </a:gs>
              <a:gs pos="100000">
                <a:srgbClr val="9F51DE"/>
              </a:gs>
            </a:gsLst>
            <a:lin ang="0" scaled="1"/>
          </a:gradFill>
          <a:ln>
            <a:noFill/>
          </a:ln>
          <a:effectLst>
            <a:outerShdw blurRad="343645" dist="295501" dir="2700000" algn="tl" rotWithShape="0">
              <a:srgbClr val="F3484C">
                <a:alpha val="15816"/>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pic>
        <p:nvPicPr>
          <p:cNvPr id="10" name="Picture 9">
            <a:extLst>
              <a:ext uri="{FF2B5EF4-FFF2-40B4-BE49-F238E27FC236}">
                <a16:creationId xmlns:a16="http://schemas.microsoft.com/office/drawing/2014/main" id="{464B157E-D936-E79C-6DB0-DE912C4DA063}"/>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33" t="13323" r="3827" b="36678"/>
          <a:stretch/>
        </p:blipFill>
        <p:spPr>
          <a:xfrm>
            <a:off x="6606934" y="1089992"/>
            <a:ext cx="4672584" cy="4672584"/>
          </a:xfrm>
          <a:prstGeom prst="flowChartConnector">
            <a:avLst/>
          </a:prstGeom>
          <a:solidFill>
            <a:srgbClr val="F2F2F2"/>
          </a:solidFill>
          <a:effectLst>
            <a:outerShdw blurRad="393700" dist="38100" dir="2700000" algn="tl" rotWithShape="0">
              <a:prstClr val="black">
                <a:alpha val="40000"/>
              </a:prstClr>
            </a:outerShdw>
          </a:effectLst>
        </p:spPr>
      </p:pic>
      <p:pic>
        <p:nvPicPr>
          <p:cNvPr id="2" name="Picture 2" descr="Microsoft Copilot logo">
            <a:extLst>
              <a:ext uri="{FF2B5EF4-FFF2-40B4-BE49-F238E27FC236}">
                <a16:creationId xmlns:a16="http://schemas.microsoft.com/office/drawing/2014/main" id="{72EA08C7-A812-D7F3-8C4C-378D3E146FE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4094" y="477520"/>
            <a:ext cx="1255058" cy="1255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9310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613023F-FF67-086F-B394-096B35D3EA73}"/>
              </a:ext>
              <a:ext uri="{C183D7F6-B498-43B3-948B-1728B52AA6E4}">
                <adec:decorative xmlns:adec="http://schemas.microsoft.com/office/drawing/2017/decorative" val="1"/>
              </a:ext>
            </a:extLst>
          </p:cNvPr>
          <p:cNvPicPr>
            <a:picLocks noChangeAspect="1"/>
          </p:cNvPicPr>
          <p:nvPr/>
        </p:nvPicPr>
        <p:blipFill rotWithShape="1">
          <a:blip r:embed="rId3">
            <a:alphaModFix amt="39000"/>
            <a:extLst>
              <a:ext uri="{BEBA8EAE-BF5A-486C-A8C5-ECC9F3942E4B}">
                <a14:imgProps xmlns:a14="http://schemas.microsoft.com/office/drawing/2010/main">
                  <a14:imgLayer r:embed="rId4">
                    <a14:imgEffect>
                      <a14:sharpenSoften amount="-100000"/>
                    </a14:imgEffect>
                  </a14:imgLayer>
                </a14:imgProps>
              </a:ext>
            </a:extLst>
          </a:blip>
          <a:srcRect l="25423" t="26609" r="18476" b="23185"/>
          <a:stretch/>
        </p:blipFill>
        <p:spPr>
          <a:xfrm>
            <a:off x="1756610" y="1751854"/>
            <a:ext cx="8678779" cy="3477402"/>
          </a:xfrm>
          <a:prstGeom prst="roundRect">
            <a:avLst>
              <a:gd name="adj" fmla="val 8641"/>
            </a:avLst>
          </a:prstGeom>
          <a:solidFill>
            <a:schemeClr val="bg1"/>
          </a:solidFill>
          <a:ln>
            <a:solidFill>
              <a:schemeClr val="bg1"/>
            </a:solidFill>
          </a:ln>
          <a:effectLst>
            <a:outerShdw blurRad="343645" dist="295501" dir="2700000" algn="tl" rotWithShape="0">
              <a:srgbClr val="F3484C">
                <a:alpha val="15816"/>
              </a:srgbClr>
            </a:outerShdw>
          </a:effectLst>
        </p:spPr>
      </p:pic>
      <p:sp>
        <p:nvSpPr>
          <p:cNvPr id="6" name="Rectangle: Rounded Corners 6">
            <a:extLst>
              <a:ext uri="{FF2B5EF4-FFF2-40B4-BE49-F238E27FC236}">
                <a16:creationId xmlns:a16="http://schemas.microsoft.com/office/drawing/2014/main" id="{C0162A2B-4E48-A76A-C854-DCB46F9DCF89}"/>
              </a:ext>
              <a:ext uri="{C183D7F6-B498-43B3-948B-1728B52AA6E4}">
                <adec:decorative xmlns:adec="http://schemas.microsoft.com/office/drawing/2017/decorative" val="1"/>
              </a:ext>
            </a:extLst>
          </p:cNvPr>
          <p:cNvSpPr/>
          <p:nvPr/>
        </p:nvSpPr>
        <p:spPr bwMode="auto">
          <a:xfrm>
            <a:off x="1756610" y="1729039"/>
            <a:ext cx="8678779" cy="3523032"/>
          </a:xfrm>
          <a:prstGeom prst="roundRect">
            <a:avLst>
              <a:gd name="adj" fmla="val 8425"/>
            </a:avLst>
          </a:prstGeom>
          <a:noFill/>
          <a:ln w="38100">
            <a:gradFill>
              <a:gsLst>
                <a:gs pos="37000">
                  <a:srgbClr val="464FEB"/>
                </a:gs>
                <a:gs pos="69000">
                  <a:srgbClr val="47CFFA"/>
                </a:gs>
                <a:gs pos="91000">
                  <a:srgbClr val="B47CF8"/>
                </a:gs>
              </a:gsLst>
              <a:lin ang="3600000" scaled="0"/>
            </a:gradFill>
          </a:ln>
          <a:effectLst>
            <a:outerShdw blurRad="300618" dist="154023"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8" name="Rectangle: Rounded Corners 3">
            <a:extLst>
              <a:ext uri="{FF2B5EF4-FFF2-40B4-BE49-F238E27FC236}">
                <a16:creationId xmlns:a16="http://schemas.microsoft.com/office/drawing/2014/main" id="{386B45CF-3477-77AD-0CE0-8A99637A5E76}"/>
              </a:ext>
            </a:extLst>
          </p:cNvPr>
          <p:cNvSpPr>
            <a:spLocks noGrp="1"/>
          </p:cNvSpPr>
          <p:nvPr>
            <p:ph type="title"/>
          </p:nvPr>
        </p:nvSpPr>
        <p:spPr bwMode="auto">
          <a:xfrm>
            <a:off x="2455068" y="1493837"/>
            <a:ext cx="7281863" cy="576000"/>
          </a:xfrm>
          <a:prstGeom prst="roundRect">
            <a:avLst>
              <a:gd name="adj" fmla="val 21801"/>
            </a:avLst>
          </a:prstGeom>
          <a:gradFill flip="none" rotWithShape="1">
            <a:gsLst>
              <a:gs pos="0">
                <a:srgbClr val="0F6CBD"/>
              </a:gs>
              <a:gs pos="100000">
                <a:srgbClr val="9F51DE"/>
              </a:gs>
            </a:gsLst>
            <a:lin ang="0" scaled="1"/>
            <a:tileRect/>
          </a:gradFill>
          <a:ln w="9525" cap="flat" cmpd="sng" algn="ctr">
            <a:noFill/>
            <a:prstDash val="solid"/>
            <a:headEnd type="none" w="med" len="med"/>
            <a:tailEnd type="none" w="med" len="med"/>
          </a:ln>
          <a:effectLst>
            <a:outerShdw blurRad="50800" dist="38100" dir="5400000" algn="t"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a:lnSpc>
                <a:spcPts val="2500"/>
              </a:lnSpc>
              <a:spcAft>
                <a:spcPct val="0"/>
              </a:spcAft>
              <a:defRPr/>
            </a:pPr>
            <a:r>
              <a:rPr lang="fr-FR" sz="2300">
                <a:ln>
                  <a:noFill/>
                </a:ln>
                <a:solidFill>
                  <a:schemeClr val="bg1"/>
                </a:solidFill>
                <a:latin typeface="+mj-lt"/>
                <a:cs typeface="Segoe UI"/>
              </a:rPr>
              <a:t>Capturez les mesures à prendre pour assurer le bon fonctionnement des opérations</a:t>
            </a:r>
          </a:p>
        </p:txBody>
      </p:sp>
      <p:sp>
        <p:nvSpPr>
          <p:cNvPr id="10" name="TextBox 9">
            <a:extLst>
              <a:ext uri="{FF2B5EF4-FFF2-40B4-BE49-F238E27FC236}">
                <a16:creationId xmlns:a16="http://schemas.microsoft.com/office/drawing/2014/main" id="{61B4668C-2A87-F20E-EB6D-24F8CDECF287}"/>
              </a:ext>
            </a:extLst>
          </p:cNvPr>
          <p:cNvSpPr txBox="1"/>
          <p:nvPr/>
        </p:nvSpPr>
        <p:spPr>
          <a:xfrm>
            <a:off x="2112865" y="2621086"/>
            <a:ext cx="7966269" cy="1738938"/>
          </a:xfrm>
          <a:prstGeom prst="rect">
            <a:avLst/>
          </a:prstGeom>
        </p:spPr>
        <p:txBody>
          <a:bodyPr wrap="square" lIns="0" tIns="0" rIns="0" bIns="0" anchor="ctr">
            <a:spAutoFit/>
          </a:bodyPr>
          <a:lstStyle/>
          <a:p>
            <a:pPr marL="0" marR="0" lvl="0" indent="0" algn="ctr" defTabSz="914400" rtl="0" eaLnBrk="1" fontAlgn="auto" latinLnBrk="0" hangingPunct="1">
              <a:lnSpc>
                <a:spcPct val="100000"/>
              </a:lnSpc>
              <a:spcBef>
                <a:spcPts val="3600"/>
              </a:spcBef>
              <a:spcAft>
                <a:spcPts val="0"/>
              </a:spcAft>
              <a:buClrTx/>
              <a:buSzTx/>
              <a:buFontTx/>
              <a:buNone/>
              <a:tabLst/>
              <a:defRPr/>
            </a:pPr>
            <a:r>
              <a:rPr kumimoji="0" lang="fr-FR" sz="5900" b="0" i="0" u="none" strike="noStrike" cap="none" normalizeH="0" baseline="0" noProof="0" dirty="0">
                <a:ln w="3175">
                  <a:noFill/>
                </a:ln>
                <a:gradFill>
                  <a:gsLst>
                    <a:gs pos="33000">
                      <a:srgbClr val="1F78D4"/>
                    </a:gs>
                    <a:gs pos="81000">
                      <a:srgbClr val="8678D6"/>
                    </a:gs>
                  </a:gsLst>
                  <a:lin ang="2700000" scaled="1"/>
                </a:gradFill>
                <a:effectLst/>
                <a:uLnTx/>
                <a:uFillTx/>
                <a:latin typeface="Segoe UI Semibold"/>
                <a:ea typeface="+mn-ea"/>
                <a:cs typeface="+mn-cs"/>
              </a:rPr>
              <a:t>80 % des </a:t>
            </a:r>
            <a:r>
              <a:rPr lang="fr-FR" sz="5900" dirty="0">
                <a:ln w="3175">
                  <a:noFill/>
                </a:ln>
                <a:gradFill>
                  <a:gsLst>
                    <a:gs pos="33000">
                      <a:srgbClr val="1F78D4"/>
                    </a:gs>
                    <a:gs pos="81000">
                      <a:srgbClr val="8678D6"/>
                    </a:gs>
                  </a:gsLst>
                  <a:lin ang="2700000" scaled="1"/>
                </a:gradFill>
                <a:latin typeface="Segoe UI Semibold"/>
              </a:rPr>
              <a:t>personnes</a:t>
            </a:r>
            <a:br>
              <a:rPr lang="fr-FR" sz="2800" b="0" i="0" u="none" strike="noStrike" cap="none" normalizeH="0" baseline="0" noProof="0" dirty="0">
                <a:ln w="3175">
                  <a:noFill/>
                </a:ln>
                <a:effectLst/>
                <a:uLnTx/>
                <a:uFillTx/>
                <a:latin typeface="Segoe UI Semibold"/>
                <a:ea typeface="+mj-lt"/>
                <a:cs typeface="Segoe UI" pitchFamily="34" charset="0"/>
              </a:rPr>
            </a:br>
            <a:r>
              <a:rPr kumimoji="0" lang="fr-FR" sz="2700" b="0" i="0" u="none" strike="noStrike" cap="none" normalizeH="0" baseline="0" noProof="0" dirty="0">
                <a:ln>
                  <a:noFill/>
                </a:ln>
                <a:solidFill>
                  <a:prstClr val="black"/>
                </a:solidFill>
                <a:effectLst/>
                <a:uLnTx/>
                <a:uFillTx/>
                <a:latin typeface="Segoe UI"/>
                <a:ea typeface="+mj-lt"/>
                <a:cs typeface="Segoe UI"/>
              </a:rPr>
              <a:t>se sentent à l'aise d’utiliser l’IA</a:t>
            </a:r>
            <a:r>
              <a:rPr kumimoji="0" lang="fr-FR" sz="2700" b="0" i="0" u="none" strike="noStrike" cap="none" normalizeH="0" noProof="0" dirty="0">
                <a:ln>
                  <a:noFill/>
                </a:ln>
                <a:solidFill>
                  <a:prstClr val="black"/>
                </a:solidFill>
                <a:effectLst/>
                <a:uLnTx/>
                <a:uFillTx/>
                <a:latin typeface="Segoe UI"/>
                <a:ea typeface="+mj-lt"/>
                <a:cs typeface="Segoe UI"/>
              </a:rPr>
              <a:t> </a:t>
            </a:r>
            <a:r>
              <a:rPr kumimoji="0" lang="fr-FR" sz="2700" b="0" i="0" u="none" strike="noStrike" cap="none" normalizeH="0" baseline="0" noProof="0" dirty="0">
                <a:ln>
                  <a:noFill/>
                </a:ln>
                <a:solidFill>
                  <a:prstClr val="black"/>
                </a:solidFill>
                <a:effectLst/>
                <a:uLnTx/>
                <a:uFillTx/>
                <a:latin typeface="Segoe UI"/>
                <a:ea typeface="+mj-lt"/>
                <a:cs typeface="Segoe UI"/>
              </a:rPr>
              <a:t>pour résumer </a:t>
            </a:r>
            <a:br>
              <a:rPr lang="fr-FR" sz="2700" b="0" i="0" u="none" strike="noStrike" cap="none" normalizeH="0" baseline="0" noProof="0" dirty="0">
                <a:ln>
                  <a:noFill/>
                </a:ln>
                <a:effectLst/>
                <a:uLnTx/>
                <a:uFillTx/>
                <a:latin typeface="Segoe UI"/>
                <a:ea typeface="+mj-lt"/>
                <a:cs typeface="Segoe UI"/>
              </a:rPr>
            </a:br>
            <a:r>
              <a:rPr kumimoji="0" lang="fr-FR" sz="2700" b="0" i="0" u="none" strike="noStrike" cap="none" normalizeH="0" baseline="0" noProof="0" dirty="0">
                <a:ln>
                  <a:noFill/>
                </a:ln>
                <a:solidFill>
                  <a:prstClr val="black"/>
                </a:solidFill>
                <a:effectLst/>
                <a:uLnTx/>
                <a:uFillTx/>
                <a:latin typeface="Segoe UI"/>
                <a:ea typeface="+mj-lt"/>
                <a:cs typeface="Segoe UI"/>
              </a:rPr>
              <a:t>des réunions et des actions</a:t>
            </a:r>
          </a:p>
        </p:txBody>
      </p:sp>
      <p:sp>
        <p:nvSpPr>
          <p:cNvPr id="11" name="TextBox 10">
            <a:extLst>
              <a:ext uri="{FF2B5EF4-FFF2-40B4-BE49-F238E27FC236}">
                <a16:creationId xmlns:a16="http://schemas.microsoft.com/office/drawing/2014/main" id="{80DD4393-49DE-AB82-7646-E0E24AC79BCD}"/>
              </a:ext>
            </a:extLst>
          </p:cNvPr>
          <p:cNvSpPr txBox="1"/>
          <p:nvPr/>
        </p:nvSpPr>
        <p:spPr>
          <a:xfrm>
            <a:off x="588263" y="6042926"/>
            <a:ext cx="6762996" cy="161583"/>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0" i="0" u="none" strike="noStrike" cap="none" normalizeH="0" baseline="0" noProof="0">
                <a:ln>
                  <a:noFill/>
                </a:ln>
                <a:solidFill>
                  <a:srgbClr val="8661C5"/>
                </a:solidFill>
                <a:effectLst/>
                <a:uLnTx/>
                <a:uFillTx/>
                <a:latin typeface="Segoe UI"/>
                <a:ea typeface="+mn-ea"/>
                <a:cs typeface="+mn-cs"/>
                <a:hlinkClick r:id="rId5">
                  <a:extLst>
                    <a:ext uri="{A12FA001-AC4F-418D-AE19-62706E023703}">
                      <ahyp:hlinkClr xmlns:ahyp="http://schemas.microsoft.com/office/drawing/2018/hyperlinkcolor" val="tx"/>
                    </a:ext>
                  </a:extLst>
                </a:hlinkClick>
              </a:rPr>
              <a:t>Microsoft WorkLab Work Trend Index, mai 2023</a:t>
            </a:r>
          </a:p>
        </p:txBody>
      </p:sp>
    </p:spTree>
    <p:extLst>
      <p:ext uri="{BB962C8B-B14F-4D97-AF65-F5344CB8AC3E}">
        <p14:creationId xmlns:p14="http://schemas.microsoft.com/office/powerpoint/2010/main" val="611472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par>
                                <p:cTn id="8" presetID="16" presetClass="entr" presetSubtype="37" fill="hold" grpId="0" nodeType="withEffect">
                                  <p:stCondLst>
                                    <p:cond delay="400"/>
                                  </p:stCondLst>
                                  <p:childTnLst>
                                    <p:set>
                                      <p:cBhvr>
                                        <p:cTn id="9" dur="1" fill="hold">
                                          <p:stCondLst>
                                            <p:cond delay="0"/>
                                          </p:stCondLst>
                                        </p:cTn>
                                        <p:tgtEl>
                                          <p:spTgt spid="10"/>
                                        </p:tgtEl>
                                        <p:attrNameLst>
                                          <p:attrName>style.visibility</p:attrName>
                                        </p:attrNameLst>
                                      </p:cBhvr>
                                      <p:to>
                                        <p:strVal val="visible"/>
                                      </p:to>
                                    </p:set>
                                    <p:animEffect transition="in" filter="barn(outVertical)">
                                      <p:cBhvr>
                                        <p:cTn id="10" dur="300"/>
                                        <p:tgtEl>
                                          <p:spTgt spid="10"/>
                                        </p:tgtEl>
                                      </p:cBhvr>
                                    </p:animEffect>
                                  </p:childTnLst>
                                </p:cTn>
                              </p:par>
                              <p:par>
                                <p:cTn id="11" presetID="16" presetClass="entr" presetSubtype="37" fill="hold" grpId="0" nodeType="withEffect">
                                  <p:stCondLst>
                                    <p:cond delay="400"/>
                                  </p:stCondLst>
                                  <p:childTnLst>
                                    <p:set>
                                      <p:cBhvr>
                                        <p:cTn id="12" dur="1" fill="hold">
                                          <p:stCondLst>
                                            <p:cond delay="0"/>
                                          </p:stCondLst>
                                        </p:cTn>
                                        <p:tgtEl>
                                          <p:spTgt spid="6"/>
                                        </p:tgtEl>
                                        <p:attrNameLst>
                                          <p:attrName>style.visibility</p:attrName>
                                        </p:attrNameLst>
                                      </p:cBhvr>
                                      <p:to>
                                        <p:strVal val="visible"/>
                                      </p:to>
                                    </p:set>
                                    <p:animEffect transition="in" filter="barn(outVertical)">
                                      <p:cBhvr>
                                        <p:cTn id="13" dur="3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B020393-27D2-AFE7-F3C6-CF8BBC888C57}"/>
              </a:ext>
            </a:extLst>
          </p:cNvPr>
          <p:cNvSpPr>
            <a:spLocks noGrp="1"/>
          </p:cNvSpPr>
          <p:nvPr>
            <p:ph type="title"/>
          </p:nvPr>
        </p:nvSpPr>
        <p:spPr>
          <a:xfrm>
            <a:off x="588262" y="137592"/>
            <a:ext cx="10730767" cy="954107"/>
          </a:xfrm>
          <a:noFill/>
        </p:spPr>
        <p:txBody>
          <a:bodyPr wrap="square">
            <a:spAutoFit/>
          </a:bodyPr>
          <a:lstStyle/>
          <a:p>
            <a:pPr defTabSz="914400"/>
            <a:r>
              <a:rPr lang="fr-FR" sz="3100" dirty="0">
                <a:gradFill flip="none">
                  <a:gsLst>
                    <a:gs pos="0">
                      <a:srgbClr val="3E76D4"/>
                    </a:gs>
                    <a:gs pos="50000">
                      <a:srgbClr val="8661C5"/>
                    </a:gs>
                    <a:gs pos="100000">
                      <a:srgbClr val="C73ECC"/>
                    </a:gs>
                  </a:gsLst>
                  <a:lin ang="2700000" scaled="1"/>
                  <a:tileRect/>
                </a:gradFill>
                <a:cs typeface="+mn-cs"/>
              </a:rPr>
              <a:t>Résoudre un problème de production </a:t>
            </a:r>
            <a:r>
              <a:rPr lang="fr-FR" sz="3100">
                <a:gradFill flip="none">
                  <a:gsLst>
                    <a:gs pos="0">
                      <a:srgbClr val="3E76D4"/>
                    </a:gs>
                    <a:gs pos="50000">
                      <a:srgbClr val="8661C5"/>
                    </a:gs>
                    <a:gs pos="100000">
                      <a:srgbClr val="C73ECC"/>
                    </a:gs>
                  </a:gsLst>
                  <a:lin ang="2700000" scaled="1"/>
                  <a:tileRect/>
                </a:gradFill>
                <a:cs typeface="+mn-cs"/>
              </a:rPr>
              <a:t>avec </a:t>
            </a:r>
            <a:r>
              <a:rPr lang="fr-FR" sz="3100" err="1">
                <a:gradFill flip="none">
                  <a:gsLst>
                    <a:gs pos="0">
                      <a:srgbClr val="3E76D4"/>
                    </a:gs>
                    <a:gs pos="50000">
                      <a:srgbClr val="8661C5"/>
                    </a:gs>
                    <a:gs pos="100000">
                      <a:srgbClr val="C73ECC"/>
                    </a:gs>
                  </a:gsLst>
                  <a:lin ang="2700000" scaled="1"/>
                  <a:tileRect/>
                </a:gradFill>
                <a:cs typeface="+mn-cs"/>
              </a:rPr>
              <a:t>Copilot</a:t>
            </a:r>
            <a:r>
              <a:rPr lang="fr-FR" sz="3100">
                <a:gradFill flip="none">
                  <a:gsLst>
                    <a:gs pos="0">
                      <a:srgbClr val="3E76D4"/>
                    </a:gs>
                    <a:gs pos="50000">
                      <a:srgbClr val="8661C5"/>
                    </a:gs>
                    <a:gs pos="100000">
                      <a:srgbClr val="C73ECC"/>
                    </a:gs>
                  </a:gsLst>
                  <a:lin ang="2700000" scaled="1"/>
                  <a:tileRect/>
                </a:gradFill>
                <a:cs typeface="+mn-cs"/>
              </a:rPr>
              <a:t> pour Microsoft 365</a:t>
            </a:r>
            <a:endParaRPr lang="fr-FR" sz="3100">
              <a:gradFill flip="none">
                <a:gsLst>
                  <a:gs pos="0">
                    <a:srgbClr val="3E76D4"/>
                  </a:gs>
                  <a:gs pos="50000">
                    <a:srgbClr val="8661C5"/>
                  </a:gs>
                  <a:gs pos="100000">
                    <a:srgbClr val="C73ECC"/>
                  </a:gs>
                </a:gsLst>
                <a:lin ang="2700000" scaled="1"/>
                <a:tileRect/>
              </a:gradFill>
              <a:cs typeface="Segoe UI Semibold"/>
            </a:endParaRPr>
          </a:p>
        </p:txBody>
      </p:sp>
      <p:pic>
        <p:nvPicPr>
          <p:cNvPr id="8" name="Picture 2" descr="Microsoft Copilot logo">
            <a:extLst>
              <a:ext uri="{FF2B5EF4-FFF2-40B4-BE49-F238E27FC236}">
                <a16:creationId xmlns:a16="http://schemas.microsoft.com/office/drawing/2014/main" id="{49BB1DD6-7A54-0074-D5A8-409CB388438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B52C8AFE-A3BE-903C-00A2-E60DF940D8DF}"/>
              </a:ext>
              <a:ext uri="{C183D7F6-B498-43B3-948B-1728B52AA6E4}">
                <adec:decorative xmlns:adec="http://schemas.microsoft.com/office/drawing/2017/decorative" val="1"/>
              </a:ext>
            </a:extLst>
          </p:cNvPr>
          <p:cNvGrpSpPr/>
          <p:nvPr/>
        </p:nvGrpSpPr>
        <p:grpSpPr>
          <a:xfrm>
            <a:off x="0" y="1103972"/>
            <a:ext cx="12205140" cy="5754028"/>
            <a:chOff x="6513" y="1103972"/>
            <a:chExt cx="12205140" cy="5754028"/>
          </a:xfrm>
        </p:grpSpPr>
        <p:grpSp>
          <p:nvGrpSpPr>
            <p:cNvPr id="5" name="Group 4">
              <a:extLst>
                <a:ext uri="{FF2B5EF4-FFF2-40B4-BE49-F238E27FC236}">
                  <a16:creationId xmlns:a16="http://schemas.microsoft.com/office/drawing/2014/main" id="{18ACAA88-20C1-837E-9B7F-EA37CB90A120}"/>
                </a:ext>
                <a:ext uri="{C183D7F6-B498-43B3-948B-1728B52AA6E4}">
                  <adec:decorative xmlns:adec="http://schemas.microsoft.com/office/drawing/2017/decorative" val="1"/>
                </a:ext>
              </a:extLst>
            </p:cNvPr>
            <p:cNvGrpSpPr/>
            <p:nvPr/>
          </p:nvGrpSpPr>
          <p:grpSpPr>
            <a:xfrm>
              <a:off x="6513" y="1103972"/>
              <a:ext cx="12205140" cy="5754028"/>
              <a:chOff x="-2" y="1103972"/>
              <a:chExt cx="12205140" cy="5754028"/>
            </a:xfrm>
          </p:grpSpPr>
          <p:sp>
            <p:nvSpPr>
              <p:cNvPr id="35" name="Rectangle: Single Corner Rounded 34">
                <a:extLst>
                  <a:ext uri="{FF2B5EF4-FFF2-40B4-BE49-F238E27FC236}">
                    <a16:creationId xmlns:a16="http://schemas.microsoft.com/office/drawing/2014/main" id="{00564F00-7676-39FB-4053-8074D2DBDCAD}"/>
                  </a:ext>
                  <a:ext uri="{C183D7F6-B498-43B3-948B-1728B52AA6E4}">
                    <adec:decorative xmlns:adec="http://schemas.microsoft.com/office/drawing/2017/decorative" val="1"/>
                  </a:ext>
                </a:extLst>
              </p:cNvPr>
              <p:cNvSpPr>
                <a:spLocks noChangeAspect="1"/>
              </p:cNvSpPr>
              <p:nvPr/>
            </p:nvSpPr>
            <p:spPr bwMode="auto">
              <a:xfrm>
                <a:off x="0" y="1295400"/>
                <a:ext cx="3635374" cy="5562600"/>
              </a:xfrm>
              <a:prstGeom prst="round1Rect">
                <a:avLst>
                  <a:gd name="adj" fmla="val 4091"/>
                </a:avLst>
              </a:prstGeom>
              <a:gradFill>
                <a:gsLst>
                  <a:gs pos="0">
                    <a:schemeClr val="accent4"/>
                  </a:gs>
                  <a:gs pos="100000">
                    <a:srgbClr val="D59ED7"/>
                  </a:gs>
                </a:gsLst>
                <a:lin ang="2700000" scaled="0"/>
              </a:gradFill>
              <a:ln w="9525" cap="flat" cmpd="sng" algn="ctr">
                <a:noFill/>
                <a:prstDash val="solid"/>
                <a:headEnd type="none" w="med" len="med"/>
                <a:tailEnd type="none" w="med" len="med"/>
              </a:ln>
              <a:effectLst>
                <a:outerShdw blurRad="63500" dist="63500" dir="2700000" algn="tl" rotWithShape="0">
                  <a:srgbClr val="737373">
                    <a:alpha val="20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a:ln>
                    <a:noFill/>
                  </a:ln>
                  <a:solidFill>
                    <a:srgbClr val="000000"/>
                  </a:solidFill>
                  <a:effectLst/>
                  <a:uLnTx/>
                  <a:uFillTx/>
                  <a:latin typeface="Segoe UI Semibold"/>
                  <a:ea typeface="+mn-ea"/>
                  <a:cs typeface="Segoe UI" panose="020B0502040204020203" pitchFamily="34" charset="0"/>
                </a:endParaRPr>
              </a:p>
            </p:txBody>
          </p:sp>
          <p:grpSp>
            <p:nvGrpSpPr>
              <p:cNvPr id="36" name="Group 35">
                <a:extLst>
                  <a:ext uri="{FF2B5EF4-FFF2-40B4-BE49-F238E27FC236}">
                    <a16:creationId xmlns:a16="http://schemas.microsoft.com/office/drawing/2014/main" id="{A8FA42A6-F3BC-2995-FF54-A394159F20C0}"/>
                  </a:ext>
                  <a:ext uri="{C183D7F6-B498-43B3-948B-1728B52AA6E4}">
                    <adec:decorative xmlns:adec="http://schemas.microsoft.com/office/drawing/2017/decorative" val="1"/>
                  </a:ext>
                </a:extLst>
              </p:cNvPr>
              <p:cNvGrpSpPr/>
              <p:nvPr/>
            </p:nvGrpSpPr>
            <p:grpSpPr>
              <a:xfrm>
                <a:off x="-2" y="1103972"/>
                <a:ext cx="12205140" cy="5165071"/>
                <a:chOff x="-2" y="1103972"/>
                <a:chExt cx="12205140" cy="5165071"/>
              </a:xfrm>
            </p:grpSpPr>
            <p:pic>
              <p:nvPicPr>
                <p:cNvPr id="37" name="Picture 36">
                  <a:extLst>
                    <a:ext uri="{FF2B5EF4-FFF2-40B4-BE49-F238E27FC236}">
                      <a16:creationId xmlns:a16="http://schemas.microsoft.com/office/drawing/2014/main" id="{37E2D917-A10F-44DE-F7E1-EF2E913270E1}"/>
                    </a:ext>
                    <a:ext uri="{C183D7F6-B498-43B3-948B-1728B52AA6E4}">
                      <adec:decorative xmlns:adec="http://schemas.microsoft.com/office/drawing/2017/decorative" val="1"/>
                    </a:ext>
                  </a:extLst>
                </p:cNvPr>
                <p:cNvPicPr>
                  <a:picLocks/>
                </p:cNvPicPr>
                <p:nvPr/>
              </p:nvPicPr>
              <p:blipFill rotWithShape="1">
                <a:blip r:embed="rId4">
                  <a:alphaModFix amt="50000"/>
                  <a:extLst>
                    <a:ext uri="{BEBA8EAE-BF5A-486C-A8C5-ECC9F3942E4B}">
                      <a14:imgProps xmlns:a14="http://schemas.microsoft.com/office/drawing/2010/main">
                        <a14:imgLayer r:embed="rId5">
                          <a14:imgEffect>
                            <a14:sharpenSoften amount="-100000"/>
                          </a14:imgEffect>
                        </a14:imgLayer>
                      </a14:imgProps>
                    </a:ext>
                  </a:extLst>
                </a:blip>
                <a:srcRect l="40529" r="39017"/>
                <a:stretch/>
              </p:blipFill>
              <p:spPr>
                <a:xfrm>
                  <a:off x="4429125" y="1209675"/>
                  <a:ext cx="2190054" cy="4597606"/>
                </a:xfrm>
                <a:custGeom>
                  <a:avLst/>
                  <a:gdLst>
                    <a:gd name="connsiteX0" fmla="*/ 0 w 2190054"/>
                    <a:gd name="connsiteY0" fmla="*/ 0 h 4597606"/>
                    <a:gd name="connsiteX1" fmla="*/ 2047994 w 2190054"/>
                    <a:gd name="connsiteY1" fmla="*/ 0 h 4597606"/>
                    <a:gd name="connsiteX2" fmla="*/ 2190054 w 2190054"/>
                    <a:gd name="connsiteY2" fmla="*/ 142060 h 4597606"/>
                    <a:gd name="connsiteX3" fmla="*/ 2190054 w 2190054"/>
                    <a:gd name="connsiteY3" fmla="*/ 4455546 h 4597606"/>
                    <a:gd name="connsiteX4" fmla="*/ 2047994 w 2190054"/>
                    <a:gd name="connsiteY4" fmla="*/ 4597606 h 4597606"/>
                    <a:gd name="connsiteX5" fmla="*/ 0 w 2190054"/>
                    <a:gd name="connsiteY5" fmla="*/ 4597606 h 4597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0054" h="4597606">
                      <a:moveTo>
                        <a:pt x="0" y="0"/>
                      </a:moveTo>
                      <a:lnTo>
                        <a:pt x="2047994" y="0"/>
                      </a:lnTo>
                      <a:cubicBezTo>
                        <a:pt x="2126452" y="0"/>
                        <a:pt x="2190054" y="63602"/>
                        <a:pt x="2190054" y="142060"/>
                      </a:cubicBezTo>
                      <a:lnTo>
                        <a:pt x="2190054" y="4455546"/>
                      </a:lnTo>
                      <a:cubicBezTo>
                        <a:pt x="2190054" y="4534004"/>
                        <a:pt x="2126452" y="4597606"/>
                        <a:pt x="2047994" y="4597606"/>
                      </a:cubicBezTo>
                      <a:lnTo>
                        <a:pt x="0" y="4597606"/>
                      </a:lnTo>
                      <a:close/>
                    </a:path>
                  </a:pathLst>
                </a:custGeom>
                <a:solidFill>
                  <a:schemeClr val="bg1"/>
                </a:solidFill>
                <a:ln>
                  <a:solidFill>
                    <a:schemeClr val="bg1"/>
                  </a:solidFill>
                </a:ln>
                <a:effectLst>
                  <a:outerShdw blurRad="223661" dist="140295" dir="2700000" algn="tl" rotWithShape="0">
                    <a:schemeClr val="accent1">
                      <a:alpha val="15000"/>
                    </a:schemeClr>
                  </a:outerShdw>
                </a:effectLst>
              </p:spPr>
            </p:pic>
            <p:sp>
              <p:nvSpPr>
                <p:cNvPr id="43" name="Rectangle: Top Corners Rounded 42">
                  <a:extLst>
                    <a:ext uri="{FF2B5EF4-FFF2-40B4-BE49-F238E27FC236}">
                      <a16:creationId xmlns:a16="http://schemas.microsoft.com/office/drawing/2014/main" id="{591EC315-70A8-C07E-591E-3C3961E3A6C6}"/>
                    </a:ext>
                    <a:ext uri="{C183D7F6-B498-43B3-948B-1728B52AA6E4}">
                      <adec:decorative xmlns:adec="http://schemas.microsoft.com/office/drawing/2017/decorative" val="1"/>
                    </a:ext>
                  </a:extLst>
                </p:cNvPr>
                <p:cNvSpPr>
                  <a:spLocks/>
                </p:cNvSpPr>
                <p:nvPr/>
              </p:nvSpPr>
              <p:spPr bwMode="auto">
                <a:xfrm rot="5400000">
                  <a:off x="708817" y="3453611"/>
                  <a:ext cx="2106615" cy="3524250"/>
                </a:xfrm>
                <a:prstGeom prst="round2SameRect">
                  <a:avLst>
                    <a:gd name="adj1" fmla="val 4911"/>
                    <a:gd name="adj2" fmla="val 0"/>
                  </a:avLst>
                </a:prstGeom>
                <a:solidFill>
                  <a:schemeClr val="bg1">
                    <a:lumMod val="85000"/>
                    <a:lumOff val="15000"/>
                    <a:alpha val="62000"/>
                  </a:schemeClr>
                </a:solidFill>
                <a:ln w="1270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grpSp>
              <p:nvGrpSpPr>
                <p:cNvPr id="45" name="Group 44">
                  <a:extLst>
                    <a:ext uri="{FF2B5EF4-FFF2-40B4-BE49-F238E27FC236}">
                      <a16:creationId xmlns:a16="http://schemas.microsoft.com/office/drawing/2014/main" id="{301DC89C-3B60-3166-36B4-7EBBDB79EB82}"/>
                    </a:ext>
                  </a:extLst>
                </p:cNvPr>
                <p:cNvGrpSpPr/>
                <p:nvPr/>
              </p:nvGrpSpPr>
              <p:grpSpPr>
                <a:xfrm>
                  <a:off x="-2" y="1103972"/>
                  <a:ext cx="12205140" cy="4806944"/>
                  <a:chOff x="-2" y="1103972"/>
                  <a:chExt cx="12205140" cy="4806944"/>
                </a:xfrm>
              </p:grpSpPr>
              <p:sp>
                <p:nvSpPr>
                  <p:cNvPr id="112" name="Arrow: Bent 111">
                    <a:extLst>
                      <a:ext uri="{FF2B5EF4-FFF2-40B4-BE49-F238E27FC236}">
                        <a16:creationId xmlns:a16="http://schemas.microsoft.com/office/drawing/2014/main" id="{50C97A33-BEC4-2BC0-C940-32E148B287CD}"/>
                      </a:ext>
                      <a:ext uri="{C183D7F6-B498-43B3-948B-1728B52AA6E4}">
                        <adec:decorative xmlns:adec="http://schemas.microsoft.com/office/drawing/2017/decorative" val="1"/>
                      </a:ext>
                    </a:extLst>
                  </p:cNvPr>
                  <p:cNvSpPr/>
                  <p:nvPr/>
                </p:nvSpPr>
                <p:spPr bwMode="auto">
                  <a:xfrm flipV="1">
                    <a:off x="4440171" y="3294186"/>
                    <a:ext cx="7764967" cy="2616730"/>
                  </a:xfrm>
                  <a:prstGeom prst="bentArrow">
                    <a:avLst>
                      <a:gd name="adj1" fmla="val 25000"/>
                      <a:gd name="adj2" fmla="val 0"/>
                      <a:gd name="adj3" fmla="val 25000"/>
                      <a:gd name="adj4" fmla="val 4072"/>
                    </a:avLst>
                  </a:prstGeom>
                  <a:solidFill>
                    <a:schemeClr val="bg1"/>
                  </a:solidFill>
                  <a:ln w="19050">
                    <a:gradFill flip="none" rotWithShape="1">
                      <a:gsLst>
                        <a:gs pos="0">
                          <a:srgbClr val="47CFFA"/>
                        </a:gs>
                        <a:gs pos="91000">
                          <a:srgbClr val="B47CF8"/>
                        </a:gs>
                      </a:gsLst>
                      <a:lin ang="16200000" scaled="1"/>
                      <a:tileRect/>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13" name="Arrow: Bent 112">
                    <a:extLst>
                      <a:ext uri="{FF2B5EF4-FFF2-40B4-BE49-F238E27FC236}">
                        <a16:creationId xmlns:a16="http://schemas.microsoft.com/office/drawing/2014/main" id="{886465EE-D692-4F30-7F16-9CE22545EF8B}"/>
                      </a:ext>
                      <a:ext uri="{C183D7F6-B498-43B3-948B-1728B52AA6E4}">
                        <adec:decorative xmlns:adec="http://schemas.microsoft.com/office/drawing/2017/decorative" val="1"/>
                      </a:ext>
                    </a:extLst>
                  </p:cNvPr>
                  <p:cNvSpPr/>
                  <p:nvPr/>
                </p:nvSpPr>
                <p:spPr bwMode="auto">
                  <a:xfrm flipH="1">
                    <a:off x="-2" y="1103972"/>
                    <a:ext cx="4427035" cy="2111386"/>
                  </a:xfrm>
                  <a:prstGeom prst="bentArrow">
                    <a:avLst>
                      <a:gd name="adj1" fmla="val 25000"/>
                      <a:gd name="adj2" fmla="val 0"/>
                      <a:gd name="adj3" fmla="val 25000"/>
                      <a:gd name="adj4" fmla="val 4924"/>
                    </a:avLst>
                  </a:prstGeom>
                  <a:solidFill>
                    <a:schemeClr val="bg1"/>
                  </a:solidFill>
                  <a:ln w="19050">
                    <a:gradFill flip="none" rotWithShape="1">
                      <a:gsLst>
                        <a:gs pos="37000">
                          <a:srgbClr val="464FEB"/>
                        </a:gs>
                        <a:gs pos="100000">
                          <a:srgbClr val="47CFFA"/>
                        </a:gs>
                      </a:gsLst>
                      <a:lin ang="5400000" scaled="1"/>
                      <a:tileRect/>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grpSp>
            <p:cxnSp>
              <p:nvCxnSpPr>
                <p:cNvPr id="47" name="Straight Connector 46">
                  <a:extLst>
                    <a:ext uri="{FF2B5EF4-FFF2-40B4-BE49-F238E27FC236}">
                      <a16:creationId xmlns:a16="http://schemas.microsoft.com/office/drawing/2014/main" id="{3F7CB739-EFC0-3815-51F3-06796F22A76F}"/>
                    </a:ext>
                    <a:ext uri="{C183D7F6-B498-43B3-948B-1728B52AA6E4}">
                      <adec:decorative xmlns:adec="http://schemas.microsoft.com/office/drawing/2017/decorative" val="1"/>
                    </a:ext>
                  </a:extLst>
                </p:cNvPr>
                <p:cNvCxnSpPr>
                  <a:cxnSpLocks/>
                </p:cNvCxnSpPr>
                <p:nvPr/>
              </p:nvCxnSpPr>
              <p:spPr>
                <a:xfrm flipH="1">
                  <a:off x="6756400" y="1966169"/>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61FFB950-02B8-F4BE-D2A3-154D3304CC1F}"/>
                    </a:ext>
                    <a:ext uri="{C183D7F6-B498-43B3-948B-1728B52AA6E4}">
                      <adec:decorative xmlns:adec="http://schemas.microsoft.com/office/drawing/2017/decorative" val="1"/>
                    </a:ext>
                  </a:extLst>
                </p:cNvPr>
                <p:cNvCxnSpPr>
                  <a:cxnSpLocks/>
                </p:cNvCxnSpPr>
                <p:nvPr/>
              </p:nvCxnSpPr>
              <p:spPr>
                <a:xfrm flipH="1">
                  <a:off x="6756400" y="2737324"/>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2193B1C8-DE3C-7E38-839B-7DDFE33340C0}"/>
                    </a:ext>
                    <a:ext uri="{C183D7F6-B498-43B3-948B-1728B52AA6E4}">
                      <adec:decorative xmlns:adec="http://schemas.microsoft.com/office/drawing/2017/decorative" val="1"/>
                    </a:ext>
                  </a:extLst>
                </p:cNvPr>
                <p:cNvCxnSpPr>
                  <a:cxnSpLocks/>
                </p:cNvCxnSpPr>
                <p:nvPr/>
              </p:nvCxnSpPr>
              <p:spPr>
                <a:xfrm flipH="1">
                  <a:off x="6756400" y="3508479"/>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5374077F-1072-2EDD-F358-D67629C5095C}"/>
                    </a:ext>
                    <a:ext uri="{C183D7F6-B498-43B3-948B-1728B52AA6E4}">
                      <adec:decorative xmlns:adec="http://schemas.microsoft.com/office/drawing/2017/decorative" val="1"/>
                    </a:ext>
                  </a:extLst>
                </p:cNvPr>
                <p:cNvCxnSpPr>
                  <a:cxnSpLocks/>
                </p:cNvCxnSpPr>
                <p:nvPr/>
              </p:nvCxnSpPr>
              <p:spPr>
                <a:xfrm flipH="1">
                  <a:off x="6756400" y="4279634"/>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88C9D147-4E79-CC43-AE39-32E392EAEA07}"/>
                    </a:ext>
                    <a:ext uri="{C183D7F6-B498-43B3-948B-1728B52AA6E4}">
                      <adec:decorative xmlns:adec="http://schemas.microsoft.com/office/drawing/2017/decorative" val="1"/>
                    </a:ext>
                  </a:extLst>
                </p:cNvPr>
                <p:cNvCxnSpPr>
                  <a:cxnSpLocks/>
                </p:cNvCxnSpPr>
                <p:nvPr/>
              </p:nvCxnSpPr>
              <p:spPr>
                <a:xfrm flipH="1">
                  <a:off x="6756400" y="5050789"/>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C61CE758-D86E-531D-F009-B75CE08E4CEB}"/>
                    </a:ext>
                  </a:extLst>
                </p:cNvPr>
                <p:cNvCxnSpPr>
                  <a:cxnSpLocks/>
                </p:cNvCxnSpPr>
                <p:nvPr/>
              </p:nvCxnSpPr>
              <p:spPr>
                <a:xfrm flipH="1">
                  <a:off x="4953152" y="1966168"/>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75FC4B60-D564-B0DE-0A1B-36F9DBD39B41}"/>
                    </a:ext>
                  </a:extLst>
                </p:cNvPr>
                <p:cNvCxnSpPr>
                  <a:cxnSpLocks/>
                </p:cNvCxnSpPr>
                <p:nvPr/>
              </p:nvCxnSpPr>
              <p:spPr>
                <a:xfrm flipH="1">
                  <a:off x="4953152" y="2737322"/>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61B94DBC-87DC-4DFD-A3AF-3417BAB40DA5}"/>
                    </a:ext>
                  </a:extLst>
                </p:cNvPr>
                <p:cNvCxnSpPr>
                  <a:cxnSpLocks/>
                </p:cNvCxnSpPr>
                <p:nvPr/>
              </p:nvCxnSpPr>
              <p:spPr>
                <a:xfrm flipH="1">
                  <a:off x="4953152" y="3508476"/>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F3A75718-CE3F-5F4E-0AC2-80CA9CCF38B4}"/>
                    </a:ext>
                  </a:extLst>
                </p:cNvPr>
                <p:cNvCxnSpPr>
                  <a:cxnSpLocks/>
                </p:cNvCxnSpPr>
                <p:nvPr/>
              </p:nvCxnSpPr>
              <p:spPr>
                <a:xfrm flipH="1">
                  <a:off x="4953152" y="4279630"/>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E8C7F8EE-2D6B-34ED-547B-C5481C00F2E4}"/>
                    </a:ext>
                  </a:extLst>
                </p:cNvPr>
                <p:cNvCxnSpPr>
                  <a:cxnSpLocks/>
                </p:cNvCxnSpPr>
                <p:nvPr/>
              </p:nvCxnSpPr>
              <p:spPr>
                <a:xfrm flipH="1">
                  <a:off x="4953152" y="5050784"/>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grpSp>
          <p:nvGrpSpPr>
            <p:cNvPr id="13" name="Group 12">
              <a:extLst>
                <a:ext uri="{FF2B5EF4-FFF2-40B4-BE49-F238E27FC236}">
                  <a16:creationId xmlns:a16="http://schemas.microsoft.com/office/drawing/2014/main" id="{19CA3144-1768-9119-C634-26B547761A21}"/>
                </a:ext>
              </a:extLst>
            </p:cNvPr>
            <p:cNvGrpSpPr/>
            <p:nvPr/>
          </p:nvGrpSpPr>
          <p:grpSpPr>
            <a:xfrm>
              <a:off x="4045115" y="6019800"/>
              <a:ext cx="7570788" cy="498476"/>
              <a:chOff x="4045115" y="6019800"/>
              <a:chExt cx="7570788" cy="498476"/>
            </a:xfrm>
          </p:grpSpPr>
          <p:sp>
            <p:nvSpPr>
              <p:cNvPr id="20" name="Rectangle: Rounded Corners 6">
                <a:extLst>
                  <a:ext uri="{FF2B5EF4-FFF2-40B4-BE49-F238E27FC236}">
                    <a16:creationId xmlns:a16="http://schemas.microsoft.com/office/drawing/2014/main" id="{BADBB269-A576-B4DE-FA14-0107557DBA8B}"/>
                  </a:ext>
                  <a:ext uri="{C183D7F6-B498-43B3-948B-1728B52AA6E4}">
                    <adec:decorative xmlns:adec="http://schemas.microsoft.com/office/drawing/2017/decorative" val="1"/>
                  </a:ext>
                </a:extLst>
              </p:cNvPr>
              <p:cNvSpPr/>
              <p:nvPr/>
            </p:nvSpPr>
            <p:spPr bwMode="auto">
              <a:xfrm>
                <a:off x="4045115" y="6019800"/>
                <a:ext cx="7570788" cy="498476"/>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cxnSp>
            <p:nvCxnSpPr>
              <p:cNvPr id="21" name="Straight Connector 20">
                <a:extLst>
                  <a:ext uri="{FF2B5EF4-FFF2-40B4-BE49-F238E27FC236}">
                    <a16:creationId xmlns:a16="http://schemas.microsoft.com/office/drawing/2014/main" id="{F1A67A7B-8B2E-99AD-7461-B27BF7D0B3CD}"/>
                  </a:ext>
                  <a:ext uri="{C183D7F6-B498-43B3-948B-1728B52AA6E4}">
                    <adec:decorative xmlns:adec="http://schemas.microsoft.com/office/drawing/2017/decorative" val="1"/>
                  </a:ext>
                </a:extLst>
              </p:cNvPr>
              <p:cNvCxnSpPr>
                <a:cxnSpLocks/>
              </p:cNvCxnSpPr>
              <p:nvPr/>
            </p:nvCxnSpPr>
            <p:spPr>
              <a:xfrm>
                <a:off x="6597350" y="6139731"/>
                <a:ext cx="0" cy="258614"/>
              </a:xfrm>
              <a:prstGeom prst="line">
                <a:avLst/>
              </a:prstGeom>
              <a:ln w="12700" cap="rnd">
                <a:solidFill>
                  <a:schemeClr val="bg1">
                    <a:lumMod val="65000"/>
                  </a:schemeClr>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9E41F19-3933-CB63-7470-EC90432C5C35}"/>
                  </a:ext>
                  <a:ext uri="{C183D7F6-B498-43B3-948B-1728B52AA6E4}">
                    <adec:decorative xmlns:adec="http://schemas.microsoft.com/office/drawing/2017/decorative" val="1"/>
                  </a:ext>
                </a:extLst>
              </p:cNvPr>
              <p:cNvCxnSpPr>
                <a:cxnSpLocks/>
              </p:cNvCxnSpPr>
              <p:nvPr/>
            </p:nvCxnSpPr>
            <p:spPr>
              <a:xfrm>
                <a:off x="9063669" y="6139731"/>
                <a:ext cx="0" cy="258614"/>
              </a:xfrm>
              <a:prstGeom prst="line">
                <a:avLst/>
              </a:prstGeom>
              <a:ln w="12700" cap="rnd">
                <a:solidFill>
                  <a:schemeClr val="bg1">
                    <a:lumMod val="65000"/>
                  </a:schemeClr>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sp>
        <p:nvSpPr>
          <p:cNvPr id="115" name="TextBox 114">
            <a:extLst>
              <a:ext uri="{FF2B5EF4-FFF2-40B4-BE49-F238E27FC236}">
                <a16:creationId xmlns:a16="http://schemas.microsoft.com/office/drawing/2014/main" id="{14376E6A-21AB-A7C8-3B66-C7B013DDA60B}"/>
              </a:ext>
            </a:extLst>
          </p:cNvPr>
          <p:cNvSpPr txBox="1"/>
          <p:nvPr/>
        </p:nvSpPr>
        <p:spPr>
          <a:xfrm>
            <a:off x="588963" y="1524000"/>
            <a:ext cx="2782887" cy="1969770"/>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1600" b="0" i="0" u="none" strike="noStrike" cap="none" normalizeH="0" baseline="0" noProof="0" dirty="0">
                <a:ln>
                  <a:noFill/>
                </a:ln>
                <a:solidFill>
                  <a:prstClr val="white"/>
                </a:solidFill>
                <a:effectLst/>
                <a:uLnTx/>
                <a:uFillTx/>
                <a:latin typeface="Segoe UI"/>
                <a:ea typeface="+mn-ea"/>
                <a:cs typeface="+mn-cs"/>
              </a:rPr>
              <a:t>Les problèmes de production coûtent de l'argent, il est donc primordial de les résoudre rapidement. L'utilisation de </a:t>
            </a:r>
            <a:r>
              <a:rPr lang="fr-FR" sz="1600" dirty="0" err="1">
                <a:solidFill>
                  <a:prstClr val="white"/>
                </a:solidFill>
                <a:latin typeface="Segoe UI"/>
              </a:rPr>
              <a:t>Copilot</a:t>
            </a:r>
            <a:r>
              <a:rPr kumimoji="0" lang="fr-FR" sz="1600" b="0" i="0" u="none" strike="noStrike" cap="none" normalizeH="0" baseline="0" noProof="0" dirty="0">
                <a:ln>
                  <a:noFill/>
                </a:ln>
                <a:solidFill>
                  <a:prstClr val="white"/>
                </a:solidFill>
                <a:effectLst/>
                <a:uLnTx/>
                <a:uFillTx/>
                <a:latin typeface="Segoe UI"/>
                <a:ea typeface="+mn-ea"/>
                <a:cs typeface="+mn-cs"/>
              </a:rPr>
              <a:t> pour identifier les problèmes et trouver des solutions peut réduire le manque à gagner.</a:t>
            </a:r>
          </a:p>
        </p:txBody>
      </p:sp>
      <p:sp>
        <p:nvSpPr>
          <p:cNvPr id="125" name="TextBox 124">
            <a:extLst>
              <a:ext uri="{FF2B5EF4-FFF2-40B4-BE49-F238E27FC236}">
                <a16:creationId xmlns:a16="http://schemas.microsoft.com/office/drawing/2014/main" id="{81EBA189-6EAB-7960-DA32-41FB78D81DF8}"/>
              </a:ext>
            </a:extLst>
          </p:cNvPr>
          <p:cNvSpPr txBox="1"/>
          <p:nvPr/>
        </p:nvSpPr>
        <p:spPr>
          <a:xfrm>
            <a:off x="551920" y="4236703"/>
            <a:ext cx="2995672" cy="98488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200" b="0" i="0" u="none" strike="noStrike" cap="none" normalizeH="0" baseline="0" noProof="0" dirty="0">
                <a:ln w="3175">
                  <a:noFill/>
                </a:ln>
                <a:gradFill>
                  <a:gsLst>
                    <a:gs pos="33000">
                      <a:srgbClr val="1F78D4"/>
                    </a:gs>
                    <a:gs pos="81000">
                      <a:srgbClr val="8678D6"/>
                    </a:gs>
                  </a:gsLst>
                  <a:lin ang="2700000" scaled="1"/>
                </a:gradFill>
                <a:effectLst/>
                <a:uLnTx/>
                <a:uFillTx/>
                <a:latin typeface="Segoe UI Semibold"/>
                <a:ea typeface="+mn-ea"/>
                <a:cs typeface="+mn-cs"/>
              </a:rPr>
              <a:t>80 % des </a:t>
            </a:r>
            <a:r>
              <a:rPr lang="fr-FR" sz="3200" dirty="0">
                <a:ln w="3175">
                  <a:noFill/>
                </a:ln>
                <a:gradFill>
                  <a:gsLst>
                    <a:gs pos="33000">
                      <a:srgbClr val="1F78D4"/>
                    </a:gs>
                    <a:gs pos="81000">
                      <a:srgbClr val="8678D6"/>
                    </a:gs>
                  </a:gsLst>
                  <a:lin ang="2700000" scaled="1"/>
                </a:gradFill>
                <a:latin typeface="Segoe UI Semibold"/>
              </a:rPr>
              <a:t>personnes</a:t>
            </a:r>
            <a:endParaRPr kumimoji="0" lang="fr-FR" sz="3200" b="0" i="0" u="none" strike="noStrike" cap="none" normalizeH="0" baseline="0" noProof="0" dirty="0">
              <a:ln w="3175">
                <a:noFill/>
              </a:ln>
              <a:gradFill>
                <a:gsLst>
                  <a:gs pos="33000">
                    <a:srgbClr val="1F78D4"/>
                  </a:gs>
                  <a:gs pos="81000">
                    <a:srgbClr val="8678D6"/>
                  </a:gs>
                </a:gsLst>
                <a:lin ang="2700000" scaled="1"/>
              </a:gradFill>
              <a:effectLst/>
              <a:uLnTx/>
              <a:uFillTx/>
              <a:latin typeface="Segoe UI Semibold"/>
              <a:ea typeface="+mn-ea"/>
              <a:cs typeface="+mn-cs"/>
            </a:endParaRPr>
          </a:p>
        </p:txBody>
      </p:sp>
      <p:sp>
        <p:nvSpPr>
          <p:cNvPr id="126" name="TextBox 125">
            <a:extLst>
              <a:ext uri="{FF2B5EF4-FFF2-40B4-BE49-F238E27FC236}">
                <a16:creationId xmlns:a16="http://schemas.microsoft.com/office/drawing/2014/main" id="{0CC439A6-0678-4905-CD54-FD9C612C07C3}"/>
              </a:ext>
            </a:extLst>
          </p:cNvPr>
          <p:cNvSpPr txBox="1"/>
          <p:nvPr/>
        </p:nvSpPr>
        <p:spPr>
          <a:xfrm>
            <a:off x="588963" y="5220195"/>
            <a:ext cx="2615876" cy="646331"/>
          </a:xfrm>
          <a:prstGeom prst="rect">
            <a:avLst/>
          </a:prstGeom>
          <a:noFill/>
        </p:spPr>
        <p:txBody>
          <a:bodyPr wrap="square" lIns="0" tIns="0" rIns="0" bIns="0" anchor="t">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fr-FR" sz="1400" b="0" i="0" u="none" strike="noStrike" cap="none" normalizeH="0" baseline="0" noProof="0">
                <a:ln>
                  <a:noFill/>
                </a:ln>
                <a:solidFill>
                  <a:prstClr val="black"/>
                </a:solidFill>
                <a:effectLst/>
                <a:uLnTx/>
                <a:uFillTx/>
                <a:latin typeface="Segoe UI"/>
                <a:ea typeface="DengXian"/>
                <a:cs typeface="Segoe UI"/>
              </a:rPr>
              <a:t>se sentent à l'aise d'utiliser l'IA </a:t>
            </a:r>
            <a:br>
              <a:rPr kumimoji="0" lang="fr-FR" sz="1400" b="0" i="0" u="none" strike="noStrike" cap="none" normalizeH="0" baseline="0" noProof="0">
                <a:ln>
                  <a:noFill/>
                </a:ln>
                <a:solidFill>
                  <a:prstClr val="black"/>
                </a:solidFill>
                <a:effectLst/>
                <a:uLnTx/>
                <a:uFillTx/>
                <a:latin typeface="Segoe UI"/>
                <a:ea typeface="DengXian"/>
                <a:cs typeface="Segoe UI"/>
              </a:rPr>
            </a:br>
            <a:r>
              <a:rPr kumimoji="0" lang="fr-FR" sz="1400" b="0" i="0" u="none" strike="noStrike" cap="none" normalizeH="0" baseline="0" noProof="0">
                <a:ln>
                  <a:noFill/>
                </a:ln>
                <a:solidFill>
                  <a:prstClr val="black"/>
                </a:solidFill>
                <a:effectLst/>
                <a:uLnTx/>
                <a:uFillTx/>
                <a:latin typeface="Segoe UI"/>
                <a:ea typeface="DengXian"/>
                <a:cs typeface="Segoe UI"/>
              </a:rPr>
              <a:t>pour résumer des réunions et des actions</a:t>
            </a:r>
          </a:p>
        </p:txBody>
      </p:sp>
      <p:sp>
        <p:nvSpPr>
          <p:cNvPr id="1029" name="TextBox 1028">
            <a:extLst>
              <a:ext uri="{FF2B5EF4-FFF2-40B4-BE49-F238E27FC236}">
                <a16:creationId xmlns:a16="http://schemas.microsoft.com/office/drawing/2014/main" id="{359D9EA9-C725-36C2-33B3-3FB6BB1CB093}"/>
              </a:ext>
            </a:extLst>
          </p:cNvPr>
          <p:cNvSpPr txBox="1"/>
          <p:nvPr/>
        </p:nvSpPr>
        <p:spPr>
          <a:xfrm>
            <a:off x="588262" y="6425814"/>
            <a:ext cx="2955037" cy="1384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cap="none" normalizeH="0" baseline="0" noProof="0">
                <a:ln>
                  <a:noFill/>
                </a:ln>
                <a:solidFill>
                  <a:srgbClr val="463668"/>
                </a:solidFill>
                <a:effectLst/>
                <a:uLnTx/>
                <a:uFillTx/>
                <a:latin typeface="Segoe UI"/>
                <a:ea typeface="+mn-ea"/>
                <a:cs typeface="+mn-cs"/>
                <a:hlinkClick r:id="rId6">
                  <a:extLst>
                    <a:ext uri="{A12FA001-AC4F-418D-AE19-62706E023703}">
                      <ahyp:hlinkClr xmlns:ahyp="http://schemas.microsoft.com/office/drawing/2018/hyperlinkcolor" val="tx"/>
                    </a:ext>
                  </a:extLst>
                </a:hlinkClick>
              </a:rPr>
              <a:t>Microsoft WorkLab Work Trend Index, mai 2023</a:t>
            </a:r>
          </a:p>
        </p:txBody>
      </p:sp>
      <p:grpSp>
        <p:nvGrpSpPr>
          <p:cNvPr id="14" name="Group 13">
            <a:extLst>
              <a:ext uri="{FF2B5EF4-FFF2-40B4-BE49-F238E27FC236}">
                <a16:creationId xmlns:a16="http://schemas.microsoft.com/office/drawing/2014/main" id="{5F442120-6DD2-5246-6AB3-5D6513BC759C}"/>
              </a:ext>
              <a:ext uri="{C183D7F6-B498-43B3-948B-1728B52AA6E4}">
                <adec:decorative xmlns:adec="http://schemas.microsoft.com/office/drawing/2017/decorative" val="1"/>
              </a:ext>
            </a:extLst>
          </p:cNvPr>
          <p:cNvGrpSpPr>
            <a:grpSpLocks/>
          </p:cNvGrpSpPr>
          <p:nvPr/>
        </p:nvGrpSpPr>
        <p:grpSpPr>
          <a:xfrm>
            <a:off x="4173992" y="1313320"/>
            <a:ext cx="534543" cy="534543"/>
            <a:chOff x="5831903" y="8381781"/>
            <a:chExt cx="534543" cy="534543"/>
          </a:xfrm>
        </p:grpSpPr>
        <p:sp>
          <p:nvSpPr>
            <p:cNvPr id="17" name="Rounded Rectangle 46">
              <a:extLst>
                <a:ext uri="{FF2B5EF4-FFF2-40B4-BE49-F238E27FC236}">
                  <a16:creationId xmlns:a16="http://schemas.microsoft.com/office/drawing/2014/main" id="{2F89B1A8-3BA7-1F8C-273B-0E704CC08219}"/>
                </a:ext>
              </a:extLst>
            </p:cNvPr>
            <p:cNvSpPr/>
            <p:nvPr/>
          </p:nvSpPr>
          <p:spPr bwMode="auto">
            <a:xfrm>
              <a:off x="5831903"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8" name="Picture 8" descr="Microsoft Excel Logo - PNG and Vector - Logo Download">
              <a:hlinkClick r:id="rId7"/>
              <a:extLst>
                <a:ext uri="{FF2B5EF4-FFF2-40B4-BE49-F238E27FC236}">
                  <a16:creationId xmlns:a16="http://schemas.microsoft.com/office/drawing/2014/main" id="{390DE7E5-7B97-3093-A086-979A17B23BE2}"/>
                </a:ext>
              </a:extLst>
            </p:cNvPr>
            <p:cNvPicPr>
              <a:picLocks noChangeArrowheads="1"/>
            </p:cNvPicPr>
            <p:nvPr/>
          </p:nvPicPr>
          <p:blipFill rotWithShape="1">
            <a:blip r:embed="rId8" cstate="print">
              <a:extLst>
                <a:ext uri="{28A0092B-C50C-407E-A947-70E740481C1C}">
                  <a14:useLocalDpi xmlns:a14="http://schemas.microsoft.com/office/drawing/2010/main" val="0"/>
                </a:ext>
              </a:extLst>
            </a:blip>
            <a:srcRect l="17073" t="17073" r="17073" b="17073"/>
            <a:stretch/>
          </p:blipFill>
          <p:spPr bwMode="auto">
            <a:xfrm>
              <a:off x="5943929"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sp>
        <p:nvSpPr>
          <p:cNvPr id="1036" name="TextBox 1035">
            <a:extLst>
              <a:ext uri="{FF2B5EF4-FFF2-40B4-BE49-F238E27FC236}">
                <a16:creationId xmlns:a16="http://schemas.microsoft.com/office/drawing/2014/main" id="{887DDD01-503A-2FF7-1886-6719D517CEF4}"/>
              </a:ext>
              <a:ext uri="{C183D7F6-B498-43B3-948B-1728B52AA6E4}">
                <adec:decorative xmlns:adec="http://schemas.microsoft.com/office/drawing/2017/decorative" val="0"/>
              </a:ext>
            </a:extLst>
          </p:cNvPr>
          <p:cNvSpPr txBox="1"/>
          <p:nvPr/>
        </p:nvSpPr>
        <p:spPr>
          <a:xfrm>
            <a:off x="4953152" y="1488258"/>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Excel</a:t>
            </a:r>
          </a:p>
        </p:txBody>
      </p:sp>
      <p:sp>
        <p:nvSpPr>
          <p:cNvPr id="1045" name="TextBox 1044">
            <a:extLst>
              <a:ext uri="{FF2B5EF4-FFF2-40B4-BE49-F238E27FC236}">
                <a16:creationId xmlns:a16="http://schemas.microsoft.com/office/drawing/2014/main" id="{7345D091-9117-2B35-172A-C609D9806ABF}"/>
              </a:ext>
              <a:ext uri="{C183D7F6-B498-43B3-948B-1728B52AA6E4}">
                <adec:decorative xmlns:adec="http://schemas.microsoft.com/office/drawing/2017/decorative" val="0"/>
              </a:ext>
            </a:extLst>
          </p:cNvPr>
          <p:cNvSpPr txBox="1"/>
          <p:nvPr/>
        </p:nvSpPr>
        <p:spPr>
          <a:xfrm>
            <a:off x="6756400" y="1411314"/>
            <a:ext cx="4852987" cy="338554"/>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Découvrez les taux de défauts de fabrication pour les rapports Six Sigma à l'aide de Copilot dans Excel pour proposer de nouveaux calculs et produire des graphiques.</a:t>
            </a:r>
          </a:p>
        </p:txBody>
      </p:sp>
      <p:grpSp>
        <p:nvGrpSpPr>
          <p:cNvPr id="1046" name="Group 1045">
            <a:extLst>
              <a:ext uri="{FF2B5EF4-FFF2-40B4-BE49-F238E27FC236}">
                <a16:creationId xmlns:a16="http://schemas.microsoft.com/office/drawing/2014/main" id="{61D00B2A-CA74-DBC2-F67A-BC1E211052B5}"/>
              </a:ext>
              <a:ext uri="{C183D7F6-B498-43B3-948B-1728B52AA6E4}">
                <adec:decorative xmlns:adec="http://schemas.microsoft.com/office/drawing/2017/decorative" val="1"/>
              </a:ext>
            </a:extLst>
          </p:cNvPr>
          <p:cNvGrpSpPr>
            <a:grpSpLocks/>
          </p:cNvGrpSpPr>
          <p:nvPr/>
        </p:nvGrpSpPr>
        <p:grpSpPr>
          <a:xfrm>
            <a:off x="4173992" y="2084475"/>
            <a:ext cx="534543" cy="534543"/>
            <a:chOff x="4156095" y="1313320"/>
            <a:chExt cx="534543" cy="534543"/>
          </a:xfrm>
        </p:grpSpPr>
        <p:sp>
          <p:nvSpPr>
            <p:cNvPr id="1047" name="Rounded Rectangle 46">
              <a:extLst>
                <a:ext uri="{FF2B5EF4-FFF2-40B4-BE49-F238E27FC236}">
                  <a16:creationId xmlns:a16="http://schemas.microsoft.com/office/drawing/2014/main" id="{D9C63AC6-04E3-E225-7CC9-949C94D34341}"/>
                </a:ext>
                <a:ext uri="{C183D7F6-B498-43B3-948B-1728B52AA6E4}">
                  <adec:decorative xmlns:adec="http://schemas.microsoft.com/office/drawing/2017/decorative" val="1"/>
                </a:ext>
              </a:extLst>
            </p:cNvPr>
            <p:cNvSpPr/>
            <p:nvPr/>
          </p:nvSpPr>
          <p:spPr bwMode="auto">
            <a:xfrm>
              <a:off x="4156095" y="1313320"/>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048" name="Picture 2" descr="Zip Co logo SVG free download, id: 101874 - Brandlogos.net">
              <a:hlinkClick r:id="rId9"/>
              <a:extLst>
                <a:ext uri="{FF2B5EF4-FFF2-40B4-BE49-F238E27FC236}">
                  <a16:creationId xmlns:a16="http://schemas.microsoft.com/office/drawing/2014/main" id="{DCD4F462-7FC0-DD44-6EB2-D0B1920F48E9}"/>
                </a:ext>
              </a:extLst>
            </p:cNvPr>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281884" y="1452004"/>
              <a:ext cx="282965" cy="257174"/>
            </a:xfrm>
            <a:prstGeom prst="rect">
              <a:avLst/>
            </a:prstGeom>
            <a:noFill/>
            <a:extLst>
              <a:ext uri="{909E8E84-426E-40DD-AFC4-6F175D3DCCD1}">
                <a14:hiddenFill xmlns:a14="http://schemas.microsoft.com/office/drawing/2010/main">
                  <a:solidFill>
                    <a:srgbClr val="FFFFFF"/>
                  </a:solidFill>
                </a14:hiddenFill>
              </a:ext>
            </a:extLst>
          </p:spPr>
        </p:pic>
      </p:grpSp>
      <p:sp>
        <p:nvSpPr>
          <p:cNvPr id="1049" name="TextBox 1048">
            <a:extLst>
              <a:ext uri="{FF2B5EF4-FFF2-40B4-BE49-F238E27FC236}">
                <a16:creationId xmlns:a16="http://schemas.microsoft.com/office/drawing/2014/main" id="{927B4AB2-F674-CFA5-0BD0-AC9C21D408BA}"/>
              </a:ext>
              <a:ext uri="{C183D7F6-B498-43B3-948B-1728B52AA6E4}">
                <adec:decorative xmlns:adec="http://schemas.microsoft.com/office/drawing/2017/decorative" val="0"/>
              </a:ext>
            </a:extLst>
          </p:cNvPr>
          <p:cNvSpPr txBox="1"/>
          <p:nvPr/>
        </p:nvSpPr>
        <p:spPr>
          <a:xfrm>
            <a:off x="4953152" y="2259413"/>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Microsoft 365 Chat</a:t>
            </a:r>
          </a:p>
        </p:txBody>
      </p:sp>
      <p:sp>
        <p:nvSpPr>
          <p:cNvPr id="1050" name="TextBox 1049">
            <a:extLst>
              <a:ext uri="{FF2B5EF4-FFF2-40B4-BE49-F238E27FC236}">
                <a16:creationId xmlns:a16="http://schemas.microsoft.com/office/drawing/2014/main" id="{D1B4249F-3645-4C36-37BB-CF0745139D19}"/>
              </a:ext>
              <a:ext uri="{C183D7F6-B498-43B3-948B-1728B52AA6E4}">
                <adec:decorative xmlns:adec="http://schemas.microsoft.com/office/drawing/2017/decorative" val="0"/>
              </a:ext>
            </a:extLst>
          </p:cNvPr>
          <p:cNvSpPr txBox="1"/>
          <p:nvPr/>
        </p:nvSpPr>
        <p:spPr>
          <a:xfrm>
            <a:off x="6756400" y="2182469"/>
            <a:ext cx="4852987" cy="338554"/>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Découvrez les solutions apportées à des problèmes de production similaires en vous aidant de Microsoft 365 Chat pour faire des recherches dans les archives internes.</a:t>
            </a:r>
          </a:p>
        </p:txBody>
      </p:sp>
      <p:grpSp>
        <p:nvGrpSpPr>
          <p:cNvPr id="19" name="Group 18">
            <a:extLst>
              <a:ext uri="{FF2B5EF4-FFF2-40B4-BE49-F238E27FC236}">
                <a16:creationId xmlns:a16="http://schemas.microsoft.com/office/drawing/2014/main" id="{F126790A-0320-67FC-D172-8CE6982938D5}"/>
              </a:ext>
              <a:ext uri="{C183D7F6-B498-43B3-948B-1728B52AA6E4}">
                <adec:decorative xmlns:adec="http://schemas.microsoft.com/office/drawing/2017/decorative" val="1"/>
              </a:ext>
            </a:extLst>
          </p:cNvPr>
          <p:cNvGrpSpPr>
            <a:grpSpLocks/>
          </p:cNvGrpSpPr>
          <p:nvPr/>
        </p:nvGrpSpPr>
        <p:grpSpPr>
          <a:xfrm>
            <a:off x="4173992" y="2855630"/>
            <a:ext cx="534543" cy="534543"/>
            <a:chOff x="12498914" y="5650593"/>
            <a:chExt cx="534543" cy="534543"/>
          </a:xfrm>
        </p:grpSpPr>
        <p:sp>
          <p:nvSpPr>
            <p:cNvPr id="23" name="Rounded Rectangle 46">
              <a:hlinkClick r:id="rId11"/>
              <a:extLst>
                <a:ext uri="{FF2B5EF4-FFF2-40B4-BE49-F238E27FC236}">
                  <a16:creationId xmlns:a16="http://schemas.microsoft.com/office/drawing/2014/main" id="{1721114C-F61D-EE8E-6157-F7A28E185618}"/>
                </a:ext>
              </a:extLst>
            </p:cNvPr>
            <p:cNvSpPr/>
            <p:nvPr/>
          </p:nvSpPr>
          <p:spPr bwMode="auto">
            <a:xfrm>
              <a:off x="12498914" y="5650593"/>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2" name="Picture 31" descr="Whiteboard icon in Windows 11 Color Style">
              <a:hlinkClick r:id="rId11"/>
              <a:extLst>
                <a:ext uri="{FF2B5EF4-FFF2-40B4-BE49-F238E27FC236}">
                  <a16:creationId xmlns:a16="http://schemas.microsoft.com/office/drawing/2014/main" id="{4B66DB97-5843-E2EE-738F-8E53D602220B}"/>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2572494" y="5733219"/>
              <a:ext cx="382585" cy="382585"/>
            </a:xfrm>
            <a:prstGeom prst="rect">
              <a:avLst/>
            </a:prstGeom>
            <a:noFill/>
            <a:extLst>
              <a:ext uri="{909E8E84-426E-40DD-AFC4-6F175D3DCCD1}">
                <a14:hiddenFill xmlns:a14="http://schemas.microsoft.com/office/drawing/2010/main">
                  <a:solidFill>
                    <a:srgbClr val="FFFFFF"/>
                  </a:solidFill>
                </a14:hiddenFill>
              </a:ext>
            </a:extLst>
          </p:spPr>
        </p:pic>
      </p:grpSp>
      <p:sp>
        <p:nvSpPr>
          <p:cNvPr id="1055" name="TextBox 1054">
            <a:extLst>
              <a:ext uri="{FF2B5EF4-FFF2-40B4-BE49-F238E27FC236}">
                <a16:creationId xmlns:a16="http://schemas.microsoft.com/office/drawing/2014/main" id="{FD9B5ACF-10E0-D0E7-3327-F1E71570DE89}"/>
              </a:ext>
              <a:ext uri="{C183D7F6-B498-43B3-948B-1728B52AA6E4}">
                <adec:decorative xmlns:adec="http://schemas.microsoft.com/office/drawing/2017/decorative" val="0"/>
              </a:ext>
            </a:extLst>
          </p:cNvPr>
          <p:cNvSpPr txBox="1"/>
          <p:nvPr/>
        </p:nvSpPr>
        <p:spPr>
          <a:xfrm>
            <a:off x="4953152" y="3030568"/>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a:t>
            </a:r>
            <a:r>
              <a:rPr kumimoji="0" lang="fr-FR" sz="1200" b="0" i="0" u="none" strike="noStrike" cap="none" normalizeH="0" baseline="0" noProof="0" err="1">
                <a:ln>
                  <a:noFill/>
                </a:ln>
                <a:solidFill>
                  <a:prstClr val="black"/>
                </a:solidFill>
                <a:effectLst/>
                <a:uLnTx/>
                <a:uFillTx/>
                <a:latin typeface="Segoe UI Semibold"/>
                <a:ea typeface="+mn-ea"/>
                <a:cs typeface="+mn-cs"/>
              </a:rPr>
              <a:t>Whiteboard</a:t>
            </a:r>
            <a:endParaRPr kumimoji="0" lang="fr-FR" sz="1200" b="0" i="0" u="none" strike="noStrike" cap="none" normalizeH="0" baseline="0" noProof="0">
              <a:ln>
                <a:noFill/>
              </a:ln>
              <a:solidFill>
                <a:prstClr val="black"/>
              </a:solidFill>
              <a:effectLst/>
              <a:uLnTx/>
              <a:uFillTx/>
              <a:latin typeface="Segoe UI Semibold"/>
              <a:ea typeface="+mn-ea"/>
              <a:cs typeface="+mn-cs"/>
            </a:endParaRPr>
          </a:p>
        </p:txBody>
      </p:sp>
      <p:sp>
        <p:nvSpPr>
          <p:cNvPr id="1056" name="TextBox 1055">
            <a:extLst>
              <a:ext uri="{FF2B5EF4-FFF2-40B4-BE49-F238E27FC236}">
                <a16:creationId xmlns:a16="http://schemas.microsoft.com/office/drawing/2014/main" id="{647D74B8-74A5-A043-98FE-3D3738C776AD}"/>
              </a:ext>
              <a:ext uri="{C183D7F6-B498-43B3-948B-1728B52AA6E4}">
                <adec:decorative xmlns:adec="http://schemas.microsoft.com/office/drawing/2017/decorative" val="0"/>
              </a:ext>
            </a:extLst>
          </p:cNvPr>
          <p:cNvSpPr txBox="1"/>
          <p:nvPr/>
        </p:nvSpPr>
        <p:spPr>
          <a:xfrm>
            <a:off x="6756400" y="3038262"/>
            <a:ext cx="4852987" cy="169277"/>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Organisez les idées après une session sur le tableau blanc pour trouver des solutions potentielles.</a:t>
            </a:r>
          </a:p>
        </p:txBody>
      </p:sp>
      <p:grpSp>
        <p:nvGrpSpPr>
          <p:cNvPr id="1057" name="Group 1056">
            <a:extLst>
              <a:ext uri="{FF2B5EF4-FFF2-40B4-BE49-F238E27FC236}">
                <a16:creationId xmlns:a16="http://schemas.microsoft.com/office/drawing/2014/main" id="{87DAABAC-2A8F-4B20-5E19-B3B98259799C}"/>
              </a:ext>
              <a:ext uri="{C183D7F6-B498-43B3-948B-1728B52AA6E4}">
                <adec:decorative xmlns:adec="http://schemas.microsoft.com/office/drawing/2017/decorative" val="1"/>
              </a:ext>
            </a:extLst>
          </p:cNvPr>
          <p:cNvGrpSpPr>
            <a:grpSpLocks/>
          </p:cNvGrpSpPr>
          <p:nvPr/>
        </p:nvGrpSpPr>
        <p:grpSpPr>
          <a:xfrm>
            <a:off x="4173992" y="3626785"/>
            <a:ext cx="534543" cy="534543"/>
            <a:chOff x="7426812" y="8381781"/>
            <a:chExt cx="534543" cy="534543"/>
          </a:xfrm>
        </p:grpSpPr>
        <p:sp>
          <p:nvSpPr>
            <p:cNvPr id="1058" name="Rounded Rectangle 46">
              <a:extLst>
                <a:ext uri="{FF2B5EF4-FFF2-40B4-BE49-F238E27FC236}">
                  <a16:creationId xmlns:a16="http://schemas.microsoft.com/office/drawing/2014/main" id="{372EEA59-6D59-7D49-973A-8084F53884BD}"/>
                </a:ext>
              </a:extLst>
            </p:cNvPr>
            <p:cNvSpPr/>
            <p:nvPr/>
          </p:nvSpPr>
          <p:spPr bwMode="auto">
            <a:xfrm>
              <a:off x="7426812"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059" name="Picture 6" descr="Microsoft Teams Logo, symbol, meaning, history, PNG">
              <a:hlinkClick r:id="rId13"/>
              <a:extLst>
                <a:ext uri="{FF2B5EF4-FFF2-40B4-BE49-F238E27FC236}">
                  <a16:creationId xmlns:a16="http://schemas.microsoft.com/office/drawing/2014/main" id="{F705FB18-3BEA-E404-10E6-19D192DA18CA}"/>
                </a:ext>
              </a:extLst>
            </p:cNvPr>
            <p:cNvPicPr>
              <a:picLocks noChangeArrowheads="1"/>
            </p:cNvPicPr>
            <p:nvPr/>
          </p:nvPicPr>
          <p:blipFill rotWithShape="1">
            <a:blip r:embed="rId14" cstate="print">
              <a:extLst>
                <a:ext uri="{28A0092B-C50C-407E-A947-70E740481C1C}">
                  <a14:useLocalDpi xmlns:a14="http://schemas.microsoft.com/office/drawing/2010/main" val="0"/>
                </a:ext>
              </a:extLst>
            </a:blip>
            <a:srcRect l="20244" r="20244"/>
            <a:stretch/>
          </p:blipFill>
          <p:spPr bwMode="auto">
            <a:xfrm>
              <a:off x="7541741"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sp>
        <p:nvSpPr>
          <p:cNvPr id="1060" name="TextBox 1059">
            <a:extLst>
              <a:ext uri="{FF2B5EF4-FFF2-40B4-BE49-F238E27FC236}">
                <a16:creationId xmlns:a16="http://schemas.microsoft.com/office/drawing/2014/main" id="{689B66B5-A3C5-0A21-9FB4-2D654E42DE86}"/>
              </a:ext>
              <a:ext uri="{C183D7F6-B498-43B3-948B-1728B52AA6E4}">
                <adec:decorative xmlns:adec="http://schemas.microsoft.com/office/drawing/2017/decorative" val="0"/>
              </a:ext>
            </a:extLst>
          </p:cNvPr>
          <p:cNvSpPr txBox="1"/>
          <p:nvPr/>
        </p:nvSpPr>
        <p:spPr>
          <a:xfrm>
            <a:off x="4953152" y="3801723"/>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Teams</a:t>
            </a:r>
          </a:p>
        </p:txBody>
      </p:sp>
      <p:sp>
        <p:nvSpPr>
          <p:cNvPr id="1061" name="TextBox 1060">
            <a:extLst>
              <a:ext uri="{FF2B5EF4-FFF2-40B4-BE49-F238E27FC236}">
                <a16:creationId xmlns:a16="http://schemas.microsoft.com/office/drawing/2014/main" id="{79F6B43E-4750-7219-CD05-3857D978963F}"/>
              </a:ext>
              <a:ext uri="{C183D7F6-B498-43B3-948B-1728B52AA6E4}">
                <adec:decorative xmlns:adec="http://schemas.microsoft.com/office/drawing/2017/decorative" val="0"/>
              </a:ext>
            </a:extLst>
          </p:cNvPr>
          <p:cNvSpPr txBox="1"/>
          <p:nvPr/>
        </p:nvSpPr>
        <p:spPr>
          <a:xfrm>
            <a:off x="6756400" y="3724779"/>
            <a:ext cx="4852987" cy="338554"/>
          </a:xfrm>
          <a:prstGeom prst="rect">
            <a:avLst/>
          </a:prstGeom>
          <a:noFill/>
        </p:spPr>
        <p:txBody>
          <a:bodyPr wrap="square" lIns="0" tIns="0" rIns="0" bIns="0" rtlCol="0" anchor="ctr">
            <a:spAutoFit/>
          </a:bodyPr>
          <a:lstStyle>
            <a:defPPr>
              <a:defRPr lang="en-US"/>
            </a:defPPr>
            <a:lvl1pPr marR="0" lvl="0" indent="0" algn="ctr" defTabSz="914367" fontAlgn="auto">
              <a:spcBef>
                <a:spcPts val="0"/>
              </a:spcBef>
              <a:spcAft>
                <a:spcPts val="1364"/>
              </a:spcAft>
              <a:buClrTx/>
              <a:buSzTx/>
              <a:buFontTx/>
              <a:buNone/>
              <a:tabLst/>
              <a:defRPr sz="1100"/>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Organisez une réunion hebdomadaire pour suivre la mise en œuvre de la solution. Utilisez Copilot pour résumer chaque réunion et lister les points en suspens. </a:t>
            </a:r>
          </a:p>
        </p:txBody>
      </p:sp>
      <p:grpSp>
        <p:nvGrpSpPr>
          <p:cNvPr id="101" name="Group 100">
            <a:extLst>
              <a:ext uri="{FF2B5EF4-FFF2-40B4-BE49-F238E27FC236}">
                <a16:creationId xmlns:a16="http://schemas.microsoft.com/office/drawing/2014/main" id="{D9FFEF77-0DF0-A3DB-C7D9-0A2C33363D06}"/>
              </a:ext>
              <a:ext uri="{C183D7F6-B498-43B3-948B-1728B52AA6E4}">
                <adec:decorative xmlns:adec="http://schemas.microsoft.com/office/drawing/2017/decorative" val="1"/>
              </a:ext>
            </a:extLst>
          </p:cNvPr>
          <p:cNvGrpSpPr>
            <a:grpSpLocks/>
          </p:cNvGrpSpPr>
          <p:nvPr/>
        </p:nvGrpSpPr>
        <p:grpSpPr>
          <a:xfrm>
            <a:off x="4173992" y="4397940"/>
            <a:ext cx="534543" cy="534543"/>
            <a:chOff x="12716387" y="5818028"/>
            <a:chExt cx="534543" cy="534543"/>
          </a:xfrm>
        </p:grpSpPr>
        <p:sp>
          <p:nvSpPr>
            <p:cNvPr id="102" name="Rounded Rectangle 46">
              <a:hlinkClick r:id="rId15"/>
              <a:extLst>
                <a:ext uri="{FF2B5EF4-FFF2-40B4-BE49-F238E27FC236}">
                  <a16:creationId xmlns:a16="http://schemas.microsoft.com/office/drawing/2014/main" id="{DAC6690C-5408-2598-7215-978019F3E35A}"/>
                </a:ext>
              </a:extLst>
            </p:cNvPr>
            <p:cNvSpPr/>
            <p:nvPr/>
          </p:nvSpPr>
          <p:spPr bwMode="auto">
            <a:xfrm>
              <a:off x="12716387" y="5818028"/>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03" name="Graphic 102">
              <a:extLst>
                <a:ext uri="{FF2B5EF4-FFF2-40B4-BE49-F238E27FC236}">
                  <a16:creationId xmlns:a16="http://schemas.microsoft.com/office/drawing/2014/main" id="{A59A5B2E-3C0D-1DF9-5DAC-E1AA959334E0}"/>
                </a:ext>
                <a:ext uri="{C183D7F6-B498-43B3-948B-1728B52AA6E4}">
                  <adec:decorative xmlns:adec="http://schemas.microsoft.com/office/drawing/2017/decorative" val="1"/>
                </a:ext>
              </a:extLst>
            </p:cNvPr>
            <p:cNvPicPr>
              <a:picLocks noChangeAspect="1"/>
            </p:cNvPicPr>
            <p:nvPr/>
          </p:nvPicPr>
          <p:blipFill rotWithShape="1">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24743" t="23563" r="22168" b="22190"/>
            <a:stretch/>
          </p:blipFill>
          <p:spPr>
            <a:xfrm>
              <a:off x="12799509" y="5897137"/>
              <a:ext cx="368300" cy="376326"/>
            </a:xfrm>
            <a:prstGeom prst="rect">
              <a:avLst/>
            </a:prstGeom>
          </p:spPr>
        </p:pic>
      </p:grpSp>
      <p:sp>
        <p:nvSpPr>
          <p:cNvPr id="1066" name="TextBox 1065">
            <a:extLst>
              <a:ext uri="{FF2B5EF4-FFF2-40B4-BE49-F238E27FC236}">
                <a16:creationId xmlns:a16="http://schemas.microsoft.com/office/drawing/2014/main" id="{0D72EF3F-58A5-F6A1-C40A-15032194C574}"/>
              </a:ext>
              <a:ext uri="{C183D7F6-B498-43B3-948B-1728B52AA6E4}">
                <adec:decorative xmlns:adec="http://schemas.microsoft.com/office/drawing/2017/decorative" val="0"/>
              </a:ext>
            </a:extLst>
          </p:cNvPr>
          <p:cNvSpPr txBox="1"/>
          <p:nvPr/>
        </p:nvSpPr>
        <p:spPr>
          <a:xfrm>
            <a:off x="4953152" y="4572878"/>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Outlook</a:t>
            </a:r>
          </a:p>
        </p:txBody>
      </p:sp>
      <p:sp>
        <p:nvSpPr>
          <p:cNvPr id="1067" name="TextBox 1066">
            <a:extLst>
              <a:ext uri="{FF2B5EF4-FFF2-40B4-BE49-F238E27FC236}">
                <a16:creationId xmlns:a16="http://schemas.microsoft.com/office/drawing/2014/main" id="{0AD2BAC7-AD33-B3E5-E4C0-FE5979A5FA1C}"/>
              </a:ext>
              <a:ext uri="{C183D7F6-B498-43B3-948B-1728B52AA6E4}">
                <adec:decorative xmlns:adec="http://schemas.microsoft.com/office/drawing/2017/decorative" val="0"/>
              </a:ext>
            </a:extLst>
          </p:cNvPr>
          <p:cNvSpPr txBox="1"/>
          <p:nvPr/>
        </p:nvSpPr>
        <p:spPr>
          <a:xfrm>
            <a:off x="6756400" y="4495934"/>
            <a:ext cx="4852987" cy="338554"/>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1364"/>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Créez un e-mail destiné aux salariés de l'ingénierie et de la production pour les remercier pour le temps consacré à la résolution du problème.</a:t>
            </a:r>
          </a:p>
        </p:txBody>
      </p:sp>
      <p:grpSp>
        <p:nvGrpSpPr>
          <p:cNvPr id="106" name="Group 105">
            <a:extLst>
              <a:ext uri="{FF2B5EF4-FFF2-40B4-BE49-F238E27FC236}">
                <a16:creationId xmlns:a16="http://schemas.microsoft.com/office/drawing/2014/main" id="{0258CCC1-77CE-2151-6952-F39DDF9DD689}"/>
              </a:ext>
              <a:ext uri="{C183D7F6-B498-43B3-948B-1728B52AA6E4}">
                <adec:decorative xmlns:adec="http://schemas.microsoft.com/office/drawing/2017/decorative" val="1"/>
              </a:ext>
            </a:extLst>
          </p:cNvPr>
          <p:cNvGrpSpPr>
            <a:grpSpLocks/>
          </p:cNvGrpSpPr>
          <p:nvPr/>
        </p:nvGrpSpPr>
        <p:grpSpPr>
          <a:xfrm>
            <a:off x="4173992" y="5169093"/>
            <a:ext cx="534543" cy="534543"/>
            <a:chOff x="9021721" y="8381781"/>
            <a:chExt cx="534543" cy="534543"/>
          </a:xfrm>
        </p:grpSpPr>
        <p:sp>
          <p:nvSpPr>
            <p:cNvPr id="107" name="Rounded Rectangle 46">
              <a:extLst>
                <a:ext uri="{FF2B5EF4-FFF2-40B4-BE49-F238E27FC236}">
                  <a16:creationId xmlns:a16="http://schemas.microsoft.com/office/drawing/2014/main" id="{C78AF29D-B7BB-87E3-5B9A-102A2B4CBDF0}"/>
                </a:ext>
              </a:extLst>
            </p:cNvPr>
            <p:cNvSpPr/>
            <p:nvPr/>
          </p:nvSpPr>
          <p:spPr bwMode="auto">
            <a:xfrm>
              <a:off x="9021721"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08" name="Picture 4" descr="Microsoft PowerPoint Logo - PNG and Vector - Logo Download">
              <a:hlinkClick r:id="rId18"/>
              <a:extLst>
                <a:ext uri="{FF2B5EF4-FFF2-40B4-BE49-F238E27FC236}">
                  <a16:creationId xmlns:a16="http://schemas.microsoft.com/office/drawing/2014/main" id="{95EA0543-9BF1-1E0B-2E31-20511A483C27}"/>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9132039" y="8503049"/>
              <a:ext cx="313907" cy="292007"/>
            </a:xfrm>
            <a:prstGeom prst="rect">
              <a:avLst/>
            </a:prstGeom>
            <a:noFill/>
            <a:extLst>
              <a:ext uri="{909E8E84-426E-40DD-AFC4-6F175D3DCCD1}">
                <a14:hiddenFill xmlns:a14="http://schemas.microsoft.com/office/drawing/2010/main">
                  <a:solidFill>
                    <a:srgbClr val="FFFFFF"/>
                  </a:solidFill>
                </a14:hiddenFill>
              </a:ext>
            </a:extLst>
          </p:spPr>
        </p:pic>
      </p:grpSp>
      <p:sp>
        <p:nvSpPr>
          <p:cNvPr id="1071" name="TextBox 1070">
            <a:extLst>
              <a:ext uri="{FF2B5EF4-FFF2-40B4-BE49-F238E27FC236}">
                <a16:creationId xmlns:a16="http://schemas.microsoft.com/office/drawing/2014/main" id="{4A4953BC-C2B6-688E-EA07-ABEE69D18A1D}"/>
              </a:ext>
              <a:ext uri="{C183D7F6-B498-43B3-948B-1728B52AA6E4}">
                <adec:decorative xmlns:adec="http://schemas.microsoft.com/office/drawing/2017/decorative" val="0"/>
              </a:ext>
            </a:extLst>
          </p:cNvPr>
          <p:cNvSpPr txBox="1"/>
          <p:nvPr/>
        </p:nvSpPr>
        <p:spPr>
          <a:xfrm>
            <a:off x="4953152" y="5247847"/>
            <a:ext cx="1536548" cy="369332"/>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PowerPoint</a:t>
            </a:r>
          </a:p>
        </p:txBody>
      </p:sp>
      <p:sp>
        <p:nvSpPr>
          <p:cNvPr id="1072" name="TextBox 1071">
            <a:extLst>
              <a:ext uri="{FF2B5EF4-FFF2-40B4-BE49-F238E27FC236}">
                <a16:creationId xmlns:a16="http://schemas.microsoft.com/office/drawing/2014/main" id="{9BCA118E-FDDA-AC38-8492-6BD7FA9CEFF9}"/>
              </a:ext>
              <a:ext uri="{C183D7F6-B498-43B3-948B-1728B52AA6E4}">
                <adec:decorative xmlns:adec="http://schemas.microsoft.com/office/drawing/2017/decorative" val="0"/>
              </a:ext>
            </a:extLst>
          </p:cNvPr>
          <p:cNvSpPr txBox="1"/>
          <p:nvPr/>
        </p:nvSpPr>
        <p:spPr>
          <a:xfrm>
            <a:off x="6756400" y="5351725"/>
            <a:ext cx="4852987" cy="169277"/>
          </a:xfrm>
          <a:prstGeom prst="rect">
            <a:avLst/>
          </a:prstGeom>
          <a:noFill/>
        </p:spPr>
        <p:txBody>
          <a:bodyPr wrap="square" lIns="0" tIns="0" rIns="0" bIns="0" rtlCol="0" anchor="ctr">
            <a:spAutoFit/>
          </a:bodyPr>
          <a:lstStyle>
            <a:defPPr>
              <a:defRPr lang="en-US"/>
            </a:defPPr>
            <a:lvl1pPr marR="0" lvl="0" indent="0" algn="ctr" defTabSz="914367" fontAlgn="auto">
              <a:spcBef>
                <a:spcPts val="0"/>
              </a:spcBef>
              <a:spcAft>
                <a:spcPts val="1364"/>
              </a:spcAft>
              <a:buClrTx/>
              <a:buSzTx/>
              <a:buFontTx/>
              <a:buNone/>
              <a:tabLst/>
              <a:defRPr kumimoji="0" sz="1100" b="0" i="0" u="none" strike="noStrike" cap="none" normalizeH="0" baseline="0">
                <a:ln>
                  <a:noFill/>
                </a:ln>
                <a:effectLst/>
                <a:uLnTx/>
                <a:uFillTx/>
              </a:defRPr>
            </a:lvl1pPr>
          </a:lstStyle>
          <a:p>
            <a:pPr marL="0" marR="0" lvl="0" indent="0" algn="l" defTabSz="914367" rtl="0" eaLnBrk="1" fontAlgn="auto" latinLnBrk="0" hangingPunct="1">
              <a:lnSpc>
                <a:spcPct val="100000"/>
              </a:lnSpc>
              <a:spcBef>
                <a:spcPts val="0"/>
              </a:spcBef>
              <a:spcAft>
                <a:spcPts val="1364"/>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Créez une présentation sur l'analyse des causes profondes à partir du rapport d'analyse.</a:t>
            </a:r>
          </a:p>
        </p:txBody>
      </p:sp>
      <p:sp>
        <p:nvSpPr>
          <p:cNvPr id="1073" name="TextBox 1072">
            <a:extLst>
              <a:ext uri="{FF2B5EF4-FFF2-40B4-BE49-F238E27FC236}">
                <a16:creationId xmlns:a16="http://schemas.microsoft.com/office/drawing/2014/main" id="{C16B204F-B766-1F07-FE3A-52B90650FEA9}"/>
              </a:ext>
            </a:extLst>
          </p:cNvPr>
          <p:cNvSpPr txBox="1"/>
          <p:nvPr/>
        </p:nvSpPr>
        <p:spPr>
          <a:xfrm>
            <a:off x="4193059" y="6099762"/>
            <a:ext cx="2342263" cy="338554"/>
          </a:xfrm>
          <a:prstGeom prst="rect">
            <a:avLst/>
          </a:prstGeom>
          <a:noFill/>
        </p:spPr>
        <p:txBody>
          <a:bodyPr wrap="square" lIns="0" tIns="0" rIns="0" bIns="0" anchor="ctr">
            <a:spAutoFit/>
          </a:bodyPr>
          <a:lstStyle/>
          <a:p>
            <a:pPr algn="ctr" defTabSz="914367">
              <a:spcAft>
                <a:spcPts val="546"/>
              </a:spcAft>
              <a:defRPr/>
            </a:pPr>
            <a:r>
              <a:rPr kumimoji="0" lang="fr-FR" sz="1100" b="0" i="0" u="none" strike="noStrike" cap="none" normalizeH="0" baseline="0" noProof="0" dirty="0">
                <a:ln>
                  <a:noFill/>
                </a:ln>
                <a:solidFill>
                  <a:srgbClr val="8661C5"/>
                </a:solidFill>
                <a:effectLst/>
                <a:uLnTx/>
                <a:uFillTx/>
                <a:latin typeface="Segoe UI Semibold"/>
                <a:cs typeface="Segoe UI Semilight"/>
                <a:hlinkClick r:id="rId20">
                  <a:extLst>
                    <a:ext uri="{A12FA001-AC4F-418D-AE19-62706E023703}">
                      <ahyp:hlinkClr xmlns:ahyp="http://schemas.microsoft.com/office/drawing/2018/hyperlinkcolor" val="tx"/>
                    </a:ext>
                  </a:extLst>
                </a:hlinkClick>
              </a:rPr>
              <a:t>Documentation du produit Copilot</a:t>
            </a:r>
            <a:r>
              <a:rPr lang="fr-FR" sz="1100" dirty="0">
                <a:solidFill>
                  <a:srgbClr val="8661C5"/>
                </a:solidFill>
                <a:latin typeface="Segoe UI Semibold"/>
                <a:cs typeface="Segoe UI Semilight"/>
                <a:hlinkClick r:id="rId20">
                  <a:extLst>
                    <a:ext uri="{A12FA001-AC4F-418D-AE19-62706E023703}">
                      <ahyp:hlinkClr xmlns:ahyp="http://schemas.microsoft.com/office/drawing/2018/hyperlinkcolor" val="tx"/>
                    </a:ext>
                  </a:extLst>
                </a:hlinkClick>
              </a:rPr>
              <a:t> pour Microsoft 365</a:t>
            </a:r>
            <a:endParaRPr kumimoji="0" lang="fr-FR" sz="1100" b="0" i="0" u="none" strike="noStrike" cap="none" normalizeH="0" baseline="0" noProof="0">
              <a:ln>
                <a:noFill/>
              </a:ln>
              <a:solidFill>
                <a:srgbClr val="8661C5"/>
              </a:solidFill>
              <a:effectLst/>
              <a:uLnTx/>
              <a:uFillTx/>
              <a:latin typeface="Segoe UI Semibold"/>
              <a:cs typeface="Segoe UI Semilight" panose="020B0402040204020203" pitchFamily="34" charset="0"/>
              <a:hlinkClick r:id="rId20">
                <a:extLst>
                  <a:ext uri="{A12FA001-AC4F-418D-AE19-62706E023703}">
                    <ahyp:hlinkClr xmlns:ahyp="http://schemas.microsoft.com/office/drawing/2018/hyperlinkcolor" val="tx"/>
                  </a:ext>
                </a:extLst>
              </a:hlinkClick>
            </a:endParaRPr>
          </a:p>
        </p:txBody>
      </p:sp>
      <p:sp>
        <p:nvSpPr>
          <p:cNvPr id="1074" name="TextBox 1073">
            <a:extLst>
              <a:ext uri="{FF2B5EF4-FFF2-40B4-BE49-F238E27FC236}">
                <a16:creationId xmlns:a16="http://schemas.microsoft.com/office/drawing/2014/main" id="{573CB987-2891-8991-6FCC-A420BEF77460}"/>
              </a:ext>
            </a:extLst>
          </p:cNvPr>
          <p:cNvSpPr txBox="1"/>
          <p:nvPr/>
        </p:nvSpPr>
        <p:spPr>
          <a:xfrm>
            <a:off x="6659378" y="6099762"/>
            <a:ext cx="2342263" cy="338554"/>
          </a:xfrm>
          <a:prstGeom prst="rect">
            <a:avLst/>
          </a:prstGeom>
          <a:noFill/>
        </p:spPr>
        <p:txBody>
          <a:bodyPr wrap="square" lIns="0" tIns="0" rIns="0" bIns="0" anchor="ctr">
            <a:spAutoFit/>
          </a:bodyPr>
          <a:lstStyle/>
          <a:p>
            <a:pPr algn="ctr" defTabSz="914367">
              <a:spcAft>
                <a:spcPts val="546"/>
              </a:spcAft>
              <a:defRPr/>
            </a:pPr>
            <a:r>
              <a:rPr kumimoji="0" lang="fr-FR" sz="1100" b="0" i="0" u="none" strike="noStrike" cap="none" normalizeH="0" baseline="0" noProof="0" dirty="0">
                <a:ln w="3175">
                  <a:noFill/>
                </a:ln>
                <a:solidFill>
                  <a:srgbClr val="8661C5"/>
                </a:solidFill>
                <a:effectLst/>
                <a:uLnTx/>
                <a:uFillTx/>
                <a:latin typeface="Segoe UI Semibold"/>
                <a:cs typeface="Segoe UI"/>
                <a:hlinkClick r:id="rId21">
                  <a:extLst>
                    <a:ext uri="{A12FA001-AC4F-418D-AE19-62706E023703}">
                      <ahyp:hlinkClr xmlns:ahyp="http://schemas.microsoft.com/office/drawing/2018/hyperlinkcolor" val="tx"/>
                    </a:ext>
                  </a:extLst>
                </a:hlinkClick>
              </a:rPr>
              <a:t>Site d'adoption de </a:t>
            </a:r>
            <a:r>
              <a:rPr lang="fr-FR" sz="1100" dirty="0">
                <a:ln w="3175">
                  <a:noFill/>
                </a:ln>
                <a:solidFill>
                  <a:srgbClr val="8661C5"/>
                </a:solidFill>
                <a:latin typeface="Segoe UI Semibold"/>
                <a:cs typeface="Segoe UI"/>
                <a:hlinkClick r:id="rId21">
                  <a:extLst>
                    <a:ext uri="{A12FA001-AC4F-418D-AE19-62706E023703}">
                      <ahyp:hlinkClr xmlns:ahyp="http://schemas.microsoft.com/office/drawing/2018/hyperlinkcolor" val="tx"/>
                    </a:ext>
                  </a:extLst>
                </a:hlinkClick>
              </a:rPr>
              <a:t>Copilot pour </a:t>
            </a:r>
            <a:r>
              <a:rPr kumimoji="0" lang="fr-FR" sz="1100" b="0" i="0" u="none" strike="noStrike" cap="none" normalizeH="0" baseline="0" noProof="0" dirty="0">
                <a:ln w="3175">
                  <a:noFill/>
                </a:ln>
                <a:solidFill>
                  <a:srgbClr val="8661C5"/>
                </a:solidFill>
                <a:effectLst/>
                <a:uLnTx/>
                <a:uFillTx/>
                <a:latin typeface="Segoe UI Semibold"/>
                <a:cs typeface="Segoe UI"/>
                <a:hlinkClick r:id="rId21">
                  <a:extLst>
                    <a:ext uri="{A12FA001-AC4F-418D-AE19-62706E023703}">
                      <ahyp:hlinkClr xmlns:ahyp="http://schemas.microsoft.com/office/drawing/2018/hyperlinkcolor" val="tx"/>
                    </a:ext>
                  </a:extLst>
                </a:hlinkClick>
              </a:rPr>
              <a:t>Microsoft</a:t>
            </a:r>
            <a:r>
              <a:rPr lang="fr-FR" sz="1100" dirty="0">
                <a:ln w="3175">
                  <a:noFill/>
                </a:ln>
                <a:solidFill>
                  <a:srgbClr val="8661C5"/>
                </a:solidFill>
                <a:latin typeface="Segoe UI Semibold"/>
                <a:cs typeface="Segoe UI"/>
                <a:hlinkClick r:id="rId21">
                  <a:extLst>
                    <a:ext uri="{A12FA001-AC4F-418D-AE19-62706E023703}">
                      <ahyp:hlinkClr xmlns:ahyp="http://schemas.microsoft.com/office/drawing/2018/hyperlinkcolor" val="tx"/>
                    </a:ext>
                  </a:extLst>
                </a:hlinkClick>
              </a:rPr>
              <a:t> </a:t>
            </a:r>
            <a:r>
              <a:rPr kumimoji="0" lang="fr-FR" sz="1100" b="0" i="0" u="none" strike="noStrike" cap="none" normalizeH="0" baseline="0" noProof="0" dirty="0">
                <a:ln w="3175">
                  <a:noFill/>
                </a:ln>
                <a:solidFill>
                  <a:srgbClr val="8661C5"/>
                </a:solidFill>
                <a:effectLst/>
                <a:uLnTx/>
                <a:uFillTx/>
                <a:latin typeface="Segoe UI Semibold"/>
                <a:cs typeface="Segoe UI"/>
                <a:hlinkClick r:id="rId21">
                  <a:extLst>
                    <a:ext uri="{A12FA001-AC4F-418D-AE19-62706E023703}">
                      <ahyp:hlinkClr xmlns:ahyp="http://schemas.microsoft.com/office/drawing/2018/hyperlinkcolor" val="tx"/>
                    </a:ext>
                  </a:extLst>
                </a:hlinkClick>
              </a:rPr>
              <a:t>365</a:t>
            </a:r>
            <a:endParaRPr lang="fr-FR" sz="1100" b="0" i="0" u="none" strike="noStrike" cap="none" normalizeH="0" baseline="0" noProof="0" dirty="0">
              <a:ln w="3175">
                <a:noFill/>
              </a:ln>
              <a:solidFill>
                <a:srgbClr val="8661C5"/>
              </a:solidFill>
              <a:effectLst/>
              <a:uLnTx/>
              <a:uFillTx/>
              <a:latin typeface="Segoe UI Semibold"/>
              <a:cs typeface="Segoe UI"/>
            </a:endParaRPr>
          </a:p>
        </p:txBody>
      </p:sp>
      <p:sp>
        <p:nvSpPr>
          <p:cNvPr id="1075" name="TextBox 1074">
            <a:extLst>
              <a:ext uri="{FF2B5EF4-FFF2-40B4-BE49-F238E27FC236}">
                <a16:creationId xmlns:a16="http://schemas.microsoft.com/office/drawing/2014/main" id="{1E6998E3-565B-7F0C-4572-0FD7A87018DA}"/>
              </a:ext>
            </a:extLst>
          </p:cNvPr>
          <p:cNvSpPr txBox="1"/>
          <p:nvPr/>
        </p:nvSpPr>
        <p:spPr>
          <a:xfrm>
            <a:off x="9125697" y="6099762"/>
            <a:ext cx="2342263" cy="338554"/>
          </a:xfrm>
          <a:prstGeom prst="rect">
            <a:avLst/>
          </a:prstGeom>
          <a:noFill/>
        </p:spPr>
        <p:txBody>
          <a:bodyPr wrap="square" lIns="0" tIns="0" rIns="0" bIns="0" anchor="ctr">
            <a:spAutoFit/>
          </a:bodyPr>
          <a:lstStyle/>
          <a:p>
            <a:pPr algn="ctr" defTabSz="914367">
              <a:spcAft>
                <a:spcPts val="546"/>
              </a:spcAft>
              <a:defRPr/>
            </a:pPr>
            <a:r>
              <a:rPr kumimoji="0" lang="fr-FR" sz="1100" b="0" i="0" u="none" strike="noStrike" cap="none" normalizeH="0" baseline="0" noProof="0" dirty="0">
                <a:ln>
                  <a:noFill/>
                </a:ln>
                <a:solidFill>
                  <a:srgbClr val="8661C5"/>
                </a:solidFill>
                <a:effectLst/>
                <a:uLnTx/>
                <a:uFillTx/>
                <a:latin typeface="Segoe UI Semibold"/>
                <a:cs typeface="Segoe UI Semilight"/>
                <a:hlinkClick r:id="rId22">
                  <a:extLst>
                    <a:ext uri="{A12FA001-AC4F-418D-AE19-62706E023703}">
                      <ahyp:hlinkClr xmlns:ahyp="http://schemas.microsoft.com/office/drawing/2018/hyperlinkcolor" val="tx"/>
                    </a:ext>
                  </a:extLst>
                </a:hlinkClick>
              </a:rPr>
              <a:t>Utilisation de Copilot</a:t>
            </a:r>
            <a:r>
              <a:rPr lang="fr-FR" sz="1100" dirty="0">
                <a:solidFill>
                  <a:srgbClr val="8661C5"/>
                </a:solidFill>
                <a:latin typeface="Segoe UI Semibold"/>
                <a:cs typeface="Segoe UI Semilight"/>
                <a:hlinkClick r:id="rId22">
                  <a:extLst>
                    <a:ext uri="{A12FA001-AC4F-418D-AE19-62706E023703}">
                      <ahyp:hlinkClr xmlns:ahyp="http://schemas.microsoft.com/office/drawing/2018/hyperlinkcolor" val="tx"/>
                    </a:ext>
                  </a:extLst>
                </a:hlinkClick>
              </a:rPr>
              <a:t> pour Microsoft 365</a:t>
            </a:r>
            <a:endParaRPr kumimoji="0" lang="fr-FR" sz="1100" b="0" i="0" u="none" strike="noStrike" cap="none" normalizeH="0" baseline="0" noProof="0">
              <a:ln>
                <a:noFill/>
              </a:ln>
              <a:solidFill>
                <a:srgbClr val="8661C5"/>
              </a:solidFill>
              <a:effectLst/>
              <a:uLnTx/>
              <a:uFillTx/>
              <a:latin typeface="Segoe UI Semibold"/>
              <a:cs typeface="Segoe UI Semilight" panose="020B0402040204020203" pitchFamily="34" charset="0"/>
              <a:hlinkClick r:id="rId22">
                <a:extLst>
                  <a:ext uri="{A12FA001-AC4F-418D-AE19-62706E023703}">
                    <ahyp:hlinkClr xmlns:ahyp="http://schemas.microsoft.com/office/drawing/2018/hyperlinkcolor" val="tx"/>
                  </a:ext>
                </a:extLst>
              </a:hlinkClick>
            </a:endParaRPr>
          </a:p>
        </p:txBody>
      </p:sp>
      <p:sp>
        <p:nvSpPr>
          <p:cNvPr id="1051" name="TextBox 1050">
            <a:extLst>
              <a:ext uri="{FF2B5EF4-FFF2-40B4-BE49-F238E27FC236}">
                <a16:creationId xmlns:a16="http://schemas.microsoft.com/office/drawing/2014/main" id="{2B55B415-6B42-7A3F-5791-19DA84455AFF}"/>
              </a:ext>
              <a:ext uri="{C183D7F6-B498-43B3-948B-1728B52AA6E4}">
                <adec:decorative xmlns:adec="http://schemas.microsoft.com/office/drawing/2017/decorative" val="1"/>
              </a:ext>
            </a:extLst>
          </p:cNvPr>
          <p:cNvSpPr txBox="1"/>
          <p:nvPr/>
        </p:nvSpPr>
        <p:spPr>
          <a:xfrm>
            <a:off x="12498914" y="1455809"/>
            <a:ext cx="892034" cy="369332"/>
          </a:xfrm>
          <a:prstGeom prst="rect">
            <a:avLst/>
          </a:prstGeom>
          <a:noFill/>
        </p:spPr>
        <p:txBody>
          <a:bodyPr wrap="square" lIns="0" tIns="0" rIns="0" bIns="0" rtlCol="0" anchor="t">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Microsoft 365 Chat</a:t>
            </a:r>
          </a:p>
        </p:txBody>
      </p:sp>
      <p:sp>
        <p:nvSpPr>
          <p:cNvPr id="3" name="TextBox 2">
            <a:extLst>
              <a:ext uri="{FF2B5EF4-FFF2-40B4-BE49-F238E27FC236}">
                <a16:creationId xmlns:a16="http://schemas.microsoft.com/office/drawing/2014/main" id="{C4C8637F-D012-2B9C-E3A4-A36CD411DFAB}"/>
              </a:ext>
              <a:ext uri="{C183D7F6-B498-43B3-948B-1728B52AA6E4}">
                <adec:decorative xmlns:adec="http://schemas.microsoft.com/office/drawing/2017/decorative" val="1"/>
              </a:ext>
            </a:extLst>
          </p:cNvPr>
          <p:cNvSpPr txBox="1"/>
          <p:nvPr/>
        </p:nvSpPr>
        <p:spPr>
          <a:xfrm>
            <a:off x="12332728" y="1279317"/>
            <a:ext cx="1198777" cy="489365"/>
          </a:xfrm>
          <a:prstGeom prst="rect">
            <a:avLst/>
          </a:prstGeom>
          <a:solidFill>
            <a:schemeClr val="bg2"/>
          </a:solidFill>
        </p:spPr>
        <p:txBody>
          <a:bodyPr wrap="square" lIns="182880" tIns="146304" rIns="182880" bIns="146304"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fr-FR" sz="1400" b="0" i="0" u="none" strike="noStrike" cap="none" normalizeH="0" baseline="0" noProof="0">
                <a:ln>
                  <a:noFill/>
                </a:ln>
                <a:gradFill>
                  <a:gsLst>
                    <a:gs pos="2917">
                      <a:prstClr val="black"/>
                    </a:gs>
                    <a:gs pos="30000">
                      <a:prstClr val="black"/>
                    </a:gs>
                  </a:gsLst>
                  <a:lin ang="5400000" scaled="0"/>
                </a:gradFill>
                <a:effectLst/>
                <a:uLnTx/>
                <a:uFillTx/>
                <a:latin typeface="Segoe UI"/>
                <a:ea typeface="+mn-ea"/>
                <a:cs typeface="+mn-cs"/>
              </a:rPr>
              <a:t>Banque d'icônes :</a:t>
            </a:r>
          </a:p>
        </p:txBody>
      </p:sp>
      <p:sp>
        <p:nvSpPr>
          <p:cNvPr id="4" name="Rectangle: Rounded Corners 3">
            <a:extLst>
              <a:ext uri="{FF2B5EF4-FFF2-40B4-BE49-F238E27FC236}">
                <a16:creationId xmlns:a16="http://schemas.microsoft.com/office/drawing/2014/main" id="{7AE21432-7E93-A76C-DCBB-CB15593C55DF}"/>
              </a:ext>
              <a:ext uri="{C183D7F6-B498-43B3-948B-1728B52AA6E4}">
                <adec:decorative xmlns:adec="http://schemas.microsoft.com/office/drawing/2017/decorative" val="1"/>
              </a:ext>
            </a:extLst>
          </p:cNvPr>
          <p:cNvSpPr/>
          <p:nvPr/>
        </p:nvSpPr>
        <p:spPr bwMode="auto">
          <a:xfrm>
            <a:off x="12332728" y="1347119"/>
            <a:ext cx="1198776" cy="3063358"/>
          </a:xfrm>
          <a:prstGeom prst="roundRect">
            <a:avLst/>
          </a:prstGeom>
          <a:noFill/>
          <a:ln>
            <a:solidFill>
              <a:schemeClr val="tx1">
                <a:lumMod val="50000"/>
                <a:lumOff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32472" rtl="0" eaLnBrk="1" fontAlgn="base" latinLnBrk="0" hangingPunct="1">
              <a:lnSpc>
                <a:spcPct val="9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6" name="Rectangle: Rounded Corners 5">
            <a:extLst>
              <a:ext uri="{FF2B5EF4-FFF2-40B4-BE49-F238E27FC236}">
                <a16:creationId xmlns:a16="http://schemas.microsoft.com/office/drawing/2014/main" id="{2CD1EC43-1E09-FF4B-5A97-218B2E9D7410}"/>
              </a:ext>
              <a:ext uri="{C183D7F6-B498-43B3-948B-1728B52AA6E4}">
                <adec:decorative xmlns:adec="http://schemas.microsoft.com/office/drawing/2017/decorative" val="1"/>
              </a:ext>
            </a:extLst>
          </p:cNvPr>
          <p:cNvSpPr/>
          <p:nvPr/>
        </p:nvSpPr>
        <p:spPr bwMode="auto">
          <a:xfrm>
            <a:off x="12272208" y="1695203"/>
            <a:ext cx="1326975" cy="3650125"/>
          </a:xfrm>
          <a:prstGeom prst="roundRect">
            <a:avLst/>
          </a:prstGeom>
          <a:solidFill>
            <a:schemeClr val="bg1">
              <a:lumMod val="85000"/>
            </a:schemeClr>
          </a:solidFill>
          <a:ln>
            <a:solidFill>
              <a:schemeClr val="tx1">
                <a:lumMod val="50000"/>
                <a:lumOff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32472" rtl="0" eaLnBrk="1" fontAlgn="base" latinLnBrk="0" hangingPunct="1">
              <a:lnSpc>
                <a:spcPct val="9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grpSp>
        <p:nvGrpSpPr>
          <p:cNvPr id="24" name="Group 23">
            <a:extLst>
              <a:ext uri="{FF2B5EF4-FFF2-40B4-BE49-F238E27FC236}">
                <a16:creationId xmlns:a16="http://schemas.microsoft.com/office/drawing/2014/main" id="{1B983623-067B-418F-C834-B52901E20A9B}"/>
              </a:ext>
              <a:ext uri="{C183D7F6-B498-43B3-948B-1728B52AA6E4}">
                <adec:decorative xmlns:adec="http://schemas.microsoft.com/office/drawing/2017/decorative" val="1"/>
              </a:ext>
            </a:extLst>
          </p:cNvPr>
          <p:cNvGrpSpPr/>
          <p:nvPr/>
        </p:nvGrpSpPr>
        <p:grpSpPr>
          <a:xfrm>
            <a:off x="12955079" y="1804950"/>
            <a:ext cx="534543" cy="534543"/>
            <a:chOff x="5831903" y="8381781"/>
            <a:chExt cx="534543" cy="534543"/>
          </a:xfrm>
        </p:grpSpPr>
        <p:sp>
          <p:nvSpPr>
            <p:cNvPr id="25" name="Rounded Rectangle 46">
              <a:extLst>
                <a:ext uri="{FF2B5EF4-FFF2-40B4-BE49-F238E27FC236}">
                  <a16:creationId xmlns:a16="http://schemas.microsoft.com/office/drawing/2014/main" id="{DE7877BD-5886-9E15-D1CA-95581310DE55}"/>
                </a:ext>
              </a:extLst>
            </p:cNvPr>
            <p:cNvSpPr/>
            <p:nvPr/>
          </p:nvSpPr>
          <p:spPr bwMode="auto">
            <a:xfrm>
              <a:off x="5831903"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26" name="Picture 8" descr="Microsoft Excel Logo - PNG and Vector - Logo Download">
              <a:hlinkClick r:id="rId7"/>
              <a:extLst>
                <a:ext uri="{FF2B5EF4-FFF2-40B4-BE49-F238E27FC236}">
                  <a16:creationId xmlns:a16="http://schemas.microsoft.com/office/drawing/2014/main" id="{8F158F4A-0557-4EB3-75DA-835959493C89}"/>
                </a:ext>
              </a:extLst>
            </p:cNvPr>
            <p:cNvPicPr>
              <a:picLocks noChangeArrowheads="1"/>
            </p:cNvPicPr>
            <p:nvPr/>
          </p:nvPicPr>
          <p:blipFill rotWithShape="1">
            <a:blip r:embed="rId8" cstate="print">
              <a:extLst>
                <a:ext uri="{28A0092B-C50C-407E-A947-70E740481C1C}">
                  <a14:useLocalDpi xmlns:a14="http://schemas.microsoft.com/office/drawing/2010/main" val="0"/>
                </a:ext>
              </a:extLst>
            </a:blip>
            <a:srcRect l="17073" t="17073" r="17073" b="17073"/>
            <a:stretch/>
          </p:blipFill>
          <p:spPr bwMode="auto">
            <a:xfrm>
              <a:off x="5943929"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7" name="Group 26">
            <a:extLst>
              <a:ext uri="{FF2B5EF4-FFF2-40B4-BE49-F238E27FC236}">
                <a16:creationId xmlns:a16="http://schemas.microsoft.com/office/drawing/2014/main" id="{A6118519-0132-5C94-1C84-FAD06BE88766}"/>
              </a:ext>
              <a:ext uri="{C183D7F6-B498-43B3-948B-1728B52AA6E4}">
                <adec:decorative xmlns:adec="http://schemas.microsoft.com/office/drawing/2017/decorative" val="1"/>
              </a:ext>
            </a:extLst>
          </p:cNvPr>
          <p:cNvGrpSpPr/>
          <p:nvPr/>
        </p:nvGrpSpPr>
        <p:grpSpPr>
          <a:xfrm>
            <a:off x="12337443" y="1795849"/>
            <a:ext cx="534543" cy="534543"/>
            <a:chOff x="1047176" y="8381781"/>
            <a:chExt cx="534543" cy="534543"/>
          </a:xfrm>
        </p:grpSpPr>
        <p:sp>
          <p:nvSpPr>
            <p:cNvPr id="28" name="server_2" title="Icon of a server with a padlock in the lower right corner">
              <a:extLst>
                <a:ext uri="{FF2B5EF4-FFF2-40B4-BE49-F238E27FC236}">
                  <a16:creationId xmlns:a16="http://schemas.microsoft.com/office/drawing/2014/main" id="{D12E95DC-F9E3-B4D0-D31A-0FD32B23919B}"/>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29" name="Rounded Rectangle 46">
              <a:extLst>
                <a:ext uri="{FF2B5EF4-FFF2-40B4-BE49-F238E27FC236}">
                  <a16:creationId xmlns:a16="http://schemas.microsoft.com/office/drawing/2014/main" id="{442A282B-F0C1-D306-36FE-86F8E433FA10}"/>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0" name="Picture 10" descr="Microsoft Word Logo - PNG and Vector - Logo Download">
              <a:hlinkClick r:id="rId23"/>
              <a:extLst>
                <a:ext uri="{FF2B5EF4-FFF2-40B4-BE49-F238E27FC236}">
                  <a16:creationId xmlns:a16="http://schemas.microsoft.com/office/drawing/2014/main" id="{DAD8B5CB-A2C5-5A1C-E8BB-28ECB76446C2}"/>
                </a:ext>
              </a:extLst>
            </p:cNvPr>
            <p:cNvPicPr>
              <a:picLocks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1" name="Group 30">
            <a:extLst>
              <a:ext uri="{FF2B5EF4-FFF2-40B4-BE49-F238E27FC236}">
                <a16:creationId xmlns:a16="http://schemas.microsoft.com/office/drawing/2014/main" id="{894615A1-E855-BBBD-5B6A-062F9444D101}"/>
              </a:ext>
              <a:ext uri="{C183D7F6-B498-43B3-948B-1728B52AA6E4}">
                <adec:decorative xmlns:adec="http://schemas.microsoft.com/office/drawing/2017/decorative" val="1"/>
              </a:ext>
            </a:extLst>
          </p:cNvPr>
          <p:cNvGrpSpPr/>
          <p:nvPr/>
        </p:nvGrpSpPr>
        <p:grpSpPr>
          <a:xfrm>
            <a:off x="12354307" y="2357559"/>
            <a:ext cx="534543" cy="534543"/>
            <a:chOff x="9021721" y="8381781"/>
            <a:chExt cx="534543" cy="534543"/>
          </a:xfrm>
        </p:grpSpPr>
        <p:sp>
          <p:nvSpPr>
            <p:cNvPr id="33" name="Rounded Rectangle 46">
              <a:extLst>
                <a:ext uri="{FF2B5EF4-FFF2-40B4-BE49-F238E27FC236}">
                  <a16:creationId xmlns:a16="http://schemas.microsoft.com/office/drawing/2014/main" id="{023FBBCB-3621-33E2-DD51-A9F3982C8FBD}"/>
                </a:ext>
              </a:extLst>
            </p:cNvPr>
            <p:cNvSpPr/>
            <p:nvPr/>
          </p:nvSpPr>
          <p:spPr bwMode="auto">
            <a:xfrm>
              <a:off x="9021721"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4" name="Picture 4" descr="Microsoft PowerPoint Logo - PNG and Vector - Logo Download">
              <a:hlinkClick r:id="rId18"/>
              <a:extLst>
                <a:ext uri="{FF2B5EF4-FFF2-40B4-BE49-F238E27FC236}">
                  <a16:creationId xmlns:a16="http://schemas.microsoft.com/office/drawing/2014/main" id="{5F19379A-147E-0335-8BD4-1F1633180699}"/>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9132039" y="8503049"/>
              <a:ext cx="313907" cy="29200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8" name="Group 37">
            <a:extLst>
              <a:ext uri="{FF2B5EF4-FFF2-40B4-BE49-F238E27FC236}">
                <a16:creationId xmlns:a16="http://schemas.microsoft.com/office/drawing/2014/main" id="{A0C960C8-2BF6-5FC6-F831-4B94681B819D}"/>
              </a:ext>
              <a:ext uri="{C183D7F6-B498-43B3-948B-1728B52AA6E4}">
                <adec:decorative xmlns:adec="http://schemas.microsoft.com/office/drawing/2017/decorative" val="1"/>
              </a:ext>
            </a:extLst>
          </p:cNvPr>
          <p:cNvGrpSpPr/>
          <p:nvPr/>
        </p:nvGrpSpPr>
        <p:grpSpPr>
          <a:xfrm>
            <a:off x="12946655" y="2375761"/>
            <a:ext cx="534543" cy="534543"/>
            <a:chOff x="4236994" y="8381781"/>
            <a:chExt cx="534543" cy="534543"/>
          </a:xfrm>
        </p:grpSpPr>
        <p:sp>
          <p:nvSpPr>
            <p:cNvPr id="39" name="Rounded Rectangle 46">
              <a:extLst>
                <a:ext uri="{FF2B5EF4-FFF2-40B4-BE49-F238E27FC236}">
                  <a16:creationId xmlns:a16="http://schemas.microsoft.com/office/drawing/2014/main" id="{02278B5C-5856-797D-44C5-9716C4955088}"/>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40" name="Picture 6" descr="Microsoft Teams Logo, symbol, meaning, history, PNG">
              <a:hlinkClick r:id="rId13"/>
              <a:extLst>
                <a:ext uri="{FF2B5EF4-FFF2-40B4-BE49-F238E27FC236}">
                  <a16:creationId xmlns:a16="http://schemas.microsoft.com/office/drawing/2014/main" id="{B4DA30F7-8386-B0BC-826D-40468B2AB4B7}"/>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1" name="Group 40">
            <a:extLst>
              <a:ext uri="{FF2B5EF4-FFF2-40B4-BE49-F238E27FC236}">
                <a16:creationId xmlns:a16="http://schemas.microsoft.com/office/drawing/2014/main" id="{3433569F-24C1-E50A-3409-57521051410B}"/>
              </a:ext>
              <a:ext uri="{C183D7F6-B498-43B3-948B-1728B52AA6E4}">
                <adec:decorative xmlns:adec="http://schemas.microsoft.com/office/drawing/2017/decorative" val="1"/>
              </a:ext>
            </a:extLst>
          </p:cNvPr>
          <p:cNvGrpSpPr/>
          <p:nvPr/>
        </p:nvGrpSpPr>
        <p:grpSpPr>
          <a:xfrm>
            <a:off x="12337443" y="4628254"/>
            <a:ext cx="534543" cy="534543"/>
            <a:chOff x="10616632" y="8381781"/>
            <a:chExt cx="534543" cy="534543"/>
          </a:xfrm>
        </p:grpSpPr>
        <p:sp>
          <p:nvSpPr>
            <p:cNvPr id="42" name="Rounded Rectangle 46">
              <a:extLst>
                <a:ext uri="{FF2B5EF4-FFF2-40B4-BE49-F238E27FC236}">
                  <a16:creationId xmlns:a16="http://schemas.microsoft.com/office/drawing/2014/main" id="{A7C7893C-351B-94A3-9EEA-A8D81D8C9AE1}"/>
                </a:ext>
              </a:extLst>
            </p:cNvPr>
            <p:cNvSpPr/>
            <p:nvPr/>
          </p:nvSpPr>
          <p:spPr bwMode="auto">
            <a:xfrm>
              <a:off x="10616632"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44" name="Picture 2" descr="Zip Co logo SVG free download, id: 101874 - Brandlogos.net">
              <a:hlinkClick r:id="rId9"/>
              <a:extLst>
                <a:ext uri="{FF2B5EF4-FFF2-40B4-BE49-F238E27FC236}">
                  <a16:creationId xmlns:a16="http://schemas.microsoft.com/office/drawing/2014/main" id="{7AFF613E-BE21-4995-D34C-15C1A4248D87}"/>
                </a:ext>
              </a:extLst>
            </p:cNvPr>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742420" y="8520465"/>
              <a:ext cx="282965" cy="25717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8" name="Group 47">
            <a:extLst>
              <a:ext uri="{FF2B5EF4-FFF2-40B4-BE49-F238E27FC236}">
                <a16:creationId xmlns:a16="http://schemas.microsoft.com/office/drawing/2014/main" id="{2BC5B7E8-E784-967B-A5CA-8FD3C0E07212}"/>
              </a:ext>
              <a:ext uri="{C183D7F6-B498-43B3-948B-1728B52AA6E4}">
                <adec:decorative xmlns:adec="http://schemas.microsoft.com/office/drawing/2017/decorative" val="1"/>
              </a:ext>
            </a:extLst>
          </p:cNvPr>
          <p:cNvGrpSpPr/>
          <p:nvPr/>
        </p:nvGrpSpPr>
        <p:grpSpPr>
          <a:xfrm>
            <a:off x="12232737" y="2871529"/>
            <a:ext cx="693723" cy="693723"/>
            <a:chOff x="12595089" y="5743274"/>
            <a:chExt cx="693723" cy="693723"/>
          </a:xfrm>
        </p:grpSpPr>
        <p:sp>
          <p:nvSpPr>
            <p:cNvPr id="46" name="Rounded Rectangle 46">
              <a:hlinkClick r:id="rId15"/>
              <a:extLst>
                <a:ext uri="{FF2B5EF4-FFF2-40B4-BE49-F238E27FC236}">
                  <a16:creationId xmlns:a16="http://schemas.microsoft.com/office/drawing/2014/main" id="{23E517BC-15B9-06B4-D3B5-FD91CF242586}"/>
                </a:ext>
              </a:extLst>
            </p:cNvPr>
            <p:cNvSpPr/>
            <p:nvPr/>
          </p:nvSpPr>
          <p:spPr bwMode="auto">
            <a:xfrm>
              <a:off x="12716387" y="5818028"/>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7" name="Graphic 6">
              <a:extLst>
                <a:ext uri="{FF2B5EF4-FFF2-40B4-BE49-F238E27FC236}">
                  <a16:creationId xmlns:a16="http://schemas.microsoft.com/office/drawing/2014/main" id="{DF03C578-3F1A-FF4C-7831-6DFAF6AA685C}"/>
                </a:ext>
                <a:ext uri="{C183D7F6-B498-43B3-948B-1728B52AA6E4}">
                  <adec:decorative xmlns:adec="http://schemas.microsoft.com/office/drawing/2017/decorative" val="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2595089" y="5743274"/>
              <a:ext cx="693723" cy="693723"/>
            </a:xfrm>
            <a:prstGeom prst="rect">
              <a:avLst/>
            </a:prstGeom>
          </p:spPr>
        </p:pic>
      </p:grpSp>
      <p:grpSp>
        <p:nvGrpSpPr>
          <p:cNvPr id="54" name="Group 53">
            <a:extLst>
              <a:ext uri="{FF2B5EF4-FFF2-40B4-BE49-F238E27FC236}">
                <a16:creationId xmlns:a16="http://schemas.microsoft.com/office/drawing/2014/main" id="{830A9596-8A95-56C8-F2F2-AE9F97A04453}"/>
              </a:ext>
              <a:ext uri="{C183D7F6-B498-43B3-948B-1728B52AA6E4}">
                <adec:decorative xmlns:adec="http://schemas.microsoft.com/office/drawing/2017/decorative" val="1"/>
              </a:ext>
            </a:extLst>
          </p:cNvPr>
          <p:cNvGrpSpPr/>
          <p:nvPr/>
        </p:nvGrpSpPr>
        <p:grpSpPr>
          <a:xfrm>
            <a:off x="12944931" y="2949036"/>
            <a:ext cx="534543" cy="534543"/>
            <a:chOff x="12597814" y="5340801"/>
            <a:chExt cx="534543" cy="534543"/>
          </a:xfrm>
        </p:grpSpPr>
        <p:sp>
          <p:nvSpPr>
            <p:cNvPr id="51" name="Rounded Rectangle 46">
              <a:hlinkClick r:id="rId25"/>
              <a:extLst>
                <a:ext uri="{FF2B5EF4-FFF2-40B4-BE49-F238E27FC236}">
                  <a16:creationId xmlns:a16="http://schemas.microsoft.com/office/drawing/2014/main" id="{C510E785-523E-1FF0-913E-8AD78290D1FC}"/>
                </a:ext>
              </a:extLst>
            </p:cNvPr>
            <p:cNvSpPr/>
            <p:nvPr/>
          </p:nvSpPr>
          <p:spPr bwMode="auto">
            <a:xfrm>
              <a:off x="12597814" y="534080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5" name="Picture 14" descr="Onenote Icon of Flat style - Available in SVG, PNG, EPS, AI &amp; Icon fonts">
              <a:hlinkClick r:id="rId25"/>
              <a:extLst>
                <a:ext uri="{FF2B5EF4-FFF2-40B4-BE49-F238E27FC236}">
                  <a16:creationId xmlns:a16="http://schemas.microsoft.com/office/drawing/2014/main" id="{DED28364-B60D-1697-AAE8-488720735194}"/>
                </a:ext>
              </a:extLst>
            </p:cNvPr>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12648474" y="5414387"/>
              <a:ext cx="382586" cy="38258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1" name="Group 60">
            <a:extLst>
              <a:ext uri="{FF2B5EF4-FFF2-40B4-BE49-F238E27FC236}">
                <a16:creationId xmlns:a16="http://schemas.microsoft.com/office/drawing/2014/main" id="{7DB6E20C-D007-9EF9-7C58-7907FA412976}"/>
              </a:ext>
              <a:ext uri="{C183D7F6-B498-43B3-948B-1728B52AA6E4}">
                <adec:decorative xmlns:adec="http://schemas.microsoft.com/office/drawing/2017/decorative" val="1"/>
              </a:ext>
            </a:extLst>
          </p:cNvPr>
          <p:cNvGrpSpPr/>
          <p:nvPr/>
        </p:nvGrpSpPr>
        <p:grpSpPr>
          <a:xfrm>
            <a:off x="12948168" y="4637792"/>
            <a:ext cx="534543" cy="534543"/>
            <a:chOff x="12778532" y="5665565"/>
            <a:chExt cx="534543" cy="534543"/>
          </a:xfrm>
        </p:grpSpPr>
        <p:sp>
          <p:nvSpPr>
            <p:cNvPr id="59" name="Rounded Rectangle 46">
              <a:hlinkClick r:id="rId27"/>
              <a:extLst>
                <a:ext uri="{FF2B5EF4-FFF2-40B4-BE49-F238E27FC236}">
                  <a16:creationId xmlns:a16="http://schemas.microsoft.com/office/drawing/2014/main" id="{5630DF13-5784-C965-2E2E-E8581D175E6C}"/>
                </a:ext>
              </a:extLst>
            </p:cNvPr>
            <p:cNvSpPr/>
            <p:nvPr/>
          </p:nvSpPr>
          <p:spPr bwMode="auto">
            <a:xfrm>
              <a:off x="12778532" y="5665565"/>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1" name="Picture 10" descr="A picture containing graphics, logo, symbol, electric blue&#10;&#10;Description automatically generated">
              <a:hlinkClick r:id="rId27"/>
              <a:extLst>
                <a:ext uri="{FF2B5EF4-FFF2-40B4-BE49-F238E27FC236}">
                  <a16:creationId xmlns:a16="http://schemas.microsoft.com/office/drawing/2014/main" id="{709545DF-9136-0108-A8F4-56F58FCE96A4}"/>
                </a:ext>
              </a:extLst>
            </p:cNvPr>
            <p:cNvPicPr>
              <a:picLocks noChangeAspect="1"/>
            </p:cNvPicPr>
            <p:nvPr/>
          </p:nvPicPr>
          <p:blipFill>
            <a:blip r:embed="rId28"/>
            <a:stretch>
              <a:fillRect/>
            </a:stretch>
          </p:blipFill>
          <p:spPr>
            <a:xfrm>
              <a:off x="12870088" y="5768479"/>
              <a:ext cx="382583" cy="371252"/>
            </a:xfrm>
            <a:prstGeom prst="rect">
              <a:avLst/>
            </a:prstGeom>
          </p:spPr>
        </p:pic>
      </p:grpSp>
      <p:grpSp>
        <p:nvGrpSpPr>
          <p:cNvPr id="64" name="Group 63">
            <a:extLst>
              <a:ext uri="{FF2B5EF4-FFF2-40B4-BE49-F238E27FC236}">
                <a16:creationId xmlns:a16="http://schemas.microsoft.com/office/drawing/2014/main" id="{96268CE2-30D7-1F7A-2D95-E3BEC92CCCCF}"/>
              </a:ext>
              <a:ext uri="{C183D7F6-B498-43B3-948B-1728B52AA6E4}">
                <adec:decorative xmlns:adec="http://schemas.microsoft.com/office/drawing/2017/decorative" val="1"/>
              </a:ext>
            </a:extLst>
          </p:cNvPr>
          <p:cNvGrpSpPr/>
          <p:nvPr/>
        </p:nvGrpSpPr>
        <p:grpSpPr>
          <a:xfrm>
            <a:off x="12383491" y="3757098"/>
            <a:ext cx="534543" cy="534543"/>
            <a:chOff x="12498914" y="5650593"/>
            <a:chExt cx="534543" cy="534543"/>
          </a:xfrm>
        </p:grpSpPr>
        <p:sp>
          <p:nvSpPr>
            <p:cNvPr id="62" name="Rounded Rectangle 46">
              <a:hlinkClick r:id="rId11"/>
              <a:extLst>
                <a:ext uri="{FF2B5EF4-FFF2-40B4-BE49-F238E27FC236}">
                  <a16:creationId xmlns:a16="http://schemas.microsoft.com/office/drawing/2014/main" id="{8B5B72AF-C421-6624-C397-A03E1F2C0672}"/>
                </a:ext>
              </a:extLst>
            </p:cNvPr>
            <p:cNvSpPr/>
            <p:nvPr/>
          </p:nvSpPr>
          <p:spPr bwMode="auto">
            <a:xfrm>
              <a:off x="12498914" y="5650593"/>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6" name="Picture 15" descr="Whiteboard icon in Windows 11 Color Style">
              <a:hlinkClick r:id="rId11"/>
              <a:extLst>
                <a:ext uri="{FF2B5EF4-FFF2-40B4-BE49-F238E27FC236}">
                  <a16:creationId xmlns:a16="http://schemas.microsoft.com/office/drawing/2014/main" id="{69AB0380-4C15-A6BB-9634-4CC891FA94DD}"/>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2572494" y="5733219"/>
              <a:ext cx="382585" cy="38258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6" name="Group 65">
            <a:extLst>
              <a:ext uri="{FF2B5EF4-FFF2-40B4-BE49-F238E27FC236}">
                <a16:creationId xmlns:a16="http://schemas.microsoft.com/office/drawing/2014/main" id="{35ECD9C0-97C2-E222-E92C-48CAECA0AAED}"/>
              </a:ext>
              <a:ext uri="{C183D7F6-B498-43B3-948B-1728B52AA6E4}">
                <adec:decorative xmlns:adec="http://schemas.microsoft.com/office/drawing/2017/decorative" val="1"/>
              </a:ext>
            </a:extLst>
          </p:cNvPr>
          <p:cNvGrpSpPr/>
          <p:nvPr/>
        </p:nvGrpSpPr>
        <p:grpSpPr>
          <a:xfrm>
            <a:off x="12982045" y="3766904"/>
            <a:ext cx="534543" cy="534543"/>
            <a:chOff x="12648363" y="6739401"/>
            <a:chExt cx="534543" cy="534543"/>
          </a:xfrm>
        </p:grpSpPr>
        <p:sp>
          <p:nvSpPr>
            <p:cNvPr id="65" name="Rounded Rectangle 46">
              <a:hlinkClick r:id="rId29"/>
              <a:extLst>
                <a:ext uri="{FF2B5EF4-FFF2-40B4-BE49-F238E27FC236}">
                  <a16:creationId xmlns:a16="http://schemas.microsoft.com/office/drawing/2014/main" id="{9653D0D8-9428-C9A5-D83D-0399B70B6220}"/>
                </a:ext>
              </a:extLst>
            </p:cNvPr>
            <p:cNvSpPr/>
            <p:nvPr/>
          </p:nvSpPr>
          <p:spPr bwMode="auto">
            <a:xfrm>
              <a:off x="12648363" y="673940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9" name="Graphic 8">
              <a:hlinkClick r:id="rId29"/>
              <a:extLst>
                <a:ext uri="{FF2B5EF4-FFF2-40B4-BE49-F238E27FC236}">
                  <a16:creationId xmlns:a16="http://schemas.microsoft.com/office/drawing/2014/main" id="{0F939EA5-3A22-F4BA-A2DF-E6303205769D}"/>
                </a:ext>
                <a:ext uri="{C183D7F6-B498-43B3-948B-1728B52AA6E4}">
                  <adec:decorative xmlns:adec="http://schemas.microsoft.com/office/drawing/2017/decorative" val="1"/>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12724341" y="6815379"/>
              <a:ext cx="382586" cy="382585"/>
            </a:xfrm>
            <a:prstGeom prst="rect">
              <a:avLst/>
            </a:prstGeom>
          </p:spPr>
        </p:pic>
      </p:grpSp>
    </p:spTree>
    <p:extLst>
      <p:ext uri="{BB962C8B-B14F-4D97-AF65-F5344CB8AC3E}">
        <p14:creationId xmlns:p14="http://schemas.microsoft.com/office/powerpoint/2010/main" val="4191515863"/>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9">
            <a:extLst>
              <a:ext uri="{FF2B5EF4-FFF2-40B4-BE49-F238E27FC236}">
                <a16:creationId xmlns:a16="http://schemas.microsoft.com/office/drawing/2014/main" id="{FEA2A9EB-F81F-2175-A9D3-55EA7DF0AAC3}"/>
              </a:ext>
            </a:extLst>
          </p:cNvPr>
          <p:cNvSpPr>
            <a:spLocks noGrp="1"/>
          </p:cNvSpPr>
          <p:nvPr>
            <p:ph type="title"/>
          </p:nvPr>
        </p:nvSpPr>
        <p:spPr>
          <a:xfrm>
            <a:off x="588263" y="457200"/>
            <a:ext cx="11018520" cy="954107"/>
          </a:xfrm>
          <a:noFill/>
        </p:spPr>
        <p:txBody>
          <a:bodyPr wrap="square">
            <a:spAutoFit/>
          </a:bodyPr>
          <a:lstStyle/>
          <a:p>
            <a:pPr defTabSz="914400"/>
            <a:r>
              <a:rPr lang="fr-FR" sz="3100" spc="0">
                <a:gradFill flip="none">
                  <a:gsLst>
                    <a:gs pos="0">
                      <a:srgbClr val="3E76D4"/>
                    </a:gs>
                    <a:gs pos="50000">
                      <a:srgbClr val="8661C5"/>
                    </a:gs>
                    <a:gs pos="100000">
                      <a:srgbClr val="C73ECC"/>
                    </a:gs>
                  </a:gsLst>
                  <a:lin ang="2700000" scaled="1"/>
                  <a:tileRect/>
                </a:gradFill>
                <a:cs typeface="+mn-cs"/>
              </a:rPr>
              <a:t>Résoudre un problème de production avec </a:t>
            </a:r>
            <a:r>
              <a:rPr lang="fr-FR" sz="3100" spc="0" err="1">
                <a:gradFill flip="none">
                  <a:gsLst>
                    <a:gs pos="0">
                      <a:srgbClr val="3E76D4"/>
                    </a:gs>
                    <a:gs pos="50000">
                      <a:srgbClr val="8661C5"/>
                    </a:gs>
                    <a:gs pos="100000">
                      <a:srgbClr val="C73ECC"/>
                    </a:gs>
                  </a:gsLst>
                  <a:lin ang="2700000" scaled="1"/>
                  <a:tileRect/>
                </a:gradFill>
                <a:cs typeface="+mn-cs"/>
              </a:rPr>
              <a:t>Copilot</a:t>
            </a:r>
            <a:r>
              <a:rPr lang="fr-FR" sz="3100" spc="0">
                <a:gradFill flip="none">
                  <a:gsLst>
                    <a:gs pos="0">
                      <a:srgbClr val="3E76D4"/>
                    </a:gs>
                    <a:gs pos="50000">
                      <a:srgbClr val="8661C5"/>
                    </a:gs>
                    <a:gs pos="100000">
                      <a:srgbClr val="C73ECC"/>
                    </a:gs>
                  </a:gsLst>
                  <a:lin ang="2700000" scaled="1"/>
                  <a:tileRect/>
                </a:gradFill>
                <a:cs typeface="+mn-cs"/>
              </a:rPr>
              <a:t> pour Microsoft 365</a:t>
            </a:r>
            <a:endParaRPr lang="fr-FR" sz="3100" spc="0">
              <a:gradFill flip="none" rotWithShape="1">
                <a:gsLst>
                  <a:gs pos="0">
                    <a:srgbClr val="3E76D4"/>
                  </a:gs>
                  <a:gs pos="50000">
                    <a:srgbClr val="8661C5"/>
                  </a:gs>
                  <a:gs pos="100000">
                    <a:srgbClr val="C73ECC"/>
                  </a:gs>
                </a:gsLst>
                <a:lin ang="2700000" scaled="1"/>
                <a:tileRect/>
              </a:gradFill>
              <a:cs typeface="Segoe UI Semibold"/>
            </a:endParaRPr>
          </a:p>
        </p:txBody>
      </p:sp>
      <p:pic>
        <p:nvPicPr>
          <p:cNvPr id="3" name="Picture 2" descr="Microsoft Copilot logo">
            <a:extLst>
              <a:ext uri="{FF2B5EF4-FFF2-40B4-BE49-F238E27FC236}">
                <a16:creationId xmlns:a16="http://schemas.microsoft.com/office/drawing/2014/main" id="{DD2CB79B-704C-CAB1-1BD2-94FB1668D2A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FDD706BE-BFA8-7ECA-AA64-7C96F616B17F}"/>
              </a:ext>
              <a:ext uri="{C183D7F6-B498-43B3-948B-1728B52AA6E4}">
                <adec:decorative xmlns:adec="http://schemas.microsoft.com/office/drawing/2017/decorative" val="1"/>
              </a:ext>
            </a:extLst>
          </p:cNvPr>
          <p:cNvGrpSpPr/>
          <p:nvPr/>
        </p:nvGrpSpPr>
        <p:grpSpPr>
          <a:xfrm>
            <a:off x="0" y="1672999"/>
            <a:ext cx="12188952" cy="4713514"/>
            <a:chOff x="0" y="1672999"/>
            <a:chExt cx="12188952" cy="4713514"/>
          </a:xfrm>
        </p:grpSpPr>
        <p:sp>
          <p:nvSpPr>
            <p:cNvPr id="20" name="Rectangle: Rounded Corners 6">
              <a:extLst>
                <a:ext uri="{FF2B5EF4-FFF2-40B4-BE49-F238E27FC236}">
                  <a16:creationId xmlns:a16="http://schemas.microsoft.com/office/drawing/2014/main" id="{F7F2FCC6-D39C-9AB2-DE6F-A63C8D51CA64}"/>
                </a:ext>
                <a:ext uri="{C183D7F6-B498-43B3-948B-1728B52AA6E4}">
                  <adec:decorative xmlns:adec="http://schemas.microsoft.com/office/drawing/2017/decorative" val="1"/>
                </a:ext>
              </a:extLst>
            </p:cNvPr>
            <p:cNvSpPr>
              <a:spLocks/>
            </p:cNvSpPr>
            <p:nvPr/>
          </p:nvSpPr>
          <p:spPr bwMode="auto">
            <a:xfrm>
              <a:off x="588263" y="1715723"/>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1" name="Rectangle: Rounded Corners 6">
              <a:extLst>
                <a:ext uri="{FF2B5EF4-FFF2-40B4-BE49-F238E27FC236}">
                  <a16:creationId xmlns:a16="http://schemas.microsoft.com/office/drawing/2014/main" id="{04B220B5-18D1-F410-674A-6E21F0F313DB}"/>
                </a:ext>
                <a:ext uri="{C183D7F6-B498-43B3-948B-1728B52AA6E4}">
                  <adec:decorative xmlns:adec="http://schemas.microsoft.com/office/drawing/2017/decorative" val="1"/>
                </a:ext>
              </a:extLst>
            </p:cNvPr>
            <p:cNvSpPr>
              <a:spLocks/>
            </p:cNvSpPr>
            <p:nvPr/>
          </p:nvSpPr>
          <p:spPr bwMode="auto">
            <a:xfrm>
              <a:off x="4323378" y="1715723"/>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2" name="Rectangle: Rounded Corners 6">
              <a:extLst>
                <a:ext uri="{FF2B5EF4-FFF2-40B4-BE49-F238E27FC236}">
                  <a16:creationId xmlns:a16="http://schemas.microsoft.com/office/drawing/2014/main" id="{D6ED2E78-AE11-D903-533C-FC23C187A3C3}"/>
                </a:ext>
                <a:ext uri="{C183D7F6-B498-43B3-948B-1728B52AA6E4}">
                  <adec:decorative xmlns:adec="http://schemas.microsoft.com/office/drawing/2017/decorative" val="1"/>
                </a:ext>
              </a:extLst>
            </p:cNvPr>
            <p:cNvSpPr>
              <a:spLocks/>
            </p:cNvSpPr>
            <p:nvPr/>
          </p:nvSpPr>
          <p:spPr bwMode="auto">
            <a:xfrm>
              <a:off x="8062557" y="1687513"/>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3" name="Rectangle: Rounded Corners 3">
              <a:extLst>
                <a:ext uri="{FF2B5EF4-FFF2-40B4-BE49-F238E27FC236}">
                  <a16:creationId xmlns:a16="http://schemas.microsoft.com/office/drawing/2014/main" id="{88280F33-8980-D3EE-7FB7-5CE87AB1C357}"/>
                </a:ext>
                <a:ext uri="{C183D7F6-B498-43B3-948B-1728B52AA6E4}">
                  <adec:decorative xmlns:adec="http://schemas.microsoft.com/office/drawing/2017/decorative" val="1"/>
                </a:ext>
              </a:extLst>
            </p:cNvPr>
            <p:cNvSpPr/>
            <p:nvPr/>
          </p:nvSpPr>
          <p:spPr bwMode="auto">
            <a:xfrm>
              <a:off x="0" y="1672999"/>
              <a:ext cx="12188952" cy="45719"/>
            </a:xfrm>
            <a:prstGeom prst="roundRect">
              <a:avLst>
                <a:gd name="adj" fmla="val 11366"/>
              </a:avLst>
            </a:prstGeom>
            <a:gradFill flip="none" rotWithShape="1">
              <a:gsLst>
                <a:gs pos="0">
                  <a:srgbClr val="0F6CBD"/>
                </a:gs>
                <a:gs pos="100000">
                  <a:srgbClr val="9F51DE"/>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normalizeH="0" noProof="0">
                <a:ln>
                  <a:noFill/>
                </a:ln>
                <a:gradFill>
                  <a:gsLst>
                    <a:gs pos="0">
                      <a:srgbClr val="FFFFFF"/>
                    </a:gs>
                    <a:gs pos="100000">
                      <a:srgbClr val="FFFFFF"/>
                    </a:gs>
                  </a:gsLst>
                  <a:lin ang="5400000" scaled="0"/>
                </a:gradFill>
                <a:effectLst/>
                <a:uLnTx/>
                <a:uFillTx/>
                <a:latin typeface="Segoe UI Semibold"/>
                <a:ea typeface="+mn-ea"/>
                <a:cs typeface="Segoe UI" pitchFamily="34" charset="0"/>
              </a:endParaRPr>
            </a:p>
          </p:txBody>
        </p:sp>
        <p:sp>
          <p:nvSpPr>
            <p:cNvPr id="24" name="Rectangle: Rounded Corners 6">
              <a:extLst>
                <a:ext uri="{FF2B5EF4-FFF2-40B4-BE49-F238E27FC236}">
                  <a16:creationId xmlns:a16="http://schemas.microsoft.com/office/drawing/2014/main" id="{0516C74B-2AAE-69B3-0F8E-9B857D48FAAE}"/>
                </a:ext>
                <a:ext uri="{C183D7F6-B498-43B3-948B-1728B52AA6E4}">
                  <adec:decorative xmlns:adec="http://schemas.microsoft.com/office/drawing/2017/decorative" val="1"/>
                </a:ext>
              </a:extLst>
            </p:cNvPr>
            <p:cNvSpPr>
              <a:spLocks/>
            </p:cNvSpPr>
            <p:nvPr/>
          </p:nvSpPr>
          <p:spPr bwMode="auto">
            <a:xfrm>
              <a:off x="588263" y="4289426"/>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5" name="Rectangle: Rounded Corners 6">
              <a:extLst>
                <a:ext uri="{FF2B5EF4-FFF2-40B4-BE49-F238E27FC236}">
                  <a16:creationId xmlns:a16="http://schemas.microsoft.com/office/drawing/2014/main" id="{00774611-D92C-C5EF-7F71-E8094F61C32D}"/>
                </a:ext>
                <a:ext uri="{C183D7F6-B498-43B3-948B-1728B52AA6E4}">
                  <adec:decorative xmlns:adec="http://schemas.microsoft.com/office/drawing/2017/decorative" val="1"/>
                </a:ext>
              </a:extLst>
            </p:cNvPr>
            <p:cNvSpPr>
              <a:spLocks/>
            </p:cNvSpPr>
            <p:nvPr/>
          </p:nvSpPr>
          <p:spPr bwMode="auto">
            <a:xfrm>
              <a:off x="4323378" y="4289426"/>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6" name="Rectangle: Rounded Corners 6">
              <a:extLst>
                <a:ext uri="{FF2B5EF4-FFF2-40B4-BE49-F238E27FC236}">
                  <a16:creationId xmlns:a16="http://schemas.microsoft.com/office/drawing/2014/main" id="{7E876D34-0E00-6D54-8DAD-4D4E070B1D8A}"/>
                </a:ext>
                <a:ext uri="{C183D7F6-B498-43B3-948B-1728B52AA6E4}">
                  <adec:decorative xmlns:adec="http://schemas.microsoft.com/office/drawing/2017/decorative" val="1"/>
                </a:ext>
              </a:extLst>
            </p:cNvPr>
            <p:cNvSpPr>
              <a:spLocks/>
            </p:cNvSpPr>
            <p:nvPr/>
          </p:nvSpPr>
          <p:spPr bwMode="auto">
            <a:xfrm>
              <a:off x="8062557" y="4289426"/>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7" name="Rectangle: Rounded Corners 3">
              <a:extLst>
                <a:ext uri="{FF2B5EF4-FFF2-40B4-BE49-F238E27FC236}">
                  <a16:creationId xmlns:a16="http://schemas.microsoft.com/office/drawing/2014/main" id="{B3885EED-BAFE-C82C-4D3B-467CAF54AEBB}"/>
                </a:ext>
                <a:ext uri="{C183D7F6-B498-43B3-948B-1728B52AA6E4}">
                  <adec:decorative xmlns:adec="http://schemas.microsoft.com/office/drawing/2017/decorative" val="1"/>
                </a:ext>
              </a:extLst>
            </p:cNvPr>
            <p:cNvSpPr/>
            <p:nvPr/>
          </p:nvSpPr>
          <p:spPr bwMode="auto">
            <a:xfrm>
              <a:off x="0" y="4274912"/>
              <a:ext cx="12188952" cy="45719"/>
            </a:xfrm>
            <a:prstGeom prst="roundRect">
              <a:avLst>
                <a:gd name="adj" fmla="val 11366"/>
              </a:avLst>
            </a:prstGeom>
            <a:gradFill flip="none" rotWithShape="1">
              <a:gsLst>
                <a:gs pos="0">
                  <a:srgbClr val="0F6CBD"/>
                </a:gs>
                <a:gs pos="100000">
                  <a:srgbClr val="9F51DE"/>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normalizeH="0" noProof="0">
                <a:ln>
                  <a:noFill/>
                </a:ln>
                <a:gradFill>
                  <a:gsLst>
                    <a:gs pos="0">
                      <a:srgbClr val="FFFFFF"/>
                    </a:gs>
                    <a:gs pos="100000">
                      <a:srgbClr val="FFFFFF"/>
                    </a:gs>
                  </a:gsLst>
                  <a:lin ang="5400000" scaled="0"/>
                </a:gradFill>
                <a:effectLst/>
                <a:uLnTx/>
                <a:uFillTx/>
                <a:latin typeface="Segoe UI Semibold"/>
                <a:ea typeface="+mn-ea"/>
                <a:cs typeface="Segoe UI" pitchFamily="34" charset="0"/>
              </a:endParaRPr>
            </a:p>
          </p:txBody>
        </p:sp>
      </p:grpSp>
      <p:sp>
        <p:nvSpPr>
          <p:cNvPr id="29" name="TextBox 28">
            <a:extLst>
              <a:ext uri="{FF2B5EF4-FFF2-40B4-BE49-F238E27FC236}">
                <a16:creationId xmlns:a16="http://schemas.microsoft.com/office/drawing/2014/main" id="{CE8C5C20-AAAD-18B2-5172-474F563FA2A0}"/>
              </a:ext>
            </a:extLst>
          </p:cNvPr>
          <p:cNvSpPr txBox="1">
            <a:spLocks/>
          </p:cNvSpPr>
          <p:nvPr/>
        </p:nvSpPr>
        <p:spPr>
          <a:xfrm>
            <a:off x="754898" y="1838368"/>
            <a:ext cx="2982142" cy="215444"/>
          </a:xfrm>
          <a:prstGeom prst="rect">
            <a:avLst/>
          </a:prstGeom>
          <a:noFill/>
        </p:spPr>
        <p:txBody>
          <a:bodyPr wrap="square" lIns="0" tIns="0" rIns="0" bIns="0" anchor="t">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noProof="0">
                <a:ln>
                  <a:noFill/>
                </a:ln>
                <a:solidFill>
                  <a:prstClr val="black"/>
                </a:solidFill>
                <a:effectLst/>
                <a:uLnTx/>
                <a:uFillTx/>
                <a:latin typeface="Segoe UI Semibold"/>
                <a:cs typeface="Segoe UI"/>
              </a:rPr>
              <a:t>Analyser les données de production</a:t>
            </a:r>
          </a:p>
        </p:txBody>
      </p:sp>
      <p:sp>
        <p:nvSpPr>
          <p:cNvPr id="30" name="Text Placeholder 2">
            <a:extLst>
              <a:ext uri="{FF2B5EF4-FFF2-40B4-BE49-F238E27FC236}">
                <a16:creationId xmlns:a16="http://schemas.microsoft.com/office/drawing/2014/main" id="{A597714A-CF56-097E-E9BC-741E5EF1F66E}"/>
              </a:ext>
            </a:extLst>
          </p:cNvPr>
          <p:cNvSpPr txBox="1">
            <a:spLocks/>
          </p:cNvSpPr>
          <p:nvPr/>
        </p:nvSpPr>
        <p:spPr>
          <a:xfrm>
            <a:off x="754898" y="2088676"/>
            <a:ext cx="2982142" cy="484748"/>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defTabSz="932472" fontAlgn="base">
              <a:spcBef>
                <a:spcPct val="0"/>
              </a:spcBef>
              <a:spcAft>
                <a:spcPct val="0"/>
              </a:spcAft>
              <a:defRPr/>
            </a:pPr>
            <a:r>
              <a:rPr kumimoji="0" lang="fr-FR" sz="1050" b="0" i="0" u="none" strike="noStrike" cap="none" normalizeH="0" noProof="0" dirty="0">
                <a:ln w="3175">
                  <a:noFill/>
                </a:ln>
                <a:solidFill>
                  <a:prstClr val="black"/>
                </a:solidFill>
                <a:effectLst/>
                <a:uLnTx/>
                <a:uFillTx/>
                <a:latin typeface="Segoe UI"/>
                <a:ea typeface="+mn-ea"/>
                <a:cs typeface="Segoe UI"/>
              </a:rPr>
              <a:t>À l'aide d'un tableau de données Six Sigma, sélectionnez </a:t>
            </a:r>
            <a:r>
              <a:rPr lang="fr-FR" sz="1050" dirty="0">
                <a:ln w="3175">
                  <a:noFill/>
                </a:ln>
                <a:solidFill>
                  <a:prstClr val="black"/>
                </a:solidFill>
                <a:latin typeface="Segoe UI"/>
                <a:cs typeface="Segoe UI"/>
              </a:rPr>
              <a:t>le prompt "Afficher</a:t>
            </a:r>
            <a:r>
              <a:rPr kumimoji="0" lang="fr-FR" sz="1050" b="0" i="0" u="none" strike="noStrike" cap="none" normalizeH="0" noProof="0" dirty="0">
                <a:ln w="3175">
                  <a:noFill/>
                </a:ln>
                <a:solidFill>
                  <a:prstClr val="black"/>
                </a:solidFill>
                <a:effectLst/>
                <a:uLnTx/>
                <a:uFillTx/>
                <a:latin typeface="Segoe UI"/>
                <a:ea typeface="+mn-ea"/>
                <a:cs typeface="Segoe UI"/>
              </a:rPr>
              <a:t> les informations sur les données</a:t>
            </a:r>
            <a:r>
              <a:rPr lang="fr-FR" sz="1050" dirty="0">
                <a:ln w="3175">
                  <a:noFill/>
                </a:ln>
                <a:solidFill>
                  <a:prstClr val="black"/>
                </a:solidFill>
                <a:latin typeface="Segoe UI"/>
                <a:cs typeface="Segoe UI"/>
              </a:rPr>
              <a:t>"</a:t>
            </a:r>
            <a:endParaRPr kumimoji="0" lang="fr-FR" sz="1050" b="0" i="0" u="none" strike="noStrike" cap="none" normalizeH="0" noProof="0" dirty="0">
              <a:ln w="3175">
                <a:noFill/>
              </a:ln>
              <a:solidFill>
                <a:prstClr val="black"/>
              </a:solidFill>
              <a:effectLst/>
              <a:uLnTx/>
              <a:uFillTx/>
              <a:latin typeface="Segoe UI"/>
              <a:ea typeface="+mn-ea"/>
              <a:cs typeface="Segoe UI"/>
            </a:endParaRPr>
          </a:p>
        </p:txBody>
      </p:sp>
      <p:grpSp>
        <p:nvGrpSpPr>
          <p:cNvPr id="2" name="Group 1" descr="Microsoft Excel logo">
            <a:extLst>
              <a:ext uri="{FF2B5EF4-FFF2-40B4-BE49-F238E27FC236}">
                <a16:creationId xmlns:a16="http://schemas.microsoft.com/office/drawing/2014/main" id="{C2ADECF2-14F3-AE4C-BDCD-2CBFA7F198FA}"/>
              </a:ext>
              <a:ext uri="{C183D7F6-B498-43B3-948B-1728B52AA6E4}">
                <adec:decorative xmlns:adec="http://schemas.microsoft.com/office/drawing/2017/decorative" val="0"/>
              </a:ext>
            </a:extLst>
          </p:cNvPr>
          <p:cNvGrpSpPr>
            <a:grpSpLocks/>
          </p:cNvGrpSpPr>
          <p:nvPr/>
        </p:nvGrpSpPr>
        <p:grpSpPr>
          <a:xfrm>
            <a:off x="3654857" y="1434677"/>
            <a:ext cx="534543" cy="534543"/>
            <a:chOff x="5831903" y="8381781"/>
            <a:chExt cx="534543" cy="534543"/>
          </a:xfrm>
        </p:grpSpPr>
        <p:sp>
          <p:nvSpPr>
            <p:cNvPr id="7" name="Rounded Rectangle 46">
              <a:extLst>
                <a:ext uri="{FF2B5EF4-FFF2-40B4-BE49-F238E27FC236}">
                  <a16:creationId xmlns:a16="http://schemas.microsoft.com/office/drawing/2014/main" id="{0C912EE1-3B9C-F95A-492E-DF451F32436D}"/>
                </a:ext>
              </a:extLst>
            </p:cNvPr>
            <p:cNvSpPr/>
            <p:nvPr/>
          </p:nvSpPr>
          <p:spPr bwMode="auto">
            <a:xfrm>
              <a:off x="5831903"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8" name="Picture 8" descr="Microsoft Excel Logo - PNG and Vector - Logo Download">
              <a:hlinkClick r:id="rId4"/>
              <a:extLst>
                <a:ext uri="{FF2B5EF4-FFF2-40B4-BE49-F238E27FC236}">
                  <a16:creationId xmlns:a16="http://schemas.microsoft.com/office/drawing/2014/main" id="{B197A5B8-2C5A-012C-F931-55CD5EC05B96}"/>
                </a:ext>
              </a:extLst>
            </p:cNvPr>
            <p:cNvPicPr>
              <a:picLocks noChangeArrowheads="1"/>
            </p:cNvPicPr>
            <p:nvPr/>
          </p:nvPicPr>
          <p:blipFill rotWithShape="1">
            <a:blip r:embed="rId5" cstate="print">
              <a:extLst>
                <a:ext uri="{28A0092B-C50C-407E-A947-70E740481C1C}">
                  <a14:useLocalDpi xmlns:a14="http://schemas.microsoft.com/office/drawing/2010/main" val="0"/>
                </a:ext>
              </a:extLst>
            </a:blip>
            <a:srcRect l="17073" t="17073" r="17073" b="17073"/>
            <a:stretch/>
          </p:blipFill>
          <p:spPr bwMode="auto">
            <a:xfrm>
              <a:off x="5943929"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sp>
        <p:nvSpPr>
          <p:cNvPr id="34" name="Rectangle: Rounded Corners 6">
            <a:extLst>
              <a:ext uri="{FF2B5EF4-FFF2-40B4-BE49-F238E27FC236}">
                <a16:creationId xmlns:a16="http://schemas.microsoft.com/office/drawing/2014/main" id="{E21C62F1-77DA-D185-C9A8-021AD0153172}"/>
              </a:ext>
              <a:ext uri="{C183D7F6-B498-43B3-948B-1728B52AA6E4}">
                <adec:decorative xmlns:adec="http://schemas.microsoft.com/office/drawing/2017/decorative" val="1"/>
              </a:ext>
            </a:extLst>
          </p:cNvPr>
          <p:cNvSpPr/>
          <p:nvPr/>
        </p:nvSpPr>
        <p:spPr bwMode="auto">
          <a:xfrm>
            <a:off x="737209" y="2671215"/>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38" name="Title 1">
            <a:extLst>
              <a:ext uri="{FF2B5EF4-FFF2-40B4-BE49-F238E27FC236}">
                <a16:creationId xmlns:a16="http://schemas.microsoft.com/office/drawing/2014/main" id="{95547A2D-580F-9674-317C-EE57E78C1D7E}"/>
              </a:ext>
            </a:extLst>
          </p:cNvPr>
          <p:cNvSpPr txBox="1">
            <a:spLocks/>
          </p:cNvSpPr>
          <p:nvPr/>
        </p:nvSpPr>
        <p:spPr>
          <a:xfrm>
            <a:off x="878319" y="3096087"/>
            <a:ext cx="2735299" cy="153888"/>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Afficher les informations tirées des données.</a:t>
            </a:r>
          </a:p>
        </p:txBody>
      </p:sp>
      <p:sp>
        <p:nvSpPr>
          <p:cNvPr id="39" name="TextBox 38">
            <a:extLst>
              <a:ext uri="{FF2B5EF4-FFF2-40B4-BE49-F238E27FC236}">
                <a16:creationId xmlns:a16="http://schemas.microsoft.com/office/drawing/2014/main" id="{30DD14C3-0CB2-9ECE-599F-0ECFF2A4ADF2}"/>
              </a:ext>
            </a:extLst>
          </p:cNvPr>
          <p:cNvSpPr txBox="1"/>
          <p:nvPr/>
        </p:nvSpPr>
        <p:spPr>
          <a:xfrm>
            <a:off x="4490013" y="1838368"/>
            <a:ext cx="2939853" cy="430887"/>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noProof="0">
                <a:ln>
                  <a:noFill/>
                </a:ln>
                <a:solidFill>
                  <a:prstClr val="black"/>
                </a:solidFill>
                <a:effectLst/>
                <a:uLnTx/>
                <a:uFillTx/>
                <a:latin typeface="Segoe UI Semibold"/>
                <a:cs typeface="Segoe UI" pitchFamily="34" charset="0"/>
              </a:rPr>
              <a:t>Découvrir les solutions utilisées dans le passé</a:t>
            </a:r>
          </a:p>
        </p:txBody>
      </p:sp>
      <p:sp>
        <p:nvSpPr>
          <p:cNvPr id="40" name="Text Placeholder 2">
            <a:extLst>
              <a:ext uri="{FF2B5EF4-FFF2-40B4-BE49-F238E27FC236}">
                <a16:creationId xmlns:a16="http://schemas.microsoft.com/office/drawing/2014/main" id="{FF39AE74-5B34-C80B-BBEB-ECB3E86497C2}"/>
              </a:ext>
            </a:extLst>
          </p:cNvPr>
          <p:cNvSpPr txBox="1">
            <a:spLocks/>
          </p:cNvSpPr>
          <p:nvPr/>
        </p:nvSpPr>
        <p:spPr>
          <a:xfrm>
            <a:off x="4490013" y="2279176"/>
            <a:ext cx="2982142" cy="323165"/>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defTabSz="932472" fontAlgn="base">
              <a:spcBef>
                <a:spcPct val="0"/>
              </a:spcBef>
              <a:spcAft>
                <a:spcPct val="0"/>
              </a:spcAft>
              <a:defRPr/>
            </a:pPr>
            <a:r>
              <a:rPr kumimoji="0" lang="fr-FR" sz="1050" b="0" i="0" u="none" strike="noStrike" cap="none" normalizeH="0" noProof="0" dirty="0">
                <a:ln w="3175">
                  <a:noFill/>
                </a:ln>
                <a:solidFill>
                  <a:prstClr val="black"/>
                </a:solidFill>
                <a:effectLst/>
                <a:uLnTx/>
                <a:uFillTx/>
                <a:latin typeface="Segoe UI"/>
                <a:ea typeface="+mn-ea"/>
                <a:cs typeface="Segoe UI"/>
              </a:rPr>
              <a:t>À partir de Microsoft365.com, lancez </a:t>
            </a:r>
            <a:r>
              <a:rPr lang="fr-FR" sz="1050" dirty="0">
                <a:ln w="3175">
                  <a:noFill/>
                </a:ln>
                <a:solidFill>
                  <a:prstClr val="black"/>
                </a:solidFill>
                <a:latin typeface="Segoe UI"/>
                <a:cs typeface="Segoe UI"/>
              </a:rPr>
              <a:t>un prompt à</a:t>
            </a:r>
            <a:r>
              <a:rPr kumimoji="0" lang="fr-FR" sz="1050" b="0" i="0" u="none" strike="noStrike" cap="none" normalizeH="0" noProof="0" dirty="0">
                <a:ln w="3175">
                  <a:noFill/>
                </a:ln>
                <a:solidFill>
                  <a:prstClr val="black"/>
                </a:solidFill>
                <a:effectLst/>
                <a:uLnTx/>
                <a:uFillTx/>
                <a:latin typeface="Segoe UI"/>
                <a:ea typeface="+mn-ea"/>
                <a:cs typeface="Segoe UI"/>
              </a:rPr>
              <a:t> </a:t>
            </a:r>
            <a:r>
              <a:rPr kumimoji="0" lang="fr-FR" sz="1050" b="0" i="0" u="none" strike="noStrike" cap="none" normalizeH="0" noProof="0" dirty="0" err="1">
                <a:ln w="3175">
                  <a:noFill/>
                </a:ln>
                <a:solidFill>
                  <a:prstClr val="black"/>
                </a:solidFill>
                <a:effectLst/>
                <a:uLnTx/>
                <a:uFillTx/>
                <a:latin typeface="Segoe UI"/>
                <a:ea typeface="+mn-ea"/>
                <a:cs typeface="Segoe UI"/>
              </a:rPr>
              <a:t>Copilot</a:t>
            </a:r>
            <a:r>
              <a:rPr kumimoji="0" lang="fr-FR" sz="1050" b="0" i="0" u="none" strike="noStrike" cap="none" normalizeH="0" noProof="0" dirty="0">
                <a:ln w="3175">
                  <a:noFill/>
                </a:ln>
                <a:solidFill>
                  <a:prstClr val="black"/>
                </a:solidFill>
                <a:effectLst/>
                <a:uLnTx/>
                <a:uFillTx/>
                <a:latin typeface="Segoe UI"/>
                <a:ea typeface="+mn-ea"/>
                <a:cs typeface="Segoe UI"/>
              </a:rPr>
              <a:t> dans Microsoft 365 Chat</a:t>
            </a:r>
          </a:p>
        </p:txBody>
      </p:sp>
      <p:grpSp>
        <p:nvGrpSpPr>
          <p:cNvPr id="41" name="Group 40" descr="Microsoft Copilot logo">
            <a:extLst>
              <a:ext uri="{FF2B5EF4-FFF2-40B4-BE49-F238E27FC236}">
                <a16:creationId xmlns:a16="http://schemas.microsoft.com/office/drawing/2014/main" id="{B711A4AB-251A-51D7-1DB2-A4C6152F17C0}"/>
              </a:ext>
            </a:extLst>
          </p:cNvPr>
          <p:cNvGrpSpPr>
            <a:grpSpLocks/>
          </p:cNvGrpSpPr>
          <p:nvPr/>
        </p:nvGrpSpPr>
        <p:grpSpPr>
          <a:xfrm>
            <a:off x="7372689" y="1430408"/>
            <a:ext cx="534544" cy="534544"/>
            <a:chOff x="3610465" y="1434675"/>
            <a:chExt cx="534543" cy="534543"/>
          </a:xfrm>
        </p:grpSpPr>
        <p:sp>
          <p:nvSpPr>
            <p:cNvPr id="42" name="Rounded Rectangle 46">
              <a:extLst>
                <a:ext uri="{FF2B5EF4-FFF2-40B4-BE49-F238E27FC236}">
                  <a16:creationId xmlns:a16="http://schemas.microsoft.com/office/drawing/2014/main" id="{0C1B9304-6EF2-E0DF-FB65-984C0B66B61F}"/>
                </a:ext>
                <a:ext uri="{C183D7F6-B498-43B3-948B-1728B52AA6E4}">
                  <adec:decorative xmlns:adec="http://schemas.microsoft.com/office/drawing/2017/decorative" val="1"/>
                </a:ext>
              </a:extLst>
            </p:cNvPr>
            <p:cNvSpPr/>
            <p:nvPr/>
          </p:nvSpPr>
          <p:spPr bwMode="auto">
            <a:xfrm>
              <a:off x="3610465" y="1434675"/>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43" name="Picture 2" descr="Zip Co logo SVG free download, id: 101874 - Brandlogos.net">
              <a:hlinkClick r:id="rId6"/>
              <a:extLst>
                <a:ext uri="{FF2B5EF4-FFF2-40B4-BE49-F238E27FC236}">
                  <a16:creationId xmlns:a16="http://schemas.microsoft.com/office/drawing/2014/main" id="{21FEBF72-3C77-9BA5-5864-99F6E909B6FD}"/>
                </a:ext>
              </a:extLst>
            </p:cNvPr>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46020" y="1580474"/>
              <a:ext cx="282965" cy="257174"/>
            </a:xfrm>
            <a:prstGeom prst="rect">
              <a:avLst/>
            </a:prstGeom>
            <a:noFill/>
            <a:extLst>
              <a:ext uri="{909E8E84-426E-40DD-AFC4-6F175D3DCCD1}">
                <a14:hiddenFill xmlns:a14="http://schemas.microsoft.com/office/drawing/2010/main">
                  <a:solidFill>
                    <a:srgbClr val="FFFFFF"/>
                  </a:solidFill>
                </a14:hiddenFill>
              </a:ext>
            </a:extLst>
          </p:spPr>
        </p:pic>
      </p:grpSp>
      <p:sp>
        <p:nvSpPr>
          <p:cNvPr id="44" name="Rectangle: Rounded Corners 6">
            <a:extLst>
              <a:ext uri="{FF2B5EF4-FFF2-40B4-BE49-F238E27FC236}">
                <a16:creationId xmlns:a16="http://schemas.microsoft.com/office/drawing/2014/main" id="{F80B6BB8-5A1F-D115-2E8D-3C95A7682848}"/>
              </a:ext>
              <a:ext uri="{C183D7F6-B498-43B3-948B-1728B52AA6E4}">
                <adec:decorative xmlns:adec="http://schemas.microsoft.com/office/drawing/2017/decorative" val="1"/>
              </a:ext>
            </a:extLst>
          </p:cNvPr>
          <p:cNvSpPr/>
          <p:nvPr/>
        </p:nvSpPr>
        <p:spPr bwMode="auto">
          <a:xfrm>
            <a:off x="4472324" y="2670111"/>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45" name="Title 1">
            <a:extLst>
              <a:ext uri="{FF2B5EF4-FFF2-40B4-BE49-F238E27FC236}">
                <a16:creationId xmlns:a16="http://schemas.microsoft.com/office/drawing/2014/main" id="{2821B7E8-8000-8545-7D2A-17012E5E5E00}"/>
              </a:ext>
            </a:extLst>
          </p:cNvPr>
          <p:cNvSpPr txBox="1">
            <a:spLocks/>
          </p:cNvSpPr>
          <p:nvPr/>
        </p:nvSpPr>
        <p:spPr>
          <a:xfrm>
            <a:off x="4613434" y="2865255"/>
            <a:ext cx="2735299" cy="615553"/>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Retrouver des informations sur le dépannage </a:t>
            </a:r>
            <a:r>
              <a:rPr kumimoji="0" lang="fr-FR" sz="1000" b="0" i="0" u="none" strike="noStrike" cap="none" spc="0" normalizeH="0" noProof="0">
                <a:ln w="3175">
                  <a:noFill/>
                </a:ln>
                <a:solidFill>
                  <a:prstClr val="black"/>
                </a:solidFill>
                <a:effectLst/>
                <a:uLnTx/>
                <a:uFillTx/>
                <a:latin typeface="Segoe UI"/>
                <a:ea typeface="+mn-ea"/>
                <a:cs typeface="Segoe UI" pitchFamily="34" charset="0"/>
              </a:rPr>
              <a:t>de nos équipements de production actuels dans les différents manuels. Rechercher des informations sur la réinitialisation du processeur.</a:t>
            </a:r>
          </a:p>
        </p:txBody>
      </p:sp>
      <p:sp>
        <p:nvSpPr>
          <p:cNvPr id="46" name="TextBox 45">
            <a:extLst>
              <a:ext uri="{FF2B5EF4-FFF2-40B4-BE49-F238E27FC236}">
                <a16:creationId xmlns:a16="http://schemas.microsoft.com/office/drawing/2014/main" id="{5606C60E-9790-B7B5-EF86-93A3F6FB0874}"/>
              </a:ext>
            </a:extLst>
          </p:cNvPr>
          <p:cNvSpPr txBox="1"/>
          <p:nvPr/>
        </p:nvSpPr>
        <p:spPr>
          <a:xfrm>
            <a:off x="8229191" y="1838368"/>
            <a:ext cx="2982142" cy="430887"/>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noProof="0">
                <a:ln>
                  <a:noFill/>
                </a:ln>
                <a:solidFill>
                  <a:prstClr val="black"/>
                </a:solidFill>
                <a:effectLst/>
                <a:uLnTx/>
                <a:uFillTx/>
                <a:latin typeface="Segoe UI Semibold"/>
                <a:cs typeface="Segoe UI" pitchFamily="34" charset="0"/>
              </a:rPr>
              <a:t>Réfléchir ensemble à de nouvelles solutions</a:t>
            </a:r>
          </a:p>
        </p:txBody>
      </p:sp>
      <p:sp>
        <p:nvSpPr>
          <p:cNvPr id="47" name="Text Placeholder 2">
            <a:extLst>
              <a:ext uri="{FF2B5EF4-FFF2-40B4-BE49-F238E27FC236}">
                <a16:creationId xmlns:a16="http://schemas.microsoft.com/office/drawing/2014/main" id="{CAC0B192-5DD0-87F0-F62E-CF298B23ED58}"/>
              </a:ext>
            </a:extLst>
          </p:cNvPr>
          <p:cNvSpPr txBox="1">
            <a:spLocks/>
          </p:cNvSpPr>
          <p:nvPr/>
        </p:nvSpPr>
        <p:spPr>
          <a:xfrm>
            <a:off x="8229190" y="2250601"/>
            <a:ext cx="3424157" cy="323165"/>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Pct val="90000"/>
              <a:buFont typeface="Wingdings" panose="05000000000000000000" pitchFamily="2" charset="2"/>
              <a:buNone/>
              <a:tabLst/>
              <a:defRPr/>
            </a:pPr>
            <a:r>
              <a:rPr kumimoji="0" lang="fr-FR" sz="1050" b="0" i="0" u="none" strike="noStrike" cap="none" normalizeH="0" noProof="0">
                <a:ln w="3175">
                  <a:noFill/>
                </a:ln>
                <a:solidFill>
                  <a:prstClr val="black"/>
                </a:solidFill>
                <a:effectLst/>
                <a:uLnTx/>
                <a:uFillTx/>
                <a:latin typeface="Segoe UI"/>
                <a:ea typeface="+mn-ea"/>
                <a:cs typeface="Segoe UI" panose="020B0502040204020203" pitchFamily="34" charset="0"/>
              </a:rPr>
              <a:t>Après avoir recueilli les idées, cliquez sur </a:t>
            </a:r>
            <a:r>
              <a:rPr kumimoji="0" lang="fr-FR" sz="1050" b="0" i="0" u="none" strike="noStrike" cap="none" normalizeH="0" noProof="0" err="1">
                <a:ln w="3175">
                  <a:noFill/>
                </a:ln>
                <a:solidFill>
                  <a:prstClr val="black"/>
                </a:solidFill>
                <a:effectLst/>
                <a:uLnTx/>
                <a:uFillTx/>
                <a:latin typeface="Segoe UI"/>
                <a:ea typeface="+mn-ea"/>
                <a:cs typeface="Segoe UI" panose="020B0502040204020203" pitchFamily="34" charset="0"/>
              </a:rPr>
              <a:t>Organize</a:t>
            </a:r>
            <a:r>
              <a:rPr kumimoji="0" lang="fr-FR" sz="1050" b="0" i="0" u="none" strike="noStrike" cap="none" normalizeH="0" noProof="0">
                <a:ln w="3175">
                  <a:noFill/>
                </a:ln>
                <a:solidFill>
                  <a:prstClr val="black"/>
                </a:solidFill>
                <a:effectLst/>
                <a:uLnTx/>
                <a:uFillTx/>
                <a:latin typeface="Segoe UI"/>
                <a:ea typeface="+mn-ea"/>
                <a:cs typeface="Segoe UI" panose="020B0502040204020203" pitchFamily="34" charset="0"/>
              </a:rPr>
              <a:t> </a:t>
            </a:r>
            <a:br>
              <a:rPr kumimoji="0" lang="fr-FR" sz="1050" b="0" i="0" u="none" strike="noStrike" cap="none" normalizeH="0" noProof="0">
                <a:ln w="3175">
                  <a:noFill/>
                </a:ln>
                <a:solidFill>
                  <a:prstClr val="black"/>
                </a:solidFill>
                <a:effectLst/>
                <a:uLnTx/>
                <a:uFillTx/>
                <a:latin typeface="Segoe UI"/>
                <a:ea typeface="+mn-ea"/>
                <a:cs typeface="Segoe UI" panose="020B0502040204020203" pitchFamily="34" charset="0"/>
              </a:rPr>
            </a:br>
            <a:r>
              <a:rPr kumimoji="0" lang="fr-FR" sz="1050" b="0" i="0" u="none" strike="noStrike" cap="none" normalizeH="0" noProof="0" err="1">
                <a:ln w="3175">
                  <a:noFill/>
                </a:ln>
                <a:solidFill>
                  <a:prstClr val="black"/>
                </a:solidFill>
                <a:effectLst/>
                <a:uLnTx/>
                <a:uFillTx/>
                <a:latin typeface="Segoe UI"/>
                <a:ea typeface="+mn-ea"/>
                <a:cs typeface="Segoe UI" panose="020B0502040204020203" pitchFamily="34" charset="0"/>
              </a:rPr>
              <a:t>using</a:t>
            </a:r>
            <a:r>
              <a:rPr kumimoji="0" lang="fr-FR" sz="1050" b="0" i="0" u="none" strike="noStrike" cap="none" normalizeH="0" noProof="0">
                <a:ln w="3175">
                  <a:noFill/>
                </a:ln>
                <a:solidFill>
                  <a:prstClr val="black"/>
                </a:solidFill>
                <a:effectLst/>
                <a:uLnTx/>
                <a:uFillTx/>
                <a:latin typeface="Segoe UI"/>
                <a:ea typeface="+mn-ea"/>
                <a:cs typeface="Segoe UI" panose="020B0502040204020203" pitchFamily="34" charset="0"/>
              </a:rPr>
              <a:t> Copilot (Organiser avec Copilot) dans </a:t>
            </a:r>
            <a:r>
              <a:rPr kumimoji="0" lang="fr-FR" sz="1050" b="0" i="0" u="none" strike="noStrike" cap="none" normalizeH="0" noProof="0" err="1">
                <a:ln w="3175">
                  <a:noFill/>
                </a:ln>
                <a:solidFill>
                  <a:prstClr val="black"/>
                </a:solidFill>
                <a:effectLst/>
                <a:uLnTx/>
                <a:uFillTx/>
                <a:latin typeface="Segoe UI"/>
                <a:ea typeface="+mn-ea"/>
                <a:cs typeface="Segoe UI" panose="020B0502040204020203" pitchFamily="34" charset="0"/>
              </a:rPr>
              <a:t>Whiteboard</a:t>
            </a:r>
            <a:r>
              <a:rPr kumimoji="0" lang="fr-FR" sz="1050" b="0" i="0" u="none" strike="noStrike" cap="none" normalizeH="0" noProof="0">
                <a:ln w="3175">
                  <a:noFill/>
                </a:ln>
                <a:solidFill>
                  <a:prstClr val="black"/>
                </a:solidFill>
                <a:effectLst/>
                <a:uLnTx/>
                <a:uFillTx/>
                <a:latin typeface="Segoe UI"/>
                <a:ea typeface="+mn-ea"/>
                <a:cs typeface="Segoe UI" panose="020B0502040204020203" pitchFamily="34" charset="0"/>
              </a:rPr>
              <a:t>.</a:t>
            </a:r>
          </a:p>
        </p:txBody>
      </p:sp>
      <p:grpSp>
        <p:nvGrpSpPr>
          <p:cNvPr id="10" name="Group 9" descr="Whiteboard logo">
            <a:extLst>
              <a:ext uri="{FF2B5EF4-FFF2-40B4-BE49-F238E27FC236}">
                <a16:creationId xmlns:a16="http://schemas.microsoft.com/office/drawing/2014/main" id="{B744E4F0-446D-EF62-AE0A-ECD266B7FAB7}"/>
              </a:ext>
              <a:ext uri="{C183D7F6-B498-43B3-948B-1728B52AA6E4}">
                <adec:decorative xmlns:adec="http://schemas.microsoft.com/office/drawing/2017/decorative" val="0"/>
              </a:ext>
            </a:extLst>
          </p:cNvPr>
          <p:cNvGrpSpPr>
            <a:grpSpLocks/>
          </p:cNvGrpSpPr>
          <p:nvPr/>
        </p:nvGrpSpPr>
        <p:grpSpPr>
          <a:xfrm>
            <a:off x="11118805" y="1412878"/>
            <a:ext cx="534543" cy="534543"/>
            <a:chOff x="12498914" y="5650593"/>
            <a:chExt cx="534543" cy="534543"/>
          </a:xfrm>
        </p:grpSpPr>
        <p:sp>
          <p:nvSpPr>
            <p:cNvPr id="18" name="Rounded Rectangle 46">
              <a:hlinkClick r:id="rId8"/>
              <a:extLst>
                <a:ext uri="{FF2B5EF4-FFF2-40B4-BE49-F238E27FC236}">
                  <a16:creationId xmlns:a16="http://schemas.microsoft.com/office/drawing/2014/main" id="{384E952F-FC2A-CA4F-B741-1509F9239669}"/>
                </a:ext>
              </a:extLst>
            </p:cNvPr>
            <p:cNvSpPr/>
            <p:nvPr/>
          </p:nvSpPr>
          <p:spPr bwMode="auto">
            <a:xfrm>
              <a:off x="12498914" y="5650593"/>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19" name="Picture 18" descr="Whiteboard icon in Windows 11 Color Style">
              <a:hlinkClick r:id="rId8"/>
              <a:extLst>
                <a:ext uri="{FF2B5EF4-FFF2-40B4-BE49-F238E27FC236}">
                  <a16:creationId xmlns:a16="http://schemas.microsoft.com/office/drawing/2014/main" id="{2123707C-CB01-FB1E-82DB-8BDF12CC889E}"/>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2572494" y="5733219"/>
              <a:ext cx="382585" cy="382585"/>
            </a:xfrm>
            <a:prstGeom prst="rect">
              <a:avLst/>
            </a:prstGeom>
            <a:noFill/>
            <a:extLst>
              <a:ext uri="{909E8E84-426E-40DD-AFC4-6F175D3DCCD1}">
                <a14:hiddenFill xmlns:a14="http://schemas.microsoft.com/office/drawing/2010/main">
                  <a:solidFill>
                    <a:srgbClr val="FFFFFF"/>
                  </a:solidFill>
                </a14:hiddenFill>
              </a:ext>
            </a:extLst>
          </p:spPr>
        </p:pic>
      </p:grpSp>
      <p:sp>
        <p:nvSpPr>
          <p:cNvPr id="51" name="Rectangle: Rounded Corners 6">
            <a:extLst>
              <a:ext uri="{FF2B5EF4-FFF2-40B4-BE49-F238E27FC236}">
                <a16:creationId xmlns:a16="http://schemas.microsoft.com/office/drawing/2014/main" id="{9BB5BA09-D5DA-9776-6B91-FF6EDB4F881E}"/>
              </a:ext>
              <a:ext uri="{C183D7F6-B498-43B3-948B-1728B52AA6E4}">
                <adec:decorative xmlns:adec="http://schemas.microsoft.com/office/drawing/2017/decorative" val="1"/>
              </a:ext>
            </a:extLst>
          </p:cNvPr>
          <p:cNvSpPr/>
          <p:nvPr/>
        </p:nvSpPr>
        <p:spPr bwMode="auto">
          <a:xfrm>
            <a:off x="8211503" y="2670111"/>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52" name="Title 1">
            <a:extLst>
              <a:ext uri="{FF2B5EF4-FFF2-40B4-BE49-F238E27FC236}">
                <a16:creationId xmlns:a16="http://schemas.microsoft.com/office/drawing/2014/main" id="{2ABCE63E-4F47-13CD-FE66-1E9ACAB2D0A0}"/>
              </a:ext>
            </a:extLst>
          </p:cNvPr>
          <p:cNvSpPr txBox="1">
            <a:spLocks/>
          </p:cNvSpPr>
          <p:nvPr/>
        </p:nvSpPr>
        <p:spPr>
          <a:xfrm>
            <a:off x="8352613" y="3096087"/>
            <a:ext cx="2735299" cy="153888"/>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Organiser</a:t>
            </a:r>
          </a:p>
        </p:txBody>
      </p:sp>
      <p:sp>
        <p:nvSpPr>
          <p:cNvPr id="53" name="TextBox 52">
            <a:extLst>
              <a:ext uri="{FF2B5EF4-FFF2-40B4-BE49-F238E27FC236}">
                <a16:creationId xmlns:a16="http://schemas.microsoft.com/office/drawing/2014/main" id="{13FDF827-FB9B-64C4-D80D-07ACE6AF7282}"/>
              </a:ext>
            </a:extLst>
          </p:cNvPr>
          <p:cNvSpPr txBox="1"/>
          <p:nvPr/>
        </p:nvSpPr>
        <p:spPr>
          <a:xfrm>
            <a:off x="754898" y="4440281"/>
            <a:ext cx="2982142" cy="430887"/>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noProof="0">
                <a:ln>
                  <a:noFill/>
                </a:ln>
                <a:solidFill>
                  <a:prstClr val="black"/>
                </a:solidFill>
                <a:effectLst/>
                <a:uLnTx/>
                <a:uFillTx/>
                <a:latin typeface="Segoe UI Semibold"/>
                <a:cs typeface="Segoe UI" pitchFamily="34" charset="0"/>
              </a:rPr>
              <a:t>Résumer la réunion de situation hebdomadaire</a:t>
            </a:r>
          </a:p>
        </p:txBody>
      </p:sp>
      <p:sp>
        <p:nvSpPr>
          <p:cNvPr id="54" name="Text Placeholder 2">
            <a:extLst>
              <a:ext uri="{FF2B5EF4-FFF2-40B4-BE49-F238E27FC236}">
                <a16:creationId xmlns:a16="http://schemas.microsoft.com/office/drawing/2014/main" id="{5EBB6D84-FE7F-F20F-19ED-729980CFEC97}"/>
              </a:ext>
            </a:extLst>
          </p:cNvPr>
          <p:cNvSpPr txBox="1">
            <a:spLocks/>
          </p:cNvSpPr>
          <p:nvPr/>
        </p:nvSpPr>
        <p:spPr>
          <a:xfrm>
            <a:off x="754898" y="4909664"/>
            <a:ext cx="2982142" cy="323165"/>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Pct val="90000"/>
              <a:buFont typeface="Wingdings" panose="05000000000000000000" pitchFamily="2" charset="2"/>
              <a:buNone/>
              <a:tabLst/>
              <a:defRPr/>
            </a:pPr>
            <a:r>
              <a:rPr kumimoji="0" lang="fr-FR" sz="1050" b="0" i="0" u="none" strike="noStrike" cap="none" normalizeH="0" noProof="0">
                <a:ln w="3175">
                  <a:noFill/>
                </a:ln>
                <a:solidFill>
                  <a:prstClr val="black"/>
                </a:solidFill>
                <a:effectLst/>
                <a:uLnTx/>
                <a:uFillTx/>
                <a:latin typeface="Segoe UI"/>
                <a:ea typeface="+mn-ea"/>
                <a:cs typeface="Segoe UI" panose="020B0502040204020203" pitchFamily="34" charset="0"/>
              </a:rPr>
              <a:t>À partir de la synthèse de la réunion, demandez à Copilot dans Teams</a:t>
            </a:r>
          </a:p>
        </p:txBody>
      </p:sp>
      <p:grpSp>
        <p:nvGrpSpPr>
          <p:cNvPr id="55" name="Group 54" descr="Microsoft Teams Logo">
            <a:extLst>
              <a:ext uri="{FF2B5EF4-FFF2-40B4-BE49-F238E27FC236}">
                <a16:creationId xmlns:a16="http://schemas.microsoft.com/office/drawing/2014/main" id="{D0682427-65E8-6E69-7F2B-617CAFC4DE1C}"/>
              </a:ext>
              <a:ext uri="{C183D7F6-B498-43B3-948B-1728B52AA6E4}">
                <adec:decorative xmlns:adec="http://schemas.microsoft.com/office/drawing/2017/decorative" val="0"/>
              </a:ext>
            </a:extLst>
          </p:cNvPr>
          <p:cNvGrpSpPr>
            <a:grpSpLocks/>
          </p:cNvGrpSpPr>
          <p:nvPr/>
        </p:nvGrpSpPr>
        <p:grpSpPr>
          <a:xfrm>
            <a:off x="3685717" y="4031176"/>
            <a:ext cx="534544" cy="534544"/>
            <a:chOff x="3125234" y="13590476"/>
            <a:chExt cx="659280" cy="659280"/>
          </a:xfrm>
        </p:grpSpPr>
        <p:sp>
          <p:nvSpPr>
            <p:cNvPr id="56" name="Rounded Rectangle 56">
              <a:extLst>
                <a:ext uri="{FF2B5EF4-FFF2-40B4-BE49-F238E27FC236}">
                  <a16:creationId xmlns:a16="http://schemas.microsoft.com/office/drawing/2014/main" id="{E87F996E-913C-DDDE-F092-560D22F9AE10}"/>
                </a:ext>
              </a:extLst>
            </p:cNvPr>
            <p:cNvSpPr/>
            <p:nvPr/>
          </p:nvSpPr>
          <p:spPr bwMode="auto">
            <a:xfrm>
              <a:off x="3125234" y="13590476"/>
              <a:ext cx="659280" cy="659280"/>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57" name="Graphic 56">
              <a:extLst>
                <a:ext uri="{FF2B5EF4-FFF2-40B4-BE49-F238E27FC236}">
                  <a16:creationId xmlns:a16="http://schemas.microsoft.com/office/drawing/2014/main" id="{54D2360B-5767-3E72-AF02-36C95793ED10}"/>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229606" y="13694555"/>
              <a:ext cx="451120" cy="451118"/>
            </a:xfrm>
            <a:prstGeom prst="rect">
              <a:avLst/>
            </a:prstGeom>
          </p:spPr>
        </p:pic>
      </p:grpSp>
      <p:sp>
        <p:nvSpPr>
          <p:cNvPr id="58" name="Rectangle: Rounded Corners 6">
            <a:extLst>
              <a:ext uri="{FF2B5EF4-FFF2-40B4-BE49-F238E27FC236}">
                <a16:creationId xmlns:a16="http://schemas.microsoft.com/office/drawing/2014/main" id="{87DB25FB-3F87-E4CD-7B51-42F2A85E7390}"/>
              </a:ext>
              <a:ext uri="{C183D7F6-B498-43B3-948B-1728B52AA6E4}">
                <adec:decorative xmlns:adec="http://schemas.microsoft.com/office/drawing/2017/decorative" val="1"/>
              </a:ext>
            </a:extLst>
          </p:cNvPr>
          <p:cNvSpPr/>
          <p:nvPr/>
        </p:nvSpPr>
        <p:spPr bwMode="auto">
          <a:xfrm>
            <a:off x="737209" y="5272287"/>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59" name="Title 1">
            <a:extLst>
              <a:ext uri="{FF2B5EF4-FFF2-40B4-BE49-F238E27FC236}">
                <a16:creationId xmlns:a16="http://schemas.microsoft.com/office/drawing/2014/main" id="{638BFBCC-0999-6504-F0FA-7570E57D646E}"/>
              </a:ext>
            </a:extLst>
          </p:cNvPr>
          <p:cNvSpPr txBox="1">
            <a:spLocks/>
          </p:cNvSpPr>
          <p:nvPr/>
        </p:nvSpPr>
        <p:spPr>
          <a:xfrm>
            <a:off x="878319" y="5467431"/>
            <a:ext cx="2735299" cy="615553"/>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Résumer la réunion </a:t>
            </a:r>
            <a:r>
              <a:rPr kumimoji="0" lang="fr-FR" sz="1000" b="0" i="0" u="none" strike="noStrike" cap="none" spc="0" normalizeH="0" noProof="0">
                <a:ln w="3175">
                  <a:noFill/>
                </a:ln>
                <a:solidFill>
                  <a:prstClr val="black"/>
                </a:solidFill>
                <a:effectLst/>
                <a:uLnTx/>
                <a:uFillTx/>
                <a:latin typeface="Segoe UI"/>
                <a:ea typeface="+mn-ea"/>
                <a:cs typeface="Segoe UI" pitchFamily="34" charset="0"/>
              </a:rPr>
              <a:t>et lister les actions discutées ainsi que leur statut actuel. Énumérer toutes les décisions prises et les problèmes résolus.</a:t>
            </a:r>
          </a:p>
        </p:txBody>
      </p:sp>
      <p:sp>
        <p:nvSpPr>
          <p:cNvPr id="60" name="TextBox 59">
            <a:extLst>
              <a:ext uri="{FF2B5EF4-FFF2-40B4-BE49-F238E27FC236}">
                <a16:creationId xmlns:a16="http://schemas.microsoft.com/office/drawing/2014/main" id="{9AF08A12-335E-AA3B-D322-E265A3B75E5C}"/>
              </a:ext>
            </a:extLst>
          </p:cNvPr>
          <p:cNvSpPr txBox="1"/>
          <p:nvPr/>
        </p:nvSpPr>
        <p:spPr>
          <a:xfrm>
            <a:off x="4490013" y="4440281"/>
            <a:ext cx="2982142" cy="430887"/>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noProof="0">
                <a:ln>
                  <a:noFill/>
                </a:ln>
                <a:solidFill>
                  <a:prstClr val="black"/>
                </a:solidFill>
                <a:effectLst/>
                <a:uLnTx/>
                <a:uFillTx/>
                <a:latin typeface="Segoe UI Semibold"/>
                <a:cs typeface="Segoe UI" pitchFamily="34" charset="0"/>
              </a:rPr>
              <a:t>Remercier les salariés pour leur travail</a:t>
            </a:r>
          </a:p>
        </p:txBody>
      </p:sp>
      <p:sp>
        <p:nvSpPr>
          <p:cNvPr id="61" name="Text Placeholder 2">
            <a:extLst>
              <a:ext uri="{FF2B5EF4-FFF2-40B4-BE49-F238E27FC236}">
                <a16:creationId xmlns:a16="http://schemas.microsoft.com/office/drawing/2014/main" id="{2D3F7089-5B07-8DD0-1CB8-5C5CAD2F57E1}"/>
              </a:ext>
            </a:extLst>
          </p:cNvPr>
          <p:cNvSpPr txBox="1">
            <a:spLocks/>
          </p:cNvSpPr>
          <p:nvPr/>
        </p:nvSpPr>
        <p:spPr>
          <a:xfrm>
            <a:off x="4490013" y="4871564"/>
            <a:ext cx="2982142" cy="323165"/>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defTabSz="932472" fontAlgn="base">
              <a:spcBef>
                <a:spcPct val="0"/>
              </a:spcBef>
              <a:spcAft>
                <a:spcPct val="0"/>
              </a:spcAft>
              <a:defRPr/>
            </a:pPr>
            <a:r>
              <a:rPr kumimoji="0" lang="fr-FR" sz="1050" b="0" i="0" u="none" strike="noStrike" cap="none" normalizeH="0" noProof="0" dirty="0">
                <a:ln w="3175">
                  <a:noFill/>
                </a:ln>
                <a:solidFill>
                  <a:prstClr val="black"/>
                </a:solidFill>
                <a:effectLst/>
                <a:uLnTx/>
                <a:uFillTx/>
                <a:latin typeface="Segoe UI"/>
                <a:ea typeface="+mn-ea"/>
                <a:cs typeface="Segoe UI"/>
              </a:rPr>
              <a:t>À partir d'un nouvel e-mail, créez </a:t>
            </a:r>
            <a:r>
              <a:rPr lang="fr-FR" sz="1050" dirty="0">
                <a:ln w="3175">
                  <a:noFill/>
                </a:ln>
                <a:solidFill>
                  <a:prstClr val="black"/>
                </a:solidFill>
                <a:latin typeface="Segoe UI"/>
                <a:cs typeface="Segoe UI"/>
              </a:rPr>
              <a:t>un</a:t>
            </a:r>
            <a:r>
              <a:rPr kumimoji="0" lang="fr-FR" sz="1050" b="0" i="0" u="none" strike="noStrike" cap="none" normalizeH="0" noProof="0" dirty="0">
                <a:ln w="3175">
                  <a:noFill/>
                </a:ln>
                <a:solidFill>
                  <a:prstClr val="black"/>
                </a:solidFill>
                <a:effectLst/>
                <a:uLnTx/>
                <a:uFillTx/>
                <a:latin typeface="Segoe UI"/>
                <a:ea typeface="+mn-ea"/>
                <a:cs typeface="Segoe UI"/>
              </a:rPr>
              <a:t> </a:t>
            </a:r>
            <a:r>
              <a:rPr lang="fr-FR" sz="1050" dirty="0">
                <a:ln w="3175">
                  <a:noFill/>
                </a:ln>
                <a:solidFill>
                  <a:prstClr val="black"/>
                </a:solidFill>
                <a:latin typeface="Segoe UI"/>
                <a:cs typeface="Segoe UI"/>
              </a:rPr>
              <a:t>prompt </a:t>
            </a:r>
            <a:r>
              <a:rPr lang="fr-FR" sz="1050" dirty="0" err="1">
                <a:ln w="3175">
                  <a:noFill/>
                </a:ln>
                <a:solidFill>
                  <a:prstClr val="black"/>
                </a:solidFill>
                <a:latin typeface="Segoe UI"/>
                <a:cs typeface="Segoe UI"/>
              </a:rPr>
              <a:t>Copilot</a:t>
            </a:r>
            <a:r>
              <a:rPr kumimoji="0" lang="fr-FR" sz="1050" b="0" i="0" u="none" strike="noStrike" cap="none" normalizeH="0" noProof="0" dirty="0">
                <a:ln w="3175">
                  <a:noFill/>
                </a:ln>
                <a:solidFill>
                  <a:prstClr val="black"/>
                </a:solidFill>
                <a:effectLst/>
                <a:uLnTx/>
                <a:uFillTx/>
                <a:latin typeface="Segoe UI"/>
                <a:ea typeface="+mn-ea"/>
                <a:cs typeface="Segoe UI"/>
              </a:rPr>
              <a:t> dans Outlook</a:t>
            </a:r>
          </a:p>
        </p:txBody>
      </p:sp>
      <p:grpSp>
        <p:nvGrpSpPr>
          <p:cNvPr id="75" name="Group 74" descr="Microsoft Outlook logo">
            <a:extLst>
              <a:ext uri="{FF2B5EF4-FFF2-40B4-BE49-F238E27FC236}">
                <a16:creationId xmlns:a16="http://schemas.microsoft.com/office/drawing/2014/main" id="{34A5FD45-A3FF-D854-8B48-4177B2019B92}"/>
              </a:ext>
              <a:ext uri="{C183D7F6-B498-43B3-948B-1728B52AA6E4}">
                <adec:decorative xmlns:adec="http://schemas.microsoft.com/office/drawing/2017/decorative" val="0"/>
              </a:ext>
            </a:extLst>
          </p:cNvPr>
          <p:cNvGrpSpPr>
            <a:grpSpLocks/>
          </p:cNvGrpSpPr>
          <p:nvPr/>
        </p:nvGrpSpPr>
        <p:grpSpPr>
          <a:xfrm>
            <a:off x="7372338" y="4028485"/>
            <a:ext cx="534544" cy="534544"/>
            <a:chOff x="11090271" y="6937563"/>
            <a:chExt cx="534544" cy="534544"/>
          </a:xfrm>
        </p:grpSpPr>
        <p:sp>
          <p:nvSpPr>
            <p:cNvPr id="76" name="Rounded Rectangle 64">
              <a:extLst>
                <a:ext uri="{FF2B5EF4-FFF2-40B4-BE49-F238E27FC236}">
                  <a16:creationId xmlns:a16="http://schemas.microsoft.com/office/drawing/2014/main" id="{372164CE-5C79-511F-903A-B0569EA6BB8D}"/>
                </a:ext>
              </a:extLst>
            </p:cNvPr>
            <p:cNvSpPr/>
            <p:nvPr/>
          </p:nvSpPr>
          <p:spPr bwMode="auto">
            <a:xfrm>
              <a:off x="11090271" y="6937563"/>
              <a:ext cx="534544" cy="534544"/>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77" name="Graphic 76">
              <a:extLst>
                <a:ext uri="{FF2B5EF4-FFF2-40B4-BE49-F238E27FC236}">
                  <a16:creationId xmlns:a16="http://schemas.microsoft.com/office/drawing/2014/main" id="{95F1C586-5D24-2B64-48AA-40FD6CEF04ED}"/>
                </a:ext>
              </a:extLst>
            </p:cNvPr>
            <p:cNvPicPr>
              <a:picLocks noChangeAspect="1"/>
            </p:cNvPicPr>
            <p:nvPr/>
          </p:nvPicPr>
          <p:blipFill rotWithShape="1">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22984" t="22984" r="22984" b="22984"/>
            <a:stretch/>
          </p:blipFill>
          <p:spPr>
            <a:xfrm>
              <a:off x="11170786" y="7018079"/>
              <a:ext cx="373514" cy="373514"/>
            </a:xfrm>
            <a:prstGeom prst="rect">
              <a:avLst/>
            </a:prstGeom>
          </p:spPr>
        </p:pic>
      </p:grpSp>
      <p:sp>
        <p:nvSpPr>
          <p:cNvPr id="65" name="Rectangle: Rounded Corners 6">
            <a:extLst>
              <a:ext uri="{FF2B5EF4-FFF2-40B4-BE49-F238E27FC236}">
                <a16:creationId xmlns:a16="http://schemas.microsoft.com/office/drawing/2014/main" id="{88A28468-ADD8-5D7D-FCF0-FB1EC4873ACE}"/>
              </a:ext>
              <a:ext uri="{C183D7F6-B498-43B3-948B-1728B52AA6E4}">
                <adec:decorative xmlns:adec="http://schemas.microsoft.com/office/drawing/2017/decorative" val="1"/>
              </a:ext>
            </a:extLst>
          </p:cNvPr>
          <p:cNvSpPr/>
          <p:nvPr/>
        </p:nvSpPr>
        <p:spPr bwMode="auto">
          <a:xfrm>
            <a:off x="4484614" y="5292771"/>
            <a:ext cx="2992940" cy="964873"/>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66" name="Title 1">
            <a:extLst>
              <a:ext uri="{FF2B5EF4-FFF2-40B4-BE49-F238E27FC236}">
                <a16:creationId xmlns:a16="http://schemas.microsoft.com/office/drawing/2014/main" id="{1B87BE5F-BB83-4E02-58DE-8E9BA20CBAFE}"/>
              </a:ext>
            </a:extLst>
          </p:cNvPr>
          <p:cNvSpPr txBox="1">
            <a:spLocks/>
          </p:cNvSpPr>
          <p:nvPr/>
        </p:nvSpPr>
        <p:spPr>
          <a:xfrm>
            <a:off x="4613434" y="5313543"/>
            <a:ext cx="2735299" cy="923330"/>
          </a:xfrm>
          <a:prstGeom prst="rect">
            <a:avLst/>
          </a:prstGeom>
          <a:noFill/>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Créer un e-mail </a:t>
            </a:r>
            <a:r>
              <a:rPr kumimoji="0" lang="fr-FR" sz="1000" b="0" i="0" u="none" strike="noStrike" cap="none" spc="0" normalizeH="0" noProof="0">
                <a:ln w="3175">
                  <a:noFill/>
                </a:ln>
                <a:solidFill>
                  <a:prstClr val="black"/>
                </a:solidFill>
                <a:effectLst/>
                <a:uLnTx/>
                <a:uFillTx/>
                <a:latin typeface="Segoe UI"/>
                <a:ea typeface="+mn-ea"/>
                <a:cs typeface="Segoe UI" pitchFamily="34" charset="0"/>
              </a:rPr>
              <a:t>pour remercier toutes les personnes qui ont contribué à identifier le problème et à mettre en œuvre la solution. Indiquer que la production a totalement repris le mardi à 18 heures et que nous avons limité l'arrêt à 3 jours.</a:t>
            </a:r>
          </a:p>
        </p:txBody>
      </p:sp>
      <p:sp>
        <p:nvSpPr>
          <p:cNvPr id="67" name="TextBox 66">
            <a:extLst>
              <a:ext uri="{FF2B5EF4-FFF2-40B4-BE49-F238E27FC236}">
                <a16:creationId xmlns:a16="http://schemas.microsoft.com/office/drawing/2014/main" id="{6D3F4E44-57B8-20C9-1E49-B5360A892421}"/>
              </a:ext>
            </a:extLst>
          </p:cNvPr>
          <p:cNvSpPr txBox="1"/>
          <p:nvPr/>
        </p:nvSpPr>
        <p:spPr>
          <a:xfrm>
            <a:off x="8229191" y="4440281"/>
            <a:ext cx="2982142" cy="430887"/>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noProof="0">
                <a:ln>
                  <a:noFill/>
                </a:ln>
                <a:solidFill>
                  <a:prstClr val="black"/>
                </a:solidFill>
                <a:effectLst/>
                <a:uLnTx/>
                <a:uFillTx/>
                <a:latin typeface="Segoe UI Semibold"/>
                <a:cs typeface="Segoe UI" pitchFamily="34" charset="0"/>
              </a:rPr>
              <a:t>Créer un rapport d'analyse des causes profondes</a:t>
            </a:r>
          </a:p>
        </p:txBody>
      </p:sp>
      <p:sp>
        <p:nvSpPr>
          <p:cNvPr id="68" name="Text Placeholder 2">
            <a:extLst>
              <a:ext uri="{FF2B5EF4-FFF2-40B4-BE49-F238E27FC236}">
                <a16:creationId xmlns:a16="http://schemas.microsoft.com/office/drawing/2014/main" id="{29851D36-5E94-FF5C-ACD6-2D6F92B45938}"/>
              </a:ext>
            </a:extLst>
          </p:cNvPr>
          <p:cNvSpPr txBox="1">
            <a:spLocks/>
          </p:cNvSpPr>
          <p:nvPr/>
        </p:nvSpPr>
        <p:spPr>
          <a:xfrm>
            <a:off x="8229191" y="4890614"/>
            <a:ext cx="2982142" cy="323165"/>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defTabSz="932472" fontAlgn="base">
              <a:spcBef>
                <a:spcPct val="0"/>
              </a:spcBef>
              <a:spcAft>
                <a:spcPct val="0"/>
              </a:spcAft>
              <a:defRPr/>
            </a:pPr>
            <a:r>
              <a:rPr kumimoji="0" lang="fr-FR" sz="1050" b="0" i="0" u="none" strike="noStrike" cap="none" normalizeH="0" noProof="0" dirty="0">
                <a:ln w="3175">
                  <a:noFill/>
                </a:ln>
                <a:solidFill>
                  <a:prstClr val="black"/>
                </a:solidFill>
                <a:effectLst/>
                <a:uLnTx/>
                <a:uFillTx/>
                <a:latin typeface="Segoe UI"/>
                <a:ea typeface="+mn-ea"/>
                <a:cs typeface="Segoe UI"/>
              </a:rPr>
              <a:t>À partir d'une nouvelle présentation, créez </a:t>
            </a:r>
            <a:r>
              <a:rPr lang="fr-FR" sz="1050" dirty="0">
                <a:ln w="3175">
                  <a:noFill/>
                </a:ln>
                <a:solidFill>
                  <a:prstClr val="black"/>
                </a:solidFill>
                <a:latin typeface="Segoe UI"/>
                <a:cs typeface="Segoe UI"/>
              </a:rPr>
              <a:t>un prompt </a:t>
            </a:r>
            <a:r>
              <a:rPr lang="fr-FR" sz="1050" dirty="0" err="1">
                <a:ln w="3175">
                  <a:noFill/>
                </a:ln>
                <a:solidFill>
                  <a:prstClr val="black"/>
                </a:solidFill>
                <a:latin typeface="Segoe UI"/>
                <a:cs typeface="Segoe UI"/>
              </a:rPr>
              <a:t>Copilot</a:t>
            </a:r>
            <a:endParaRPr lang="fr-FR" sz="1050" b="0" i="0" u="none" strike="noStrike" cap="none" normalizeH="0" noProof="0" dirty="0" err="1">
              <a:ln w="3175">
                <a:noFill/>
              </a:ln>
              <a:solidFill>
                <a:prstClr val="black"/>
              </a:solidFill>
              <a:effectLst/>
              <a:uLnTx/>
              <a:uFillTx/>
              <a:latin typeface="Segoe UI"/>
              <a:cs typeface="Segoe UI"/>
            </a:endParaRPr>
          </a:p>
        </p:txBody>
      </p:sp>
      <p:grpSp>
        <p:nvGrpSpPr>
          <p:cNvPr id="78" name="Group 77" descr="Microsoft PowerPoint Logo">
            <a:extLst>
              <a:ext uri="{FF2B5EF4-FFF2-40B4-BE49-F238E27FC236}">
                <a16:creationId xmlns:a16="http://schemas.microsoft.com/office/drawing/2014/main" id="{1CCA1F72-E6A6-4E6F-7693-7858411453D5}"/>
              </a:ext>
            </a:extLst>
          </p:cNvPr>
          <p:cNvGrpSpPr>
            <a:grpSpLocks/>
          </p:cNvGrpSpPr>
          <p:nvPr/>
        </p:nvGrpSpPr>
        <p:grpSpPr>
          <a:xfrm>
            <a:off x="11118805" y="4026753"/>
            <a:ext cx="534543" cy="534543"/>
            <a:chOff x="587375" y="1790700"/>
            <a:chExt cx="1371600" cy="1371600"/>
          </a:xfrm>
        </p:grpSpPr>
        <p:sp>
          <p:nvSpPr>
            <p:cNvPr id="88" name="Rounded Rectangle 46">
              <a:extLst>
                <a:ext uri="{FF2B5EF4-FFF2-40B4-BE49-F238E27FC236}">
                  <a16:creationId xmlns:a16="http://schemas.microsoft.com/office/drawing/2014/main" id="{05C45DF3-6665-63DD-106D-3CA7BFF27A77}"/>
                </a:ext>
              </a:extLst>
            </p:cNvPr>
            <p:cNvSpPr/>
            <p:nvPr/>
          </p:nvSpPr>
          <p:spPr bwMode="auto">
            <a:xfrm>
              <a:off x="587375" y="1790700"/>
              <a:ext cx="1371600" cy="1371600"/>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89" name="Picture 2" descr="Microsoft PowerPoint Logo - PNG and Vector - Logo Download">
              <a:hlinkClick r:id="rId14"/>
              <a:extLst>
                <a:ext uri="{FF2B5EF4-FFF2-40B4-BE49-F238E27FC236}">
                  <a16:creationId xmlns:a16="http://schemas.microsoft.com/office/drawing/2014/main" id="{0CE45BCF-A5D8-B4A6-63FA-7D994B77EE14}"/>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22643" y="2057400"/>
              <a:ext cx="901064" cy="838200"/>
            </a:xfrm>
            <a:prstGeom prst="rect">
              <a:avLst/>
            </a:prstGeom>
            <a:noFill/>
            <a:extLst>
              <a:ext uri="{909E8E84-426E-40DD-AFC4-6F175D3DCCD1}">
                <a14:hiddenFill xmlns:a14="http://schemas.microsoft.com/office/drawing/2010/main">
                  <a:solidFill>
                    <a:srgbClr val="FFFFFF"/>
                  </a:solidFill>
                </a14:hiddenFill>
              </a:ext>
            </a:extLst>
          </p:spPr>
        </p:pic>
      </p:grpSp>
      <p:sp>
        <p:nvSpPr>
          <p:cNvPr id="72" name="Rectangle: Rounded Corners 6">
            <a:extLst>
              <a:ext uri="{FF2B5EF4-FFF2-40B4-BE49-F238E27FC236}">
                <a16:creationId xmlns:a16="http://schemas.microsoft.com/office/drawing/2014/main" id="{1530EC11-6DEF-7E56-AF28-051C1CC12F03}"/>
              </a:ext>
              <a:ext uri="{C183D7F6-B498-43B3-948B-1728B52AA6E4}">
                <adec:decorative xmlns:adec="http://schemas.microsoft.com/office/drawing/2017/decorative" val="1"/>
              </a:ext>
            </a:extLst>
          </p:cNvPr>
          <p:cNvSpPr/>
          <p:nvPr/>
        </p:nvSpPr>
        <p:spPr bwMode="auto">
          <a:xfrm>
            <a:off x="8211503" y="5272287"/>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73" name="Title 1">
            <a:extLst>
              <a:ext uri="{FF2B5EF4-FFF2-40B4-BE49-F238E27FC236}">
                <a16:creationId xmlns:a16="http://schemas.microsoft.com/office/drawing/2014/main" id="{1D49F38E-8A12-9D61-F24A-47F808B4825C}"/>
              </a:ext>
            </a:extLst>
          </p:cNvPr>
          <p:cNvSpPr txBox="1">
            <a:spLocks/>
          </p:cNvSpPr>
          <p:nvPr/>
        </p:nvSpPr>
        <p:spPr>
          <a:xfrm>
            <a:off x="8352613" y="5544375"/>
            <a:ext cx="2735299" cy="461665"/>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rPr>
              <a:t>Créer une présentation </a:t>
            </a:r>
            <a:r>
              <a:rPr kumimoji="0" lang="fr-FR" sz="1000" b="0" i="0" u="none" strike="noStrike" cap="none" spc="0" normalizeH="0" noProof="0">
                <a:ln w="3175">
                  <a:noFill/>
                </a:ln>
                <a:solidFill>
                  <a:prstClr val="black"/>
                </a:solidFill>
                <a:effectLst/>
                <a:uLnTx/>
                <a:uFillTx/>
                <a:latin typeface="Segoe UI"/>
              </a:rPr>
              <a:t>qui résume [lien vers le document Wo</a:t>
            </a:r>
            <a:r>
              <a:rPr lang="fr-FR" sz="1000" spc="0">
                <a:solidFill>
                  <a:prstClr val="black"/>
                </a:solidFill>
                <a:latin typeface="Segoe UI"/>
              </a:rPr>
              <a:t>rd Rapport d'analyse des causes profondes du problème de production.docx] </a:t>
            </a:r>
          </a:p>
        </p:txBody>
      </p:sp>
    </p:spTree>
    <p:extLst>
      <p:ext uri="{BB962C8B-B14F-4D97-AF65-F5344CB8AC3E}">
        <p14:creationId xmlns:p14="http://schemas.microsoft.com/office/powerpoint/2010/main" val="2480360403"/>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274086-6736-965D-60FE-8F942C02471C}"/>
              </a:ext>
            </a:extLst>
          </p:cNvPr>
          <p:cNvSpPr>
            <a:spLocks noGrp="1"/>
          </p:cNvSpPr>
          <p:nvPr>
            <p:ph type="title"/>
          </p:nvPr>
        </p:nvSpPr>
        <p:spPr>
          <a:noFill/>
        </p:spPr>
        <p:txBody>
          <a:bodyPr vert="horz" wrap="square" lIns="0" tIns="0" rIns="0" bIns="0" rtlCol="0" anchor="t">
            <a:spAutoFit/>
          </a:bodyPr>
          <a:lstStyle/>
          <a:p>
            <a:pPr defTabSz="914400"/>
            <a:r>
              <a:rPr lang="fr-FR" sz="3100" spc="0">
                <a:gradFill flip="none" rotWithShape="1">
                  <a:gsLst>
                    <a:gs pos="50000">
                      <a:srgbClr val="8661C5"/>
                    </a:gs>
                    <a:gs pos="0">
                      <a:srgbClr val="3E76D4"/>
                    </a:gs>
                    <a:gs pos="100000">
                      <a:srgbClr val="C73ECC"/>
                    </a:gs>
                  </a:gsLst>
                  <a:lin ang="2700000" scaled="1"/>
                  <a:tileRect/>
                </a:gradFill>
                <a:cs typeface="+mn-cs"/>
              </a:rPr>
              <a:t>Un jour dans le quotidien d'une Directrice des opérations</a:t>
            </a:r>
          </a:p>
        </p:txBody>
      </p:sp>
      <p:pic>
        <p:nvPicPr>
          <p:cNvPr id="17" name="Picture 2" descr="Microsoft Copilot logo">
            <a:extLst>
              <a:ext uri="{FF2B5EF4-FFF2-40B4-BE49-F238E27FC236}">
                <a16:creationId xmlns:a16="http://schemas.microsoft.com/office/drawing/2014/main" id="{EA5A13C8-9596-EB9E-511F-27919985610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0A97D867-A022-5DB7-ACB3-63ACAD852099}"/>
              </a:ext>
              <a:ext uri="{C183D7F6-B498-43B3-948B-1728B52AA6E4}">
                <adec:decorative xmlns:adec="http://schemas.microsoft.com/office/drawing/2017/decorative" val="1"/>
              </a:ext>
            </a:extLst>
          </p:cNvPr>
          <p:cNvGrpSpPr/>
          <p:nvPr/>
        </p:nvGrpSpPr>
        <p:grpSpPr>
          <a:xfrm>
            <a:off x="0" y="1267001"/>
            <a:ext cx="9191137" cy="5002037"/>
            <a:chOff x="0" y="1267001"/>
            <a:chExt cx="9191137" cy="5002037"/>
          </a:xfrm>
        </p:grpSpPr>
        <p:sp>
          <p:nvSpPr>
            <p:cNvPr id="19" name="Freeform: Shape 18">
              <a:extLst>
                <a:ext uri="{FF2B5EF4-FFF2-40B4-BE49-F238E27FC236}">
                  <a16:creationId xmlns:a16="http://schemas.microsoft.com/office/drawing/2014/main" id="{9BA152FA-B7AE-AF74-8540-BA83622CC8E3}"/>
                </a:ext>
                <a:ext uri="{C183D7F6-B498-43B3-948B-1728B52AA6E4}">
                  <adec:decorative xmlns:adec="http://schemas.microsoft.com/office/drawing/2017/decorative" val="1"/>
                </a:ext>
              </a:extLst>
            </p:cNvPr>
            <p:cNvSpPr/>
            <p:nvPr/>
          </p:nvSpPr>
          <p:spPr bwMode="auto">
            <a:xfrm>
              <a:off x="0" y="1387163"/>
              <a:ext cx="9070975" cy="2491048"/>
            </a:xfrm>
            <a:custGeom>
              <a:avLst/>
              <a:gdLst>
                <a:gd name="connsiteX0" fmla="*/ 0 w 9070975"/>
                <a:gd name="connsiteY0" fmla="*/ 0 h 2491048"/>
                <a:gd name="connsiteX1" fmla="*/ 8850592 w 9070975"/>
                <a:gd name="connsiteY1" fmla="*/ 0 h 2491048"/>
                <a:gd name="connsiteX2" fmla="*/ 9070975 w 9070975"/>
                <a:gd name="connsiteY2" fmla="*/ 220383 h 2491048"/>
                <a:gd name="connsiteX3" fmla="*/ 9070975 w 9070975"/>
                <a:gd name="connsiteY3" fmla="*/ 2270665 h 2491048"/>
                <a:gd name="connsiteX4" fmla="*/ 8850592 w 9070975"/>
                <a:gd name="connsiteY4" fmla="*/ 2491048 h 2491048"/>
                <a:gd name="connsiteX5" fmla="*/ 0 w 9070975"/>
                <a:gd name="connsiteY5" fmla="*/ 2491048 h 2491048"/>
                <a:gd name="connsiteX0" fmla="*/ 25400 w 9096375"/>
                <a:gd name="connsiteY0" fmla="*/ 0 h 2491048"/>
                <a:gd name="connsiteX1" fmla="*/ 8875992 w 9096375"/>
                <a:gd name="connsiteY1" fmla="*/ 0 h 2491048"/>
                <a:gd name="connsiteX2" fmla="*/ 9096375 w 9096375"/>
                <a:gd name="connsiteY2" fmla="*/ 220383 h 2491048"/>
                <a:gd name="connsiteX3" fmla="*/ 9096375 w 9096375"/>
                <a:gd name="connsiteY3" fmla="*/ 2270665 h 2491048"/>
                <a:gd name="connsiteX4" fmla="*/ 8875992 w 9096375"/>
                <a:gd name="connsiteY4" fmla="*/ 2491048 h 2491048"/>
                <a:gd name="connsiteX5" fmla="*/ 25400 w 9096375"/>
                <a:gd name="connsiteY5" fmla="*/ 2491048 h 2491048"/>
                <a:gd name="connsiteX6" fmla="*/ 0 w 9096375"/>
                <a:gd name="connsiteY6" fmla="*/ 1182948 h 2491048"/>
                <a:gd name="connsiteX7" fmla="*/ 25400 w 9096375"/>
                <a:gd name="connsiteY7" fmla="*/ 0 h 2491048"/>
                <a:gd name="connsiteX0" fmla="*/ 0 w 9096375"/>
                <a:gd name="connsiteY0" fmla="*/ 1182948 h 2491048"/>
                <a:gd name="connsiteX1" fmla="*/ 25400 w 9096375"/>
                <a:gd name="connsiteY1" fmla="*/ 0 h 2491048"/>
                <a:gd name="connsiteX2" fmla="*/ 8875992 w 9096375"/>
                <a:gd name="connsiteY2" fmla="*/ 0 h 2491048"/>
                <a:gd name="connsiteX3" fmla="*/ 9096375 w 9096375"/>
                <a:gd name="connsiteY3" fmla="*/ 220383 h 2491048"/>
                <a:gd name="connsiteX4" fmla="*/ 9096375 w 9096375"/>
                <a:gd name="connsiteY4" fmla="*/ 2270665 h 2491048"/>
                <a:gd name="connsiteX5" fmla="*/ 8875992 w 9096375"/>
                <a:gd name="connsiteY5" fmla="*/ 2491048 h 2491048"/>
                <a:gd name="connsiteX6" fmla="*/ 25400 w 9096375"/>
                <a:gd name="connsiteY6" fmla="*/ 2491048 h 2491048"/>
                <a:gd name="connsiteX7" fmla="*/ 91440 w 9096375"/>
                <a:gd name="connsiteY7" fmla="*/ 1274388 h 2491048"/>
                <a:gd name="connsiteX0" fmla="*/ 0 w 9096375"/>
                <a:gd name="connsiteY0" fmla="*/ 1182948 h 2491048"/>
                <a:gd name="connsiteX1" fmla="*/ 25400 w 9096375"/>
                <a:gd name="connsiteY1" fmla="*/ 0 h 2491048"/>
                <a:gd name="connsiteX2" fmla="*/ 8875992 w 9096375"/>
                <a:gd name="connsiteY2" fmla="*/ 0 h 2491048"/>
                <a:gd name="connsiteX3" fmla="*/ 9096375 w 9096375"/>
                <a:gd name="connsiteY3" fmla="*/ 220383 h 2491048"/>
                <a:gd name="connsiteX4" fmla="*/ 9096375 w 9096375"/>
                <a:gd name="connsiteY4" fmla="*/ 2270665 h 2491048"/>
                <a:gd name="connsiteX5" fmla="*/ 8875992 w 9096375"/>
                <a:gd name="connsiteY5" fmla="*/ 2491048 h 2491048"/>
                <a:gd name="connsiteX6" fmla="*/ 25400 w 9096375"/>
                <a:gd name="connsiteY6" fmla="*/ 2491048 h 2491048"/>
                <a:gd name="connsiteX0" fmla="*/ 0 w 9070975"/>
                <a:gd name="connsiteY0" fmla="*/ 0 h 2491048"/>
                <a:gd name="connsiteX1" fmla="*/ 8850592 w 9070975"/>
                <a:gd name="connsiteY1" fmla="*/ 0 h 2491048"/>
                <a:gd name="connsiteX2" fmla="*/ 9070975 w 9070975"/>
                <a:gd name="connsiteY2" fmla="*/ 220383 h 2491048"/>
                <a:gd name="connsiteX3" fmla="*/ 9070975 w 9070975"/>
                <a:gd name="connsiteY3" fmla="*/ 2270665 h 2491048"/>
                <a:gd name="connsiteX4" fmla="*/ 8850592 w 9070975"/>
                <a:gd name="connsiteY4" fmla="*/ 2491048 h 2491048"/>
                <a:gd name="connsiteX5" fmla="*/ 0 w 9070975"/>
                <a:gd name="connsiteY5" fmla="*/ 2491048 h 2491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70975" h="2491048">
                  <a:moveTo>
                    <a:pt x="0" y="0"/>
                  </a:moveTo>
                  <a:lnTo>
                    <a:pt x="8850592" y="0"/>
                  </a:lnTo>
                  <a:cubicBezTo>
                    <a:pt x="8972306" y="0"/>
                    <a:pt x="9070975" y="98669"/>
                    <a:pt x="9070975" y="220383"/>
                  </a:cubicBezTo>
                  <a:lnTo>
                    <a:pt x="9070975" y="2270665"/>
                  </a:lnTo>
                  <a:cubicBezTo>
                    <a:pt x="9070975" y="2392379"/>
                    <a:pt x="8972306" y="2491048"/>
                    <a:pt x="8850592" y="2491048"/>
                  </a:cubicBezTo>
                  <a:lnTo>
                    <a:pt x="0" y="2491048"/>
                  </a:lnTo>
                </a:path>
              </a:pathLst>
            </a:custGeom>
            <a:noFill/>
            <a:ln w="15875" cap="rnd">
              <a:gradFill flip="none" rotWithShape="1">
                <a:gsLst>
                  <a:gs pos="0">
                    <a:schemeClr val="tx2"/>
                  </a:gs>
                  <a:gs pos="100000">
                    <a:schemeClr val="tx2">
                      <a:lumMod val="60000"/>
                      <a:lumOff val="40000"/>
                    </a:schemeClr>
                  </a:gs>
                </a:gsLst>
                <a:path path="circle">
                  <a:fillToRect r="100000" b="100000"/>
                </a:path>
                <a:tileRect l="-100000" t="-100000"/>
              </a:gradFill>
              <a:prstDash val="sysDot"/>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grpSp>
          <p:nvGrpSpPr>
            <p:cNvPr id="22" name="Group 21">
              <a:extLst>
                <a:ext uri="{FF2B5EF4-FFF2-40B4-BE49-F238E27FC236}">
                  <a16:creationId xmlns:a16="http://schemas.microsoft.com/office/drawing/2014/main" id="{D9787A00-3F83-2A4B-E83E-03D99D10CAC5}"/>
                </a:ext>
                <a:ext uri="{C183D7F6-B498-43B3-948B-1728B52AA6E4}">
                  <adec:decorative xmlns:adec="http://schemas.microsoft.com/office/drawing/2017/decorative" val="1"/>
                </a:ext>
              </a:extLst>
            </p:cNvPr>
            <p:cNvGrpSpPr/>
            <p:nvPr/>
          </p:nvGrpSpPr>
          <p:grpSpPr>
            <a:xfrm>
              <a:off x="2497656" y="1267001"/>
              <a:ext cx="240326" cy="240324"/>
              <a:chOff x="2236175" y="1655990"/>
              <a:chExt cx="240326" cy="240324"/>
            </a:xfrm>
          </p:grpSpPr>
          <p:sp>
            <p:nvSpPr>
              <p:cNvPr id="98" name="Oval 97">
                <a:extLst>
                  <a:ext uri="{FF2B5EF4-FFF2-40B4-BE49-F238E27FC236}">
                    <a16:creationId xmlns:a16="http://schemas.microsoft.com/office/drawing/2014/main" id="{ACC8056A-0390-400B-C847-71BF17777FF6}"/>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sp>
            <p:nvSpPr>
              <p:cNvPr id="99" name="Graphic 68">
                <a:extLst>
                  <a:ext uri="{FF2B5EF4-FFF2-40B4-BE49-F238E27FC236}">
                    <a16:creationId xmlns:a16="http://schemas.microsoft.com/office/drawing/2014/main" id="{32DF03E1-D7FC-90A0-AD03-CF92563AC0E0}"/>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grpSp>
        <p:grpSp>
          <p:nvGrpSpPr>
            <p:cNvPr id="56" name="Group 55">
              <a:extLst>
                <a:ext uri="{FF2B5EF4-FFF2-40B4-BE49-F238E27FC236}">
                  <a16:creationId xmlns:a16="http://schemas.microsoft.com/office/drawing/2014/main" id="{DA7514B6-6023-38E7-0EAC-41E21C34715B}"/>
                </a:ext>
                <a:ext uri="{C183D7F6-B498-43B3-948B-1728B52AA6E4}">
                  <adec:decorative xmlns:adec="http://schemas.microsoft.com/office/drawing/2017/decorative" val="1"/>
                </a:ext>
              </a:extLst>
            </p:cNvPr>
            <p:cNvGrpSpPr/>
            <p:nvPr/>
          </p:nvGrpSpPr>
          <p:grpSpPr>
            <a:xfrm>
              <a:off x="5326862" y="1267001"/>
              <a:ext cx="240326" cy="240324"/>
              <a:chOff x="2236175" y="1655990"/>
              <a:chExt cx="240326" cy="240324"/>
            </a:xfrm>
          </p:grpSpPr>
          <p:sp>
            <p:nvSpPr>
              <p:cNvPr id="96" name="Oval 95">
                <a:extLst>
                  <a:ext uri="{FF2B5EF4-FFF2-40B4-BE49-F238E27FC236}">
                    <a16:creationId xmlns:a16="http://schemas.microsoft.com/office/drawing/2014/main" id="{79ADFAE3-A85D-B777-E7AC-BC9E9FB98BB1}"/>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sp>
            <p:nvSpPr>
              <p:cNvPr id="97" name="Graphic 68">
                <a:extLst>
                  <a:ext uri="{FF2B5EF4-FFF2-40B4-BE49-F238E27FC236}">
                    <a16:creationId xmlns:a16="http://schemas.microsoft.com/office/drawing/2014/main" id="{B7B30A9D-1616-A17E-9345-17627F4229A3}"/>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grpSp>
        <p:grpSp>
          <p:nvGrpSpPr>
            <p:cNvPr id="57" name="Group 56">
              <a:extLst>
                <a:ext uri="{FF2B5EF4-FFF2-40B4-BE49-F238E27FC236}">
                  <a16:creationId xmlns:a16="http://schemas.microsoft.com/office/drawing/2014/main" id="{A30430CD-4ABD-E913-C6F9-E7183C93A530}"/>
                </a:ext>
                <a:ext uri="{C183D7F6-B498-43B3-948B-1728B52AA6E4}">
                  <adec:decorative xmlns:adec="http://schemas.microsoft.com/office/drawing/2017/decorative" val="1"/>
                </a:ext>
              </a:extLst>
            </p:cNvPr>
            <p:cNvGrpSpPr/>
            <p:nvPr/>
          </p:nvGrpSpPr>
          <p:grpSpPr>
            <a:xfrm flipH="1">
              <a:off x="5326862" y="3749256"/>
              <a:ext cx="240326" cy="240324"/>
              <a:chOff x="2236175" y="1655990"/>
              <a:chExt cx="240326" cy="240324"/>
            </a:xfrm>
          </p:grpSpPr>
          <p:sp>
            <p:nvSpPr>
              <p:cNvPr id="94" name="Oval 93">
                <a:extLst>
                  <a:ext uri="{FF2B5EF4-FFF2-40B4-BE49-F238E27FC236}">
                    <a16:creationId xmlns:a16="http://schemas.microsoft.com/office/drawing/2014/main" id="{18317F58-73F7-8107-4C1A-547F31055080}"/>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sp>
            <p:nvSpPr>
              <p:cNvPr id="95" name="Graphic 68">
                <a:extLst>
                  <a:ext uri="{FF2B5EF4-FFF2-40B4-BE49-F238E27FC236}">
                    <a16:creationId xmlns:a16="http://schemas.microsoft.com/office/drawing/2014/main" id="{5D7CC55B-3CD2-84F6-A6A8-9D0805A6C7A5}"/>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grpSp>
        <p:grpSp>
          <p:nvGrpSpPr>
            <p:cNvPr id="59" name="Group 58">
              <a:extLst>
                <a:ext uri="{FF2B5EF4-FFF2-40B4-BE49-F238E27FC236}">
                  <a16:creationId xmlns:a16="http://schemas.microsoft.com/office/drawing/2014/main" id="{D4A34477-1881-FAA0-1319-A5892E3E0532}"/>
                </a:ext>
                <a:ext uri="{C183D7F6-B498-43B3-948B-1728B52AA6E4}">
                  <adec:decorative xmlns:adec="http://schemas.microsoft.com/office/drawing/2017/decorative" val="1"/>
                </a:ext>
              </a:extLst>
            </p:cNvPr>
            <p:cNvGrpSpPr/>
            <p:nvPr/>
          </p:nvGrpSpPr>
          <p:grpSpPr>
            <a:xfrm rot="16200000" flipH="1">
              <a:off x="8950812" y="2512525"/>
              <a:ext cx="240326" cy="240324"/>
              <a:chOff x="2236175" y="1655990"/>
              <a:chExt cx="240326" cy="240324"/>
            </a:xfrm>
          </p:grpSpPr>
          <p:sp>
            <p:nvSpPr>
              <p:cNvPr id="92" name="Oval 91">
                <a:extLst>
                  <a:ext uri="{FF2B5EF4-FFF2-40B4-BE49-F238E27FC236}">
                    <a16:creationId xmlns:a16="http://schemas.microsoft.com/office/drawing/2014/main" id="{E12B4CF4-9614-3CAF-2560-1F3FBDA291ED}"/>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sp>
            <p:nvSpPr>
              <p:cNvPr id="93" name="Graphic 68">
                <a:extLst>
                  <a:ext uri="{FF2B5EF4-FFF2-40B4-BE49-F238E27FC236}">
                    <a16:creationId xmlns:a16="http://schemas.microsoft.com/office/drawing/2014/main" id="{DD8011DC-F118-CAD4-598D-AB88D5BEA84C}"/>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grpSp>
        <p:sp>
          <p:nvSpPr>
            <p:cNvPr id="62" name="Rectangle: Rounded Corners 6">
              <a:extLst>
                <a:ext uri="{FF2B5EF4-FFF2-40B4-BE49-F238E27FC236}">
                  <a16:creationId xmlns:a16="http://schemas.microsoft.com/office/drawing/2014/main" id="{94BB0D7A-1AB4-58F3-3282-03A7795E32FE}"/>
                </a:ext>
                <a:ext uri="{C183D7F6-B498-43B3-948B-1728B52AA6E4}">
                  <adec:decorative xmlns:adec="http://schemas.microsoft.com/office/drawing/2017/decorative" val="1"/>
                </a:ext>
              </a:extLst>
            </p:cNvPr>
            <p:cNvSpPr/>
            <p:nvPr/>
          </p:nvSpPr>
          <p:spPr bwMode="auto">
            <a:xfrm>
              <a:off x="588263" y="2991130"/>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83" name="Rectangle: Rounded Corners 6">
              <a:extLst>
                <a:ext uri="{FF2B5EF4-FFF2-40B4-BE49-F238E27FC236}">
                  <a16:creationId xmlns:a16="http://schemas.microsoft.com/office/drawing/2014/main" id="{4658358A-105F-224A-3F74-3BC590857281}"/>
                </a:ext>
                <a:ext uri="{C183D7F6-B498-43B3-948B-1728B52AA6E4}">
                  <adec:decorative xmlns:adec="http://schemas.microsoft.com/office/drawing/2017/decorative" val="1"/>
                </a:ext>
              </a:extLst>
            </p:cNvPr>
            <p:cNvSpPr/>
            <p:nvPr/>
          </p:nvSpPr>
          <p:spPr bwMode="auto">
            <a:xfrm>
              <a:off x="3417469" y="2986363"/>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84" name="Rectangle: Rounded Corners 6">
              <a:extLst>
                <a:ext uri="{FF2B5EF4-FFF2-40B4-BE49-F238E27FC236}">
                  <a16:creationId xmlns:a16="http://schemas.microsoft.com/office/drawing/2014/main" id="{50A04986-47BF-09F5-B36D-51B718565616}"/>
                </a:ext>
                <a:ext uri="{C183D7F6-B498-43B3-948B-1728B52AA6E4}">
                  <adec:decorative xmlns:adec="http://schemas.microsoft.com/office/drawing/2017/decorative" val="1"/>
                </a:ext>
              </a:extLst>
            </p:cNvPr>
            <p:cNvSpPr/>
            <p:nvPr/>
          </p:nvSpPr>
          <p:spPr bwMode="auto">
            <a:xfrm>
              <a:off x="6246676" y="2996959"/>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85" name="Rectangle: Rounded Corners 6">
              <a:extLst>
                <a:ext uri="{FF2B5EF4-FFF2-40B4-BE49-F238E27FC236}">
                  <a16:creationId xmlns:a16="http://schemas.microsoft.com/office/drawing/2014/main" id="{52686B0A-412F-92D1-3977-0FF83293D7DD}"/>
                </a:ext>
                <a:ext uri="{C183D7F6-B498-43B3-948B-1728B52AA6E4}">
                  <adec:decorative xmlns:adec="http://schemas.microsoft.com/office/drawing/2017/decorative" val="1"/>
                </a:ext>
              </a:extLst>
            </p:cNvPr>
            <p:cNvSpPr/>
            <p:nvPr/>
          </p:nvSpPr>
          <p:spPr bwMode="auto">
            <a:xfrm>
              <a:off x="588263" y="5628958"/>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87" name="Rectangle: Rounded Corners 6">
              <a:extLst>
                <a:ext uri="{FF2B5EF4-FFF2-40B4-BE49-F238E27FC236}">
                  <a16:creationId xmlns:a16="http://schemas.microsoft.com/office/drawing/2014/main" id="{D8140379-2EFC-9B95-D7AC-D9B46278FAA6}"/>
                </a:ext>
                <a:ext uri="{C183D7F6-B498-43B3-948B-1728B52AA6E4}">
                  <adec:decorative xmlns:adec="http://schemas.microsoft.com/office/drawing/2017/decorative" val="1"/>
                </a:ext>
              </a:extLst>
            </p:cNvPr>
            <p:cNvSpPr/>
            <p:nvPr/>
          </p:nvSpPr>
          <p:spPr bwMode="auto">
            <a:xfrm>
              <a:off x="3417469" y="5626076"/>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88" name="Rectangle: Rounded Corners 6">
              <a:extLst>
                <a:ext uri="{FF2B5EF4-FFF2-40B4-BE49-F238E27FC236}">
                  <a16:creationId xmlns:a16="http://schemas.microsoft.com/office/drawing/2014/main" id="{ED500380-7B1A-E9A3-B145-1F60C4F0CBF4}"/>
                </a:ext>
                <a:ext uri="{C183D7F6-B498-43B3-948B-1728B52AA6E4}">
                  <adec:decorative xmlns:adec="http://schemas.microsoft.com/office/drawing/2017/decorative" val="1"/>
                </a:ext>
              </a:extLst>
            </p:cNvPr>
            <p:cNvSpPr/>
            <p:nvPr/>
          </p:nvSpPr>
          <p:spPr bwMode="auto">
            <a:xfrm>
              <a:off x="6246676" y="5626076"/>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grpSp>
          <p:nvGrpSpPr>
            <p:cNvPr id="89" name="Group 88">
              <a:extLst>
                <a:ext uri="{FF2B5EF4-FFF2-40B4-BE49-F238E27FC236}">
                  <a16:creationId xmlns:a16="http://schemas.microsoft.com/office/drawing/2014/main" id="{9E0E9580-015F-421C-EF81-3BDB5B5F7997}"/>
                </a:ext>
                <a:ext uri="{C183D7F6-B498-43B3-948B-1728B52AA6E4}">
                  <adec:decorative xmlns:adec="http://schemas.microsoft.com/office/drawing/2017/decorative" val="1"/>
                </a:ext>
              </a:extLst>
            </p:cNvPr>
            <p:cNvGrpSpPr/>
            <p:nvPr/>
          </p:nvGrpSpPr>
          <p:grpSpPr>
            <a:xfrm flipH="1">
              <a:off x="2497656" y="3749256"/>
              <a:ext cx="240326" cy="240324"/>
              <a:chOff x="2236175" y="1655990"/>
              <a:chExt cx="240326" cy="240324"/>
            </a:xfrm>
          </p:grpSpPr>
          <p:sp>
            <p:nvSpPr>
              <p:cNvPr id="90" name="Oval 89">
                <a:extLst>
                  <a:ext uri="{FF2B5EF4-FFF2-40B4-BE49-F238E27FC236}">
                    <a16:creationId xmlns:a16="http://schemas.microsoft.com/office/drawing/2014/main" id="{103C571B-F274-A9E5-52EB-51E15D3A1DAB}"/>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sp>
            <p:nvSpPr>
              <p:cNvPr id="91" name="Graphic 68">
                <a:extLst>
                  <a:ext uri="{FF2B5EF4-FFF2-40B4-BE49-F238E27FC236}">
                    <a16:creationId xmlns:a16="http://schemas.microsoft.com/office/drawing/2014/main" id="{E4A07042-D66E-C2FD-704F-BF7C10F9B1CA}"/>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grpSp>
      </p:grpSp>
      <p:sp>
        <p:nvSpPr>
          <p:cNvPr id="100" name="Rectangle: Rounded Corners 99">
            <a:extLst>
              <a:ext uri="{FF2B5EF4-FFF2-40B4-BE49-F238E27FC236}">
                <a16:creationId xmlns:a16="http://schemas.microsoft.com/office/drawing/2014/main" id="{74E94DDF-38DF-E1B2-CE50-9BAF7FEA19A1}"/>
              </a:ext>
            </a:extLst>
          </p:cNvPr>
          <p:cNvSpPr/>
          <p:nvPr/>
        </p:nvSpPr>
        <p:spPr bwMode="auto">
          <a:xfrm>
            <a:off x="588263" y="1253813"/>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noProof="0">
                <a:ln>
                  <a:noFill/>
                </a:ln>
                <a:solidFill>
                  <a:srgbClr val="8661C5"/>
                </a:solidFill>
                <a:effectLst/>
                <a:uLnTx/>
                <a:uFillTx/>
                <a:latin typeface="Segoe UI Semibold"/>
                <a:ea typeface="Segoe UI" pitchFamily="34" charset="0"/>
                <a:cs typeface="Segoe UI"/>
              </a:rPr>
              <a:t>07h00</a:t>
            </a:r>
          </a:p>
        </p:txBody>
      </p:sp>
      <p:sp>
        <p:nvSpPr>
          <p:cNvPr id="101" name="TextBox 100">
            <a:extLst>
              <a:ext uri="{FF2B5EF4-FFF2-40B4-BE49-F238E27FC236}">
                <a16:creationId xmlns:a16="http://schemas.microsoft.com/office/drawing/2014/main" id="{3EA18133-519F-A8CC-D6DC-F30864216183}"/>
              </a:ext>
            </a:extLst>
          </p:cNvPr>
          <p:cNvSpPr txBox="1"/>
          <p:nvPr/>
        </p:nvSpPr>
        <p:spPr>
          <a:xfrm>
            <a:off x="588263" y="1587288"/>
            <a:ext cx="2598477" cy="615553"/>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1000" b="0" i="0" u="none" strike="noStrike" cap="none" normalizeH="0" noProof="0">
                <a:ln>
                  <a:noFill/>
                </a:ln>
                <a:solidFill>
                  <a:prstClr val="black"/>
                </a:solidFill>
                <a:effectLst/>
                <a:uLnTx/>
                <a:uFillTx/>
                <a:latin typeface="Segoe UI"/>
                <a:ea typeface="+mn-ea"/>
                <a:cs typeface="Segoe UI Semibold"/>
              </a:rPr>
              <a:t>Megan rencontre l'équipe de production sur le site de fabrication d'outre-mer pour discuter des changements à apporter en raison de nouvelles mises à jour des produits.</a:t>
            </a:r>
          </a:p>
        </p:txBody>
      </p:sp>
      <p:grpSp>
        <p:nvGrpSpPr>
          <p:cNvPr id="2" name="Group 1">
            <a:extLst>
              <a:ext uri="{FF2B5EF4-FFF2-40B4-BE49-F238E27FC236}">
                <a16:creationId xmlns:a16="http://schemas.microsoft.com/office/drawing/2014/main" id="{1AA2ADF2-058D-4B65-612A-F3C4E105D6E0}"/>
              </a:ext>
              <a:ext uri="{C183D7F6-B498-43B3-948B-1728B52AA6E4}">
                <adec:decorative xmlns:adec="http://schemas.microsoft.com/office/drawing/2017/decorative" val="1"/>
              </a:ext>
            </a:extLst>
          </p:cNvPr>
          <p:cNvGrpSpPr>
            <a:grpSpLocks/>
          </p:cNvGrpSpPr>
          <p:nvPr/>
        </p:nvGrpSpPr>
        <p:grpSpPr>
          <a:xfrm>
            <a:off x="588264" y="2375245"/>
            <a:ext cx="534543" cy="534543"/>
            <a:chOff x="4236994" y="8381781"/>
            <a:chExt cx="534543" cy="534543"/>
          </a:xfrm>
        </p:grpSpPr>
        <p:sp>
          <p:nvSpPr>
            <p:cNvPr id="4" name="Rounded Rectangle 46">
              <a:extLst>
                <a:ext uri="{FF2B5EF4-FFF2-40B4-BE49-F238E27FC236}">
                  <a16:creationId xmlns:a16="http://schemas.microsoft.com/office/drawing/2014/main" id="{5370F822-4423-BFD6-B6F5-49A6E1F36BFE}"/>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10" name="Picture 6" descr="Microsoft Teams Logo, symbol, meaning, history, PNG">
              <a:hlinkClick r:id="rId4"/>
              <a:extLst>
                <a:ext uri="{FF2B5EF4-FFF2-40B4-BE49-F238E27FC236}">
                  <a16:creationId xmlns:a16="http://schemas.microsoft.com/office/drawing/2014/main" id="{9A1A0977-CDE9-9B1E-DC9F-851B78E1D83B}"/>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sp>
        <p:nvSpPr>
          <p:cNvPr id="105" name="TextBox 104">
            <a:extLst>
              <a:ext uri="{FF2B5EF4-FFF2-40B4-BE49-F238E27FC236}">
                <a16:creationId xmlns:a16="http://schemas.microsoft.com/office/drawing/2014/main" id="{607A0E90-4759-E08E-47C3-67A3844F03FF}"/>
              </a:ext>
              <a:ext uri="{C183D7F6-B498-43B3-948B-1728B52AA6E4}">
                <adec:decorative xmlns:adec="http://schemas.microsoft.com/office/drawing/2017/decorative" val="0"/>
              </a:ext>
            </a:extLst>
          </p:cNvPr>
          <p:cNvSpPr txBox="1"/>
          <p:nvPr/>
        </p:nvSpPr>
        <p:spPr>
          <a:xfrm>
            <a:off x="1237053" y="2550182"/>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noProof="0">
                <a:ln>
                  <a:noFill/>
                </a:ln>
                <a:solidFill>
                  <a:prstClr val="black"/>
                </a:solidFill>
                <a:effectLst/>
                <a:uLnTx/>
                <a:uFillTx/>
                <a:latin typeface="Segoe UI Semibold"/>
                <a:ea typeface="+mn-ea"/>
                <a:cs typeface="+mn-cs"/>
              </a:rPr>
              <a:t>Copilot dans Teams</a:t>
            </a:r>
          </a:p>
        </p:txBody>
      </p:sp>
      <p:sp>
        <p:nvSpPr>
          <p:cNvPr id="106" name="Title 1">
            <a:extLst>
              <a:ext uri="{FF2B5EF4-FFF2-40B4-BE49-F238E27FC236}">
                <a16:creationId xmlns:a16="http://schemas.microsoft.com/office/drawing/2014/main" id="{B946D2B1-6B27-87BB-7BCE-CE3745AD597B}"/>
              </a:ext>
            </a:extLst>
          </p:cNvPr>
          <p:cNvSpPr txBox="1">
            <a:spLocks/>
          </p:cNvSpPr>
          <p:nvPr/>
        </p:nvSpPr>
        <p:spPr>
          <a:xfrm>
            <a:off x="646864" y="3060183"/>
            <a:ext cx="2443118" cy="492443"/>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Quelles questions de suivi poser pour </a:t>
            </a:r>
            <a:r>
              <a:rPr kumimoji="0" lang="fr-FR" sz="800" b="0" i="0" u="none" strike="noStrike" cap="none" spc="0" normalizeH="0" noProof="0">
                <a:ln w="3175">
                  <a:noFill/>
                </a:ln>
                <a:solidFill>
                  <a:prstClr val="black"/>
                </a:solidFill>
                <a:effectLst/>
                <a:uLnTx/>
                <a:uFillTx/>
                <a:latin typeface="Segoe UI"/>
                <a:ea typeface="+mn-ea"/>
                <a:cs typeface="Segoe UI" pitchFamily="34" charset="0"/>
              </a:rPr>
              <a:t>être sûre de bien comprendre l'impact de chaque mise à jour de produit dont nous avons parlé sur le processus de fabrication ? </a:t>
            </a:r>
          </a:p>
        </p:txBody>
      </p:sp>
      <p:sp>
        <p:nvSpPr>
          <p:cNvPr id="107" name="Rectangle: Rounded Corners 106">
            <a:extLst>
              <a:ext uri="{FF2B5EF4-FFF2-40B4-BE49-F238E27FC236}">
                <a16:creationId xmlns:a16="http://schemas.microsoft.com/office/drawing/2014/main" id="{D39BA4BF-57C7-59A1-4346-377AD11909C7}"/>
              </a:ext>
            </a:extLst>
          </p:cNvPr>
          <p:cNvSpPr/>
          <p:nvPr/>
        </p:nvSpPr>
        <p:spPr bwMode="auto">
          <a:xfrm>
            <a:off x="3417469" y="1253813"/>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noProof="0">
                <a:ln>
                  <a:noFill/>
                </a:ln>
                <a:solidFill>
                  <a:srgbClr val="8661C5"/>
                </a:solidFill>
                <a:effectLst/>
                <a:uLnTx/>
                <a:uFillTx/>
                <a:latin typeface="Segoe UI Semibold"/>
                <a:ea typeface="+mn-ea"/>
                <a:cs typeface="Segoe UI"/>
              </a:rPr>
              <a:t>08h30</a:t>
            </a:r>
          </a:p>
        </p:txBody>
      </p:sp>
      <p:sp>
        <p:nvSpPr>
          <p:cNvPr id="109" name="TextBox 108">
            <a:extLst>
              <a:ext uri="{FF2B5EF4-FFF2-40B4-BE49-F238E27FC236}">
                <a16:creationId xmlns:a16="http://schemas.microsoft.com/office/drawing/2014/main" id="{A22EB7C4-955E-44E0-689B-5498773D380F}"/>
              </a:ext>
            </a:extLst>
          </p:cNvPr>
          <p:cNvSpPr txBox="1"/>
          <p:nvPr/>
        </p:nvSpPr>
        <p:spPr>
          <a:xfrm>
            <a:off x="3417469" y="1587288"/>
            <a:ext cx="2598477" cy="461665"/>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1000" b="0" i="0" u="none" strike="noStrike" cap="none" normalizeH="0" noProof="0">
                <a:ln>
                  <a:noFill/>
                </a:ln>
                <a:solidFill>
                  <a:prstClr val="black"/>
                </a:solidFill>
                <a:effectLst/>
                <a:uLnTx/>
                <a:uFillTx/>
                <a:latin typeface="Segoe UI"/>
                <a:ea typeface="+mn-ea"/>
                <a:cs typeface="Segoe UI Semibold"/>
              </a:rPr>
              <a:t>Au bureau, Megan examine l'impact des propositions de modification de la conception des produits sur les coûts de fabrication.</a:t>
            </a:r>
          </a:p>
        </p:txBody>
      </p:sp>
      <p:grpSp>
        <p:nvGrpSpPr>
          <p:cNvPr id="77" name="Group 76">
            <a:extLst>
              <a:ext uri="{FF2B5EF4-FFF2-40B4-BE49-F238E27FC236}">
                <a16:creationId xmlns:a16="http://schemas.microsoft.com/office/drawing/2014/main" id="{B3B98BEE-C896-79F0-4007-3E88BAFE19C9}"/>
              </a:ext>
              <a:ext uri="{C183D7F6-B498-43B3-948B-1728B52AA6E4}">
                <adec:decorative xmlns:adec="http://schemas.microsoft.com/office/drawing/2017/decorative" val="1"/>
              </a:ext>
            </a:extLst>
          </p:cNvPr>
          <p:cNvGrpSpPr>
            <a:grpSpLocks/>
          </p:cNvGrpSpPr>
          <p:nvPr/>
        </p:nvGrpSpPr>
        <p:grpSpPr>
          <a:xfrm>
            <a:off x="3417469" y="2375244"/>
            <a:ext cx="534543" cy="534543"/>
            <a:chOff x="5831903" y="8381781"/>
            <a:chExt cx="534543" cy="534543"/>
          </a:xfrm>
        </p:grpSpPr>
        <p:sp>
          <p:nvSpPr>
            <p:cNvPr id="78" name="Rounded Rectangle 46">
              <a:extLst>
                <a:ext uri="{FF2B5EF4-FFF2-40B4-BE49-F238E27FC236}">
                  <a16:creationId xmlns:a16="http://schemas.microsoft.com/office/drawing/2014/main" id="{7BE104E2-E7F6-7C1C-126E-B4F459B9E768}"/>
                </a:ext>
              </a:extLst>
            </p:cNvPr>
            <p:cNvSpPr/>
            <p:nvPr/>
          </p:nvSpPr>
          <p:spPr bwMode="auto">
            <a:xfrm>
              <a:off x="5831903"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86" name="Picture 8" descr="Microsoft Excel Logo - PNG and Vector - Logo Download">
              <a:hlinkClick r:id="rId6"/>
              <a:extLst>
                <a:ext uri="{FF2B5EF4-FFF2-40B4-BE49-F238E27FC236}">
                  <a16:creationId xmlns:a16="http://schemas.microsoft.com/office/drawing/2014/main" id="{FA3CCB9F-DBFB-B66B-66B4-2F230BD53206}"/>
                </a:ext>
              </a:extLst>
            </p:cNvPr>
            <p:cNvPicPr>
              <a:picLocks noChangeArrowheads="1"/>
            </p:cNvPicPr>
            <p:nvPr/>
          </p:nvPicPr>
          <p:blipFill rotWithShape="1">
            <a:blip r:embed="rId7" cstate="print">
              <a:extLst>
                <a:ext uri="{28A0092B-C50C-407E-A947-70E740481C1C}">
                  <a14:useLocalDpi xmlns:a14="http://schemas.microsoft.com/office/drawing/2010/main" val="0"/>
                </a:ext>
              </a:extLst>
            </a:blip>
            <a:srcRect l="17073" t="17073" r="17073" b="17073"/>
            <a:stretch/>
          </p:blipFill>
          <p:spPr bwMode="auto">
            <a:xfrm>
              <a:off x="5943929"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sp>
        <p:nvSpPr>
          <p:cNvPr id="113" name="TextBox 112">
            <a:extLst>
              <a:ext uri="{FF2B5EF4-FFF2-40B4-BE49-F238E27FC236}">
                <a16:creationId xmlns:a16="http://schemas.microsoft.com/office/drawing/2014/main" id="{E8AEB8BF-D219-3403-C684-7FFEBA615F05}"/>
              </a:ext>
              <a:ext uri="{C183D7F6-B498-43B3-948B-1728B52AA6E4}">
                <adec:decorative xmlns:adec="http://schemas.microsoft.com/office/drawing/2017/decorative" val="0"/>
              </a:ext>
            </a:extLst>
          </p:cNvPr>
          <p:cNvSpPr txBox="1"/>
          <p:nvPr/>
        </p:nvSpPr>
        <p:spPr>
          <a:xfrm>
            <a:off x="4037252" y="2550182"/>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noProof="0">
                <a:ln>
                  <a:noFill/>
                </a:ln>
                <a:solidFill>
                  <a:prstClr val="black"/>
                </a:solidFill>
                <a:effectLst/>
                <a:uLnTx/>
                <a:uFillTx/>
                <a:latin typeface="Segoe UI Semibold"/>
                <a:ea typeface="+mn-ea"/>
                <a:cs typeface="+mn-cs"/>
              </a:rPr>
              <a:t>Copilot dans Excel</a:t>
            </a:r>
          </a:p>
        </p:txBody>
      </p:sp>
      <p:sp>
        <p:nvSpPr>
          <p:cNvPr id="114" name="Title 1">
            <a:extLst>
              <a:ext uri="{FF2B5EF4-FFF2-40B4-BE49-F238E27FC236}">
                <a16:creationId xmlns:a16="http://schemas.microsoft.com/office/drawing/2014/main" id="{7C2BD895-8F06-0EF4-D6BC-95405C997F92}"/>
              </a:ext>
            </a:extLst>
          </p:cNvPr>
          <p:cNvSpPr txBox="1">
            <a:spLocks/>
          </p:cNvSpPr>
          <p:nvPr/>
        </p:nvSpPr>
        <p:spPr>
          <a:xfrm>
            <a:off x="3476070" y="3183292"/>
            <a:ext cx="2443118" cy="246221"/>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Ajouter une colonne </a:t>
            </a:r>
            <a:r>
              <a:rPr kumimoji="0" lang="fr-FR" sz="800" b="0" i="0" u="none" strike="noStrike" cap="none" spc="0" normalizeH="0" noProof="0">
                <a:ln w="3175">
                  <a:noFill/>
                </a:ln>
                <a:solidFill>
                  <a:prstClr val="black"/>
                </a:solidFill>
                <a:effectLst/>
                <a:uLnTx/>
                <a:uFillTx/>
                <a:latin typeface="Segoe UI"/>
                <a:ea typeface="+mn-ea"/>
                <a:cs typeface="Segoe UI" pitchFamily="34" charset="0"/>
              </a:rPr>
              <a:t>qui totalise les coûts supplémentaires pour les mises à jour de priorité 1.</a:t>
            </a:r>
          </a:p>
        </p:txBody>
      </p:sp>
      <p:sp>
        <p:nvSpPr>
          <p:cNvPr id="115" name="Rectangle: Rounded Corners 114">
            <a:extLst>
              <a:ext uri="{FF2B5EF4-FFF2-40B4-BE49-F238E27FC236}">
                <a16:creationId xmlns:a16="http://schemas.microsoft.com/office/drawing/2014/main" id="{6DA42CB1-8255-22D0-798E-3EA47B30C75F}"/>
              </a:ext>
            </a:extLst>
          </p:cNvPr>
          <p:cNvSpPr/>
          <p:nvPr/>
        </p:nvSpPr>
        <p:spPr bwMode="auto">
          <a:xfrm>
            <a:off x="6246676" y="1255141"/>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noProof="0">
                <a:ln>
                  <a:noFill/>
                </a:ln>
                <a:solidFill>
                  <a:srgbClr val="8661C5"/>
                </a:solidFill>
                <a:effectLst/>
                <a:uLnTx/>
                <a:uFillTx/>
                <a:latin typeface="Segoe UI Semibold"/>
                <a:ea typeface="+mn-ea"/>
                <a:cs typeface="Segoe UI"/>
              </a:rPr>
              <a:t>09h00</a:t>
            </a:r>
          </a:p>
        </p:txBody>
      </p:sp>
      <p:sp>
        <p:nvSpPr>
          <p:cNvPr id="116" name="TextBox 115">
            <a:extLst>
              <a:ext uri="{FF2B5EF4-FFF2-40B4-BE49-F238E27FC236}">
                <a16:creationId xmlns:a16="http://schemas.microsoft.com/office/drawing/2014/main" id="{CEF7FB46-AFA3-82F4-CBD4-4F10C858621B}"/>
              </a:ext>
            </a:extLst>
          </p:cNvPr>
          <p:cNvSpPr txBox="1"/>
          <p:nvPr/>
        </p:nvSpPr>
        <p:spPr>
          <a:xfrm>
            <a:off x="6246676" y="1587288"/>
            <a:ext cx="2598477" cy="769441"/>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1000" b="0" i="0" u="none" strike="noStrike" cap="none" normalizeH="0" noProof="0">
                <a:ln>
                  <a:noFill/>
                </a:ln>
                <a:solidFill>
                  <a:prstClr val="black"/>
                </a:solidFill>
                <a:effectLst/>
                <a:uLnTx/>
                <a:uFillTx/>
                <a:latin typeface="Segoe UI"/>
                <a:ea typeface="+mn-ea"/>
                <a:cs typeface="Segoe UI Semibold"/>
              </a:rPr>
              <a:t>Megan demande à Copilot de créer une nouvelle présentation basée sur les Recommandations de conception des produits, puis elle y insère les graphiques de l'analyse des coûts.</a:t>
            </a:r>
          </a:p>
        </p:txBody>
      </p:sp>
      <p:grpSp>
        <p:nvGrpSpPr>
          <p:cNvPr id="70" name="Group 69">
            <a:extLst>
              <a:ext uri="{FF2B5EF4-FFF2-40B4-BE49-F238E27FC236}">
                <a16:creationId xmlns:a16="http://schemas.microsoft.com/office/drawing/2014/main" id="{7FB61D80-9419-3D5F-CAC0-82945BD4F079}"/>
              </a:ext>
              <a:ext uri="{C183D7F6-B498-43B3-948B-1728B52AA6E4}">
                <adec:decorative xmlns:adec="http://schemas.microsoft.com/office/drawing/2017/decorative" val="1"/>
              </a:ext>
            </a:extLst>
          </p:cNvPr>
          <p:cNvGrpSpPr>
            <a:grpSpLocks/>
          </p:cNvGrpSpPr>
          <p:nvPr/>
        </p:nvGrpSpPr>
        <p:grpSpPr>
          <a:xfrm>
            <a:off x="6246676" y="2375244"/>
            <a:ext cx="534543" cy="534543"/>
            <a:chOff x="9021721" y="8381781"/>
            <a:chExt cx="534543" cy="534543"/>
          </a:xfrm>
        </p:grpSpPr>
        <p:sp>
          <p:nvSpPr>
            <p:cNvPr id="71" name="Rounded Rectangle 46">
              <a:extLst>
                <a:ext uri="{FF2B5EF4-FFF2-40B4-BE49-F238E27FC236}">
                  <a16:creationId xmlns:a16="http://schemas.microsoft.com/office/drawing/2014/main" id="{0E385661-1BB9-5446-0BCB-F9B3DC9F29BA}"/>
                </a:ext>
              </a:extLst>
            </p:cNvPr>
            <p:cNvSpPr/>
            <p:nvPr/>
          </p:nvSpPr>
          <p:spPr bwMode="auto">
            <a:xfrm>
              <a:off x="9021721"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72" name="Picture 4" descr="Microsoft PowerPoint Logo - PNG and Vector - Logo Download">
              <a:hlinkClick r:id="rId8"/>
              <a:extLst>
                <a:ext uri="{FF2B5EF4-FFF2-40B4-BE49-F238E27FC236}">
                  <a16:creationId xmlns:a16="http://schemas.microsoft.com/office/drawing/2014/main" id="{6753667C-EA86-17A8-F20E-919F63EAEED7}"/>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132039" y="8503049"/>
              <a:ext cx="313907" cy="292007"/>
            </a:xfrm>
            <a:prstGeom prst="rect">
              <a:avLst/>
            </a:prstGeom>
            <a:noFill/>
            <a:extLst>
              <a:ext uri="{909E8E84-426E-40DD-AFC4-6F175D3DCCD1}">
                <a14:hiddenFill xmlns:a14="http://schemas.microsoft.com/office/drawing/2010/main">
                  <a:solidFill>
                    <a:srgbClr val="FFFFFF"/>
                  </a:solidFill>
                </a14:hiddenFill>
              </a:ext>
            </a:extLst>
          </p:spPr>
        </p:pic>
      </p:grpSp>
      <p:sp>
        <p:nvSpPr>
          <p:cNvPr id="120" name="TextBox 119">
            <a:extLst>
              <a:ext uri="{FF2B5EF4-FFF2-40B4-BE49-F238E27FC236}">
                <a16:creationId xmlns:a16="http://schemas.microsoft.com/office/drawing/2014/main" id="{11F129F1-77BC-779D-7DE2-4BA3A6E65C9D}"/>
              </a:ext>
              <a:ext uri="{C183D7F6-B498-43B3-948B-1728B52AA6E4}">
                <adec:decorative xmlns:adec="http://schemas.microsoft.com/office/drawing/2017/decorative" val="0"/>
              </a:ext>
            </a:extLst>
          </p:cNvPr>
          <p:cNvSpPr txBox="1"/>
          <p:nvPr/>
        </p:nvSpPr>
        <p:spPr>
          <a:xfrm>
            <a:off x="6897019" y="2550182"/>
            <a:ext cx="1851376"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noProof="0">
                <a:ln>
                  <a:noFill/>
                </a:ln>
                <a:solidFill>
                  <a:prstClr val="black"/>
                </a:solidFill>
                <a:effectLst/>
                <a:uLnTx/>
                <a:uFillTx/>
                <a:latin typeface="Segoe UI Semibold"/>
                <a:ea typeface="+mn-ea"/>
                <a:cs typeface="+mn-cs"/>
              </a:rPr>
              <a:t>Copilot dans PowerPoint</a:t>
            </a:r>
          </a:p>
        </p:txBody>
      </p:sp>
      <p:sp>
        <p:nvSpPr>
          <p:cNvPr id="121" name="Title 1">
            <a:extLst>
              <a:ext uri="{FF2B5EF4-FFF2-40B4-BE49-F238E27FC236}">
                <a16:creationId xmlns:a16="http://schemas.microsoft.com/office/drawing/2014/main" id="{3A9AE3E5-C196-ED90-1745-636BC2C8F14A}"/>
              </a:ext>
            </a:extLst>
          </p:cNvPr>
          <p:cNvSpPr txBox="1">
            <a:spLocks/>
          </p:cNvSpPr>
          <p:nvPr/>
        </p:nvSpPr>
        <p:spPr>
          <a:xfrm>
            <a:off x="6305277" y="3132334"/>
            <a:ext cx="2443118" cy="369332"/>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Créer une présentation </a:t>
            </a:r>
            <a:r>
              <a:rPr kumimoji="0" lang="fr-FR" sz="800" b="0" i="0" u="none" strike="noStrike" cap="none" spc="0" normalizeH="0" noProof="0">
                <a:ln w="3175">
                  <a:noFill/>
                </a:ln>
                <a:solidFill>
                  <a:prstClr val="black"/>
                </a:solidFill>
                <a:effectLst/>
                <a:uLnTx/>
                <a:uFillTx/>
                <a:latin typeface="Segoe UI"/>
                <a:ea typeface="+mn-ea"/>
                <a:cs typeface="Segoe UI" pitchFamily="34" charset="0"/>
              </a:rPr>
              <a:t>à partir de [lien vers le document Wo</a:t>
            </a:r>
            <a:r>
              <a:rPr lang="fr-FR" sz="800" spc="0">
                <a:solidFill>
                  <a:prstClr val="black"/>
                </a:solidFill>
                <a:latin typeface="Segoe UI"/>
                <a:ea typeface="+mn-ea"/>
                <a:cs typeface="Segoe UI" pitchFamily="34" charset="0"/>
              </a:rPr>
              <a:t>rd Recommandations de conception des produits pour le projet Contoso]</a:t>
            </a:r>
          </a:p>
        </p:txBody>
      </p:sp>
      <p:sp>
        <p:nvSpPr>
          <p:cNvPr id="122" name="Rectangle: Rounded Corners 121">
            <a:extLst>
              <a:ext uri="{FF2B5EF4-FFF2-40B4-BE49-F238E27FC236}">
                <a16:creationId xmlns:a16="http://schemas.microsoft.com/office/drawing/2014/main" id="{3A802471-6589-B0C2-4307-1C5BFEFD9FE8}"/>
              </a:ext>
            </a:extLst>
          </p:cNvPr>
          <p:cNvSpPr/>
          <p:nvPr/>
        </p:nvSpPr>
        <p:spPr bwMode="auto">
          <a:xfrm>
            <a:off x="6246676" y="3722700"/>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noProof="0">
                <a:ln>
                  <a:noFill/>
                </a:ln>
                <a:solidFill>
                  <a:srgbClr val="8661C5"/>
                </a:solidFill>
                <a:effectLst/>
                <a:uLnTx/>
                <a:uFillTx/>
                <a:latin typeface="Segoe UI Semibold"/>
                <a:ea typeface="+mn-ea"/>
                <a:cs typeface="Segoe UI"/>
              </a:rPr>
              <a:t>11h00</a:t>
            </a:r>
          </a:p>
        </p:txBody>
      </p:sp>
      <p:sp>
        <p:nvSpPr>
          <p:cNvPr id="123" name="TextBox 122">
            <a:extLst>
              <a:ext uri="{FF2B5EF4-FFF2-40B4-BE49-F238E27FC236}">
                <a16:creationId xmlns:a16="http://schemas.microsoft.com/office/drawing/2014/main" id="{DD50EC51-AE0E-FDD9-2663-69CDAB13F053}"/>
              </a:ext>
            </a:extLst>
          </p:cNvPr>
          <p:cNvSpPr txBox="1"/>
          <p:nvPr/>
        </p:nvSpPr>
        <p:spPr>
          <a:xfrm>
            <a:off x="6246676" y="4075061"/>
            <a:ext cx="2663040" cy="923330"/>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1000" b="0" i="0" u="none" strike="noStrike" cap="none" normalizeH="0" noProof="0">
                <a:ln>
                  <a:noFill/>
                </a:ln>
                <a:solidFill>
                  <a:prstClr val="black"/>
                </a:solidFill>
                <a:effectLst/>
                <a:uLnTx/>
                <a:uFillTx/>
                <a:latin typeface="Segoe UI"/>
                <a:ea typeface="+mn-ea"/>
                <a:cs typeface="Segoe UI Semibold"/>
              </a:rPr>
              <a:t>Pour faire le point sur les demandes de congés, Megan demande à Copilot de trouver tous les e-mails du mois concernant ces demandes de congés. Toutes les demandes semblent valables, et elle donne à Copilot l'instruction de rédiger des messages d'approbation.</a:t>
            </a:r>
          </a:p>
        </p:txBody>
      </p:sp>
      <p:grpSp>
        <p:nvGrpSpPr>
          <p:cNvPr id="63" name="Group 62">
            <a:extLst>
              <a:ext uri="{FF2B5EF4-FFF2-40B4-BE49-F238E27FC236}">
                <a16:creationId xmlns:a16="http://schemas.microsoft.com/office/drawing/2014/main" id="{0A50708D-FD9F-86E0-2B9E-01E54D1B904B}"/>
              </a:ext>
              <a:ext uri="{C183D7F6-B498-43B3-948B-1728B52AA6E4}">
                <adec:decorative xmlns:adec="http://schemas.microsoft.com/office/drawing/2017/decorative" val="1"/>
              </a:ext>
            </a:extLst>
          </p:cNvPr>
          <p:cNvGrpSpPr>
            <a:grpSpLocks/>
          </p:cNvGrpSpPr>
          <p:nvPr/>
        </p:nvGrpSpPr>
        <p:grpSpPr>
          <a:xfrm>
            <a:off x="6246676" y="5003768"/>
            <a:ext cx="534543" cy="534543"/>
            <a:chOff x="10616632" y="8381781"/>
            <a:chExt cx="534543" cy="534543"/>
          </a:xfrm>
        </p:grpSpPr>
        <p:sp>
          <p:nvSpPr>
            <p:cNvPr id="65" name="Rounded Rectangle 46">
              <a:extLst>
                <a:ext uri="{FF2B5EF4-FFF2-40B4-BE49-F238E27FC236}">
                  <a16:creationId xmlns:a16="http://schemas.microsoft.com/office/drawing/2014/main" id="{630805B2-AB72-8751-1587-44B0008BDB0A}"/>
                </a:ext>
              </a:extLst>
            </p:cNvPr>
            <p:cNvSpPr/>
            <p:nvPr/>
          </p:nvSpPr>
          <p:spPr bwMode="auto">
            <a:xfrm>
              <a:off x="10616632"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68" name="Picture 2" descr="Zip Co logo SVG free download, id: 101874 - Brandlogos.net">
              <a:hlinkClick r:id="rId10"/>
              <a:extLst>
                <a:ext uri="{FF2B5EF4-FFF2-40B4-BE49-F238E27FC236}">
                  <a16:creationId xmlns:a16="http://schemas.microsoft.com/office/drawing/2014/main" id="{6DE1496A-15EE-21E4-EEF6-3B2E5794CCED}"/>
                </a:ext>
              </a:extLst>
            </p:cNvPr>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742420" y="8520465"/>
              <a:ext cx="282965" cy="257174"/>
            </a:xfrm>
            <a:prstGeom prst="rect">
              <a:avLst/>
            </a:prstGeom>
            <a:noFill/>
            <a:extLst>
              <a:ext uri="{909E8E84-426E-40DD-AFC4-6F175D3DCCD1}">
                <a14:hiddenFill xmlns:a14="http://schemas.microsoft.com/office/drawing/2010/main">
                  <a:solidFill>
                    <a:srgbClr val="FFFFFF"/>
                  </a:solidFill>
                </a14:hiddenFill>
              </a:ext>
            </a:extLst>
          </p:spPr>
        </p:pic>
      </p:grpSp>
      <p:sp>
        <p:nvSpPr>
          <p:cNvPr id="127" name="TextBox 126">
            <a:extLst>
              <a:ext uri="{FF2B5EF4-FFF2-40B4-BE49-F238E27FC236}">
                <a16:creationId xmlns:a16="http://schemas.microsoft.com/office/drawing/2014/main" id="{AC32C279-EB18-0534-AF9C-7FDC9EEC34DB}"/>
              </a:ext>
              <a:ext uri="{C183D7F6-B498-43B3-948B-1728B52AA6E4}">
                <adec:decorative xmlns:adec="http://schemas.microsoft.com/office/drawing/2017/decorative" val="0"/>
              </a:ext>
            </a:extLst>
          </p:cNvPr>
          <p:cNvSpPr txBox="1"/>
          <p:nvPr/>
        </p:nvSpPr>
        <p:spPr>
          <a:xfrm>
            <a:off x="6897019" y="5178706"/>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noProof="0">
                <a:ln>
                  <a:noFill/>
                </a:ln>
                <a:solidFill>
                  <a:prstClr val="black"/>
                </a:solidFill>
                <a:effectLst/>
                <a:uLnTx/>
                <a:uFillTx/>
                <a:latin typeface="Segoe UI Semibold"/>
                <a:ea typeface="+mn-ea"/>
                <a:cs typeface="+mn-cs"/>
              </a:rPr>
              <a:t>Microsoft 365 Chat</a:t>
            </a:r>
          </a:p>
        </p:txBody>
      </p:sp>
      <p:sp>
        <p:nvSpPr>
          <p:cNvPr id="128" name="Title 1">
            <a:extLst>
              <a:ext uri="{FF2B5EF4-FFF2-40B4-BE49-F238E27FC236}">
                <a16:creationId xmlns:a16="http://schemas.microsoft.com/office/drawing/2014/main" id="{B0862513-F912-A105-1647-7509C71491FF}"/>
              </a:ext>
            </a:extLst>
          </p:cNvPr>
          <p:cNvSpPr txBox="1">
            <a:spLocks/>
          </p:cNvSpPr>
          <p:nvPr/>
        </p:nvSpPr>
        <p:spPr>
          <a:xfrm>
            <a:off x="6315091" y="5823006"/>
            <a:ext cx="2443118" cy="246221"/>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Retrouver tous les e-mails </a:t>
            </a:r>
            <a:r>
              <a:rPr kumimoji="0" lang="fr-FR" sz="800" b="0" i="0" u="none" strike="noStrike" cap="none" spc="0" normalizeH="0" noProof="0">
                <a:ln w="3175">
                  <a:noFill/>
                </a:ln>
                <a:solidFill>
                  <a:prstClr val="black"/>
                </a:solidFill>
                <a:effectLst/>
                <a:uLnTx/>
                <a:uFillTx/>
                <a:latin typeface="Segoe UI"/>
                <a:ea typeface="+mn-ea"/>
                <a:cs typeface="Segoe UI" pitchFamily="34" charset="0"/>
              </a:rPr>
              <a:t>que j'ai reçus ce mois-ci et qui contiennent des demandes de congés.</a:t>
            </a:r>
          </a:p>
        </p:txBody>
      </p:sp>
      <p:sp>
        <p:nvSpPr>
          <p:cNvPr id="129" name="Rectangle: Rounded Corners 128">
            <a:extLst>
              <a:ext uri="{FF2B5EF4-FFF2-40B4-BE49-F238E27FC236}">
                <a16:creationId xmlns:a16="http://schemas.microsoft.com/office/drawing/2014/main" id="{8EF2F972-7F40-EC41-368B-05033A889E55}"/>
              </a:ext>
            </a:extLst>
          </p:cNvPr>
          <p:cNvSpPr/>
          <p:nvPr/>
        </p:nvSpPr>
        <p:spPr bwMode="auto">
          <a:xfrm>
            <a:off x="3417469" y="3722700"/>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noProof="0">
                <a:ln>
                  <a:noFill/>
                </a:ln>
                <a:solidFill>
                  <a:srgbClr val="8661C5"/>
                </a:solidFill>
                <a:effectLst/>
                <a:uLnTx/>
                <a:uFillTx/>
                <a:latin typeface="Segoe UI Semibold"/>
                <a:ea typeface="+mn-ea"/>
                <a:cs typeface="Segoe UI"/>
              </a:rPr>
              <a:t>14h00</a:t>
            </a:r>
          </a:p>
        </p:txBody>
      </p:sp>
      <p:sp>
        <p:nvSpPr>
          <p:cNvPr id="130" name="TextBox 129">
            <a:extLst>
              <a:ext uri="{FF2B5EF4-FFF2-40B4-BE49-F238E27FC236}">
                <a16:creationId xmlns:a16="http://schemas.microsoft.com/office/drawing/2014/main" id="{1E80BE11-9610-BF19-A1DC-9DBBB8E5AB43}"/>
              </a:ext>
            </a:extLst>
          </p:cNvPr>
          <p:cNvSpPr txBox="1"/>
          <p:nvPr/>
        </p:nvSpPr>
        <p:spPr>
          <a:xfrm>
            <a:off x="3417469" y="4075061"/>
            <a:ext cx="2598477" cy="923330"/>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1000" b="0" i="0" u="none" strike="noStrike" cap="none" normalizeH="0" noProof="0">
                <a:ln>
                  <a:noFill/>
                </a:ln>
                <a:solidFill>
                  <a:prstClr val="black"/>
                </a:solidFill>
                <a:effectLst/>
                <a:uLnTx/>
                <a:uFillTx/>
                <a:latin typeface="Segoe UI"/>
                <a:ea typeface="+mn-ea"/>
                <a:cs typeface="Segoe UI Semibold"/>
              </a:rPr>
              <a:t>Après un déjeuner de travail, Megan utilise Copilot pour résumer ses nouveaux e-mails et rédiger des réponses. Elle consulte également le résumé d'une réunion qu'elle a manquée et demande à Copilot de lister les actions qui la concernent. </a:t>
            </a:r>
          </a:p>
        </p:txBody>
      </p:sp>
      <p:grpSp>
        <p:nvGrpSpPr>
          <p:cNvPr id="50" name="Group 49">
            <a:extLst>
              <a:ext uri="{FF2B5EF4-FFF2-40B4-BE49-F238E27FC236}">
                <a16:creationId xmlns:a16="http://schemas.microsoft.com/office/drawing/2014/main" id="{E73F24DA-78C0-555E-C1CD-C2E5D3DC5D46}"/>
              </a:ext>
              <a:ext uri="{C183D7F6-B498-43B3-948B-1728B52AA6E4}">
                <adec:decorative xmlns:adec="http://schemas.microsoft.com/office/drawing/2017/decorative" val="1"/>
              </a:ext>
            </a:extLst>
          </p:cNvPr>
          <p:cNvGrpSpPr>
            <a:grpSpLocks/>
          </p:cNvGrpSpPr>
          <p:nvPr/>
        </p:nvGrpSpPr>
        <p:grpSpPr>
          <a:xfrm>
            <a:off x="3417469" y="5003768"/>
            <a:ext cx="534543" cy="534543"/>
            <a:chOff x="4236994" y="8381781"/>
            <a:chExt cx="534543" cy="534543"/>
          </a:xfrm>
        </p:grpSpPr>
        <p:sp>
          <p:nvSpPr>
            <p:cNvPr id="52" name="Rounded Rectangle 46">
              <a:extLst>
                <a:ext uri="{FF2B5EF4-FFF2-40B4-BE49-F238E27FC236}">
                  <a16:creationId xmlns:a16="http://schemas.microsoft.com/office/drawing/2014/main" id="{72650022-8794-8C66-C82C-F59FD8FF2DF2}"/>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53" name="Picture 6" descr="Microsoft Teams Logo, symbol, meaning, history, PNG">
              <a:hlinkClick r:id="rId4"/>
              <a:extLst>
                <a:ext uri="{FF2B5EF4-FFF2-40B4-BE49-F238E27FC236}">
                  <a16:creationId xmlns:a16="http://schemas.microsoft.com/office/drawing/2014/main" id="{605D8882-BCC6-F55A-E169-88C6B5C3399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sp>
        <p:nvSpPr>
          <p:cNvPr id="134" name="TextBox 133">
            <a:extLst>
              <a:ext uri="{FF2B5EF4-FFF2-40B4-BE49-F238E27FC236}">
                <a16:creationId xmlns:a16="http://schemas.microsoft.com/office/drawing/2014/main" id="{D6F221F4-B939-3753-1FCB-8FE9BD98BA08}"/>
              </a:ext>
              <a:ext uri="{C183D7F6-B498-43B3-948B-1728B52AA6E4}">
                <adec:decorative xmlns:adec="http://schemas.microsoft.com/office/drawing/2017/decorative" val="0"/>
              </a:ext>
            </a:extLst>
          </p:cNvPr>
          <p:cNvSpPr txBox="1"/>
          <p:nvPr/>
        </p:nvSpPr>
        <p:spPr>
          <a:xfrm>
            <a:off x="4037252" y="5178706"/>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noProof="0">
                <a:ln>
                  <a:noFill/>
                </a:ln>
                <a:solidFill>
                  <a:prstClr val="black"/>
                </a:solidFill>
                <a:effectLst/>
                <a:uLnTx/>
                <a:uFillTx/>
                <a:latin typeface="Segoe UI Semibold"/>
                <a:ea typeface="+mn-ea"/>
                <a:cs typeface="+mn-cs"/>
              </a:rPr>
              <a:t>Copilot dans Teams</a:t>
            </a:r>
          </a:p>
        </p:txBody>
      </p:sp>
      <p:sp>
        <p:nvSpPr>
          <p:cNvPr id="135" name="Title 1">
            <a:extLst>
              <a:ext uri="{FF2B5EF4-FFF2-40B4-BE49-F238E27FC236}">
                <a16:creationId xmlns:a16="http://schemas.microsoft.com/office/drawing/2014/main" id="{6A4B738B-BCF8-D06F-3E87-47D1B5AFF637}"/>
              </a:ext>
            </a:extLst>
          </p:cNvPr>
          <p:cNvSpPr txBox="1">
            <a:spLocks/>
          </p:cNvSpPr>
          <p:nvPr/>
        </p:nvSpPr>
        <p:spPr>
          <a:xfrm>
            <a:off x="3480977" y="5699896"/>
            <a:ext cx="2443118" cy="492443"/>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Lister les éléments d'action évoqués lors de la réunion </a:t>
            </a:r>
            <a:r>
              <a:rPr kumimoji="0" lang="fr-FR" sz="800" b="0" i="0" u="none" strike="noStrike" cap="none" spc="0" normalizeH="0" noProof="0">
                <a:ln w="3175">
                  <a:noFill/>
                </a:ln>
                <a:solidFill>
                  <a:prstClr val="black"/>
                </a:solidFill>
                <a:effectLst/>
                <a:uLnTx/>
                <a:uFillTx/>
                <a:latin typeface="Segoe UI"/>
                <a:ea typeface="+mn-ea"/>
                <a:cs typeface="Segoe UI" pitchFamily="34" charset="0"/>
              </a:rPr>
              <a:t>en indiquant la personne qui a proposé l'action et celle qui a été désignée comme responsable.</a:t>
            </a:r>
          </a:p>
        </p:txBody>
      </p:sp>
      <p:sp>
        <p:nvSpPr>
          <p:cNvPr id="136" name="Rectangle: Rounded Corners 135">
            <a:extLst>
              <a:ext uri="{FF2B5EF4-FFF2-40B4-BE49-F238E27FC236}">
                <a16:creationId xmlns:a16="http://schemas.microsoft.com/office/drawing/2014/main" id="{2E92EA5F-F226-1DF9-0207-EACD60B2620D}"/>
              </a:ext>
            </a:extLst>
          </p:cNvPr>
          <p:cNvSpPr/>
          <p:nvPr/>
        </p:nvSpPr>
        <p:spPr bwMode="auto">
          <a:xfrm>
            <a:off x="588263" y="3722700"/>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noProof="0">
                <a:ln>
                  <a:noFill/>
                </a:ln>
                <a:solidFill>
                  <a:srgbClr val="8661C5"/>
                </a:solidFill>
                <a:effectLst/>
                <a:uLnTx/>
                <a:uFillTx/>
                <a:latin typeface="Segoe UI Semibold"/>
                <a:ea typeface="+mn-ea"/>
                <a:cs typeface="Segoe UI"/>
              </a:rPr>
              <a:t>16h00</a:t>
            </a:r>
          </a:p>
        </p:txBody>
      </p:sp>
      <p:sp>
        <p:nvSpPr>
          <p:cNvPr id="137" name="TextBox 136">
            <a:extLst>
              <a:ext uri="{FF2B5EF4-FFF2-40B4-BE49-F238E27FC236}">
                <a16:creationId xmlns:a16="http://schemas.microsoft.com/office/drawing/2014/main" id="{66E91A15-CF86-2609-678F-A976DF64839E}"/>
              </a:ext>
            </a:extLst>
          </p:cNvPr>
          <p:cNvSpPr txBox="1"/>
          <p:nvPr/>
        </p:nvSpPr>
        <p:spPr>
          <a:xfrm>
            <a:off x="588263" y="4075061"/>
            <a:ext cx="2598477" cy="615553"/>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1000" b="0" i="0" u="none" strike="noStrike" cap="none" normalizeH="0" noProof="0">
                <a:ln>
                  <a:noFill/>
                </a:ln>
                <a:solidFill>
                  <a:prstClr val="black"/>
                </a:solidFill>
                <a:effectLst/>
                <a:uLnTx/>
                <a:uFillTx/>
                <a:latin typeface="Segoe UI"/>
                <a:ea typeface="+mn-ea"/>
                <a:cs typeface="Segoe UI Semibold"/>
              </a:rPr>
              <a:t>Megan doit terminer le livre blanc destiné à la direction sur ses nouvelles propositions de produits. Elle demande à Copilot de réviser certaines sections et ajoute un résumé.</a:t>
            </a:r>
          </a:p>
        </p:txBody>
      </p:sp>
      <p:grpSp>
        <p:nvGrpSpPr>
          <p:cNvPr id="23" name="Group 22">
            <a:extLst>
              <a:ext uri="{FF2B5EF4-FFF2-40B4-BE49-F238E27FC236}">
                <a16:creationId xmlns:a16="http://schemas.microsoft.com/office/drawing/2014/main" id="{42CF567B-B077-7448-E5CD-7937AA7C353F}"/>
              </a:ext>
              <a:ext uri="{C183D7F6-B498-43B3-948B-1728B52AA6E4}">
                <adec:decorative xmlns:adec="http://schemas.microsoft.com/office/drawing/2017/decorative" val="1"/>
              </a:ext>
            </a:extLst>
          </p:cNvPr>
          <p:cNvGrpSpPr>
            <a:grpSpLocks/>
          </p:cNvGrpSpPr>
          <p:nvPr/>
        </p:nvGrpSpPr>
        <p:grpSpPr>
          <a:xfrm>
            <a:off x="588264" y="5003769"/>
            <a:ext cx="534543" cy="534543"/>
            <a:chOff x="1047176" y="8381781"/>
            <a:chExt cx="534543" cy="534543"/>
          </a:xfrm>
        </p:grpSpPr>
        <p:sp>
          <p:nvSpPr>
            <p:cNvPr id="24" name="server_2" title="Icon of a server with a padlock in the lower right corner">
              <a:extLst>
                <a:ext uri="{FF2B5EF4-FFF2-40B4-BE49-F238E27FC236}">
                  <a16:creationId xmlns:a16="http://schemas.microsoft.com/office/drawing/2014/main" id="{EC85B429-5932-F055-08CC-14B747FE13F5}"/>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normalizeH="0" noProof="0">
                <a:ln>
                  <a:noFill/>
                </a:ln>
                <a:gradFill>
                  <a:gsLst>
                    <a:gs pos="0">
                      <a:srgbClr val="505050"/>
                    </a:gs>
                    <a:gs pos="100000">
                      <a:srgbClr val="505050"/>
                    </a:gs>
                  </a:gsLst>
                </a:gradFill>
                <a:effectLst/>
                <a:uLnTx/>
                <a:uFillTx/>
                <a:latin typeface="Segoe UI"/>
                <a:ea typeface="+mn-ea"/>
                <a:cs typeface="+mn-cs"/>
              </a:endParaRPr>
            </a:p>
          </p:txBody>
        </p:sp>
        <p:sp>
          <p:nvSpPr>
            <p:cNvPr id="25" name="Rounded Rectangle 46">
              <a:extLst>
                <a:ext uri="{FF2B5EF4-FFF2-40B4-BE49-F238E27FC236}">
                  <a16:creationId xmlns:a16="http://schemas.microsoft.com/office/drawing/2014/main" id="{596E7EFF-FEA3-E023-1CD4-42F193077A6E}"/>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32" name="Picture 10" descr="Microsoft Word Logo - PNG and Vector - Logo Download">
              <a:hlinkClick r:id="rId12"/>
              <a:extLst>
                <a:ext uri="{FF2B5EF4-FFF2-40B4-BE49-F238E27FC236}">
                  <a16:creationId xmlns:a16="http://schemas.microsoft.com/office/drawing/2014/main" id="{9C7DBD3F-A2CE-29DA-A97B-F127C2B0FDE7}"/>
                </a:ext>
              </a:extLst>
            </p:cNvPr>
            <p:cNvPicPr>
              <a:picLocks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sp>
        <p:nvSpPr>
          <p:cNvPr id="141" name="TextBox 140">
            <a:extLst>
              <a:ext uri="{FF2B5EF4-FFF2-40B4-BE49-F238E27FC236}">
                <a16:creationId xmlns:a16="http://schemas.microsoft.com/office/drawing/2014/main" id="{D7E23AC9-7850-80A0-7F49-B29765F8E023}"/>
              </a:ext>
              <a:ext uri="{C183D7F6-B498-43B3-948B-1728B52AA6E4}">
                <adec:decorative xmlns:adec="http://schemas.microsoft.com/office/drawing/2017/decorative" val="0"/>
              </a:ext>
            </a:extLst>
          </p:cNvPr>
          <p:cNvSpPr txBox="1"/>
          <p:nvPr/>
        </p:nvSpPr>
        <p:spPr>
          <a:xfrm>
            <a:off x="1237053" y="5178706"/>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noProof="0">
                <a:ln>
                  <a:noFill/>
                </a:ln>
                <a:solidFill>
                  <a:prstClr val="black"/>
                </a:solidFill>
                <a:effectLst/>
                <a:uLnTx/>
                <a:uFillTx/>
                <a:latin typeface="Segoe UI Semibold"/>
                <a:ea typeface="+mn-ea"/>
                <a:cs typeface="+mn-cs"/>
              </a:rPr>
              <a:t>Copilot dans Word</a:t>
            </a:r>
          </a:p>
        </p:txBody>
      </p:sp>
      <p:sp>
        <p:nvSpPr>
          <p:cNvPr id="142" name="Title 1">
            <a:extLst>
              <a:ext uri="{FF2B5EF4-FFF2-40B4-BE49-F238E27FC236}">
                <a16:creationId xmlns:a16="http://schemas.microsoft.com/office/drawing/2014/main" id="{CBB8F13B-0791-885E-041D-01570A5AD779}"/>
              </a:ext>
            </a:extLst>
          </p:cNvPr>
          <p:cNvSpPr txBox="1">
            <a:spLocks/>
          </p:cNvSpPr>
          <p:nvPr/>
        </p:nvSpPr>
        <p:spPr>
          <a:xfrm>
            <a:off x="646864" y="5702778"/>
            <a:ext cx="2438181" cy="492443"/>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J'ai besoin de communiquer les principaux points </a:t>
            </a:r>
            <a:r>
              <a:rPr kumimoji="0" lang="fr-FR" sz="800" b="0" i="0" u="none" strike="noStrike" cap="none" spc="0" normalizeH="0" noProof="0">
                <a:ln w="3175">
                  <a:noFill/>
                </a:ln>
                <a:solidFill>
                  <a:prstClr val="black"/>
                </a:solidFill>
                <a:effectLst/>
                <a:uLnTx/>
                <a:uFillTx/>
                <a:latin typeface="Segoe UI"/>
                <a:ea typeface="+mn-ea"/>
                <a:cs typeface="Segoe UI" pitchFamily="34" charset="0"/>
              </a:rPr>
              <a:t>dans un résumé. Écrire trois paragraphes qui expliquent pourquoi ces points sont importants pour notre entreprise. </a:t>
            </a:r>
          </a:p>
        </p:txBody>
      </p:sp>
      <p:pic>
        <p:nvPicPr>
          <p:cNvPr id="8" name="Picture 7" descr="Portrait of Megan">
            <a:extLst>
              <a:ext uri="{FF2B5EF4-FFF2-40B4-BE49-F238E27FC236}">
                <a16:creationId xmlns:a16="http://schemas.microsoft.com/office/drawing/2014/main" id="{2B7223B3-1403-4318-DBE5-FC0FA18DC376}"/>
              </a:ext>
              <a:ext uri="{C183D7F6-B498-43B3-948B-1728B52AA6E4}">
                <adec:decorative xmlns:adec="http://schemas.microsoft.com/office/drawing/2017/decorative" val="0"/>
              </a:ext>
            </a:extLst>
          </p:cNvPr>
          <p:cNvPicPr>
            <a:picLocks noChangeAspect="1"/>
          </p:cNvPicPr>
          <p:nvPr/>
        </p:nvPicPr>
        <p:blipFill>
          <a:blip r:embed="rId14" cstate="print">
            <a:extLst>
              <a:ext uri="{28A0092B-C50C-407E-A947-70E740481C1C}">
                <a14:useLocalDpi xmlns:a14="http://schemas.microsoft.com/office/drawing/2010/main" val="0"/>
              </a:ext>
            </a:extLst>
          </a:blip>
          <a:srcRect t="8542" r="9323"/>
          <a:stretch>
            <a:fillRect/>
          </a:stretch>
        </p:blipFill>
        <p:spPr>
          <a:xfrm>
            <a:off x="9024646" y="585788"/>
            <a:ext cx="3167354" cy="6272212"/>
          </a:xfrm>
          <a:custGeom>
            <a:avLst/>
            <a:gdLst>
              <a:gd name="connsiteX0" fmla="*/ 0 w 3167354"/>
              <a:gd name="connsiteY0" fmla="*/ 0 h 6272212"/>
              <a:gd name="connsiteX1" fmla="*/ 3167354 w 3167354"/>
              <a:gd name="connsiteY1" fmla="*/ 0 h 6272212"/>
              <a:gd name="connsiteX2" fmla="*/ 3167354 w 3167354"/>
              <a:gd name="connsiteY2" fmla="*/ 6272212 h 6272212"/>
              <a:gd name="connsiteX3" fmla="*/ 0 w 3167354"/>
              <a:gd name="connsiteY3" fmla="*/ 6272212 h 6272212"/>
            </a:gdLst>
            <a:ahLst/>
            <a:cxnLst>
              <a:cxn ang="0">
                <a:pos x="connsiteX0" y="connsiteY0"/>
              </a:cxn>
              <a:cxn ang="0">
                <a:pos x="connsiteX1" y="connsiteY1"/>
              </a:cxn>
              <a:cxn ang="0">
                <a:pos x="connsiteX2" y="connsiteY2"/>
              </a:cxn>
              <a:cxn ang="0">
                <a:pos x="connsiteX3" y="connsiteY3"/>
              </a:cxn>
            </a:cxnLst>
            <a:rect l="l" t="t" r="r" b="b"/>
            <a:pathLst>
              <a:path w="3167354" h="6272212">
                <a:moveTo>
                  <a:pt x="0" y="0"/>
                </a:moveTo>
                <a:lnTo>
                  <a:pt x="3167354" y="0"/>
                </a:lnTo>
                <a:lnTo>
                  <a:pt x="3167354" y="6272212"/>
                </a:lnTo>
                <a:lnTo>
                  <a:pt x="0" y="6272212"/>
                </a:lnTo>
                <a:close/>
              </a:path>
            </a:pathLst>
          </a:custGeom>
          <a:effectLst>
            <a:outerShdw blurRad="393700" dist="38100" dir="2700000" algn="tl" rotWithShape="0">
              <a:prstClr val="black">
                <a:alpha val="40000"/>
              </a:prstClr>
            </a:outerShdw>
          </a:effectLst>
        </p:spPr>
      </p:pic>
      <p:sp>
        <p:nvSpPr>
          <p:cNvPr id="144" name="Freeform: Shape 143">
            <a:extLst>
              <a:ext uri="{FF2B5EF4-FFF2-40B4-BE49-F238E27FC236}">
                <a16:creationId xmlns:a16="http://schemas.microsoft.com/office/drawing/2014/main" id="{F69B8E38-66C5-D954-9683-A9E62BCF554A}"/>
              </a:ext>
              <a:ext uri="{C183D7F6-B498-43B3-948B-1728B52AA6E4}">
                <adec:decorative xmlns:adec="http://schemas.microsoft.com/office/drawing/2017/decorative" val="1"/>
              </a:ext>
            </a:extLst>
          </p:cNvPr>
          <p:cNvSpPr/>
          <p:nvPr/>
        </p:nvSpPr>
        <p:spPr>
          <a:xfrm>
            <a:off x="9070974" y="5455668"/>
            <a:ext cx="3121025" cy="814144"/>
          </a:xfrm>
          <a:custGeom>
            <a:avLst/>
            <a:gdLst>
              <a:gd name="connsiteX0" fmla="*/ 0 w 3258104"/>
              <a:gd name="connsiteY0" fmla="*/ 407071 h 814144"/>
              <a:gd name="connsiteX1" fmla="*/ 0 w 3258104"/>
              <a:gd name="connsiteY1" fmla="*/ 407072 h 814144"/>
              <a:gd name="connsiteX2" fmla="*/ 0 w 3258104"/>
              <a:gd name="connsiteY2" fmla="*/ 407072 h 814144"/>
              <a:gd name="connsiteX3" fmla="*/ 407072 w 3258104"/>
              <a:gd name="connsiteY3" fmla="*/ 0 h 814144"/>
              <a:gd name="connsiteX4" fmla="*/ 3258104 w 3258104"/>
              <a:gd name="connsiteY4" fmla="*/ 0 h 814144"/>
              <a:gd name="connsiteX5" fmla="*/ 3258104 w 3258104"/>
              <a:gd name="connsiteY5" fmla="*/ 814144 h 814144"/>
              <a:gd name="connsiteX6" fmla="*/ 407072 w 3258104"/>
              <a:gd name="connsiteY6" fmla="*/ 814143 h 814144"/>
              <a:gd name="connsiteX7" fmla="*/ 8270 w 3258104"/>
              <a:gd name="connsiteY7" fmla="*/ 489111 h 814144"/>
              <a:gd name="connsiteX8" fmla="*/ 0 w 3258104"/>
              <a:gd name="connsiteY8" fmla="*/ 407072 h 814144"/>
              <a:gd name="connsiteX9" fmla="*/ 8270 w 3258104"/>
              <a:gd name="connsiteY9" fmla="*/ 325033 h 814144"/>
              <a:gd name="connsiteX10" fmla="*/ 407072 w 3258104"/>
              <a:gd name="connsiteY10" fmla="*/ 0 h 814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8104" h="814144">
                <a:moveTo>
                  <a:pt x="0" y="407071"/>
                </a:moveTo>
                <a:lnTo>
                  <a:pt x="0" y="407072"/>
                </a:lnTo>
                <a:lnTo>
                  <a:pt x="0" y="407072"/>
                </a:lnTo>
                <a:close/>
                <a:moveTo>
                  <a:pt x="407072" y="0"/>
                </a:moveTo>
                <a:lnTo>
                  <a:pt x="3258104" y="0"/>
                </a:lnTo>
                <a:lnTo>
                  <a:pt x="3258104" y="814144"/>
                </a:lnTo>
                <a:lnTo>
                  <a:pt x="407072" y="814143"/>
                </a:lnTo>
                <a:cubicBezTo>
                  <a:pt x="210355" y="814143"/>
                  <a:pt x="46228" y="674607"/>
                  <a:pt x="8270" y="489111"/>
                </a:cubicBezTo>
                <a:lnTo>
                  <a:pt x="0" y="407072"/>
                </a:lnTo>
                <a:lnTo>
                  <a:pt x="8270" y="325033"/>
                </a:lnTo>
                <a:cubicBezTo>
                  <a:pt x="46228" y="139537"/>
                  <a:pt x="210355" y="0"/>
                  <a:pt x="407072" y="0"/>
                </a:cubicBezTo>
                <a:close/>
              </a:path>
            </a:pathLst>
          </a:custGeom>
          <a:solidFill>
            <a:schemeClr val="tx2"/>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sp>
        <p:nvSpPr>
          <p:cNvPr id="145" name="Rectangle 144">
            <a:extLst>
              <a:ext uri="{FF2B5EF4-FFF2-40B4-BE49-F238E27FC236}">
                <a16:creationId xmlns:a16="http://schemas.microsoft.com/office/drawing/2014/main" id="{D62D5C5D-9B31-CE52-B83F-D68479218835}"/>
              </a:ext>
            </a:extLst>
          </p:cNvPr>
          <p:cNvSpPr/>
          <p:nvPr/>
        </p:nvSpPr>
        <p:spPr>
          <a:xfrm>
            <a:off x="9403398" y="5647297"/>
            <a:ext cx="2456177" cy="43088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cap="none" normalizeH="0" noProof="0">
                <a:ln>
                  <a:noFill/>
                </a:ln>
                <a:solidFill>
                  <a:prstClr val="white"/>
                </a:solidFill>
                <a:effectLst/>
                <a:uLnTx/>
                <a:uFillTx/>
                <a:latin typeface="Segoe UI Semibold"/>
                <a:ea typeface="+mn-ea"/>
                <a:cs typeface="+mn-cs"/>
              </a:rPr>
              <a:t>Megan dirige une équipe de développement de produits</a:t>
            </a:r>
          </a:p>
        </p:txBody>
      </p:sp>
    </p:spTree>
    <p:extLst>
      <p:ext uri="{BB962C8B-B14F-4D97-AF65-F5344CB8AC3E}">
        <p14:creationId xmlns:p14="http://schemas.microsoft.com/office/powerpoint/2010/main" val="3326782738"/>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1808B0B9-4612-7E6A-213A-1AF19D8BF7DF}"/>
              </a:ext>
            </a:extLst>
          </p:cNvPr>
          <p:cNvSpPr>
            <a:spLocks noGrp="1"/>
          </p:cNvSpPr>
          <p:nvPr>
            <p:ph type="title"/>
          </p:nvPr>
        </p:nvSpPr>
        <p:spPr>
          <a:xfrm>
            <a:off x="588263" y="457200"/>
            <a:ext cx="11018520" cy="492443"/>
          </a:xfrm>
        </p:spPr>
        <p:txBody>
          <a:bodyPr/>
          <a:lstStyle/>
          <a:p>
            <a:r>
              <a:rPr lang="fr-FR">
                <a:gradFill flip="none" rotWithShape="1">
                  <a:gsLst>
                    <a:gs pos="50000">
                      <a:srgbClr val="8661C5"/>
                    </a:gs>
                    <a:gs pos="0">
                      <a:srgbClr val="3E76D4"/>
                    </a:gs>
                    <a:gs pos="100000">
                      <a:srgbClr val="C73ECC"/>
                    </a:gs>
                  </a:gsLst>
                  <a:lin ang="2700000" scaled="1"/>
                  <a:tileRect/>
                </a:gradFill>
                <a:cs typeface="+mn-cs"/>
              </a:rPr>
              <a:t>Le rythme et le volume de travail ne cessent d'augmenter</a:t>
            </a:r>
          </a:p>
        </p:txBody>
      </p:sp>
      <p:grpSp>
        <p:nvGrpSpPr>
          <p:cNvPr id="12" name="Group 11">
            <a:extLst>
              <a:ext uri="{FF2B5EF4-FFF2-40B4-BE49-F238E27FC236}">
                <a16:creationId xmlns:a16="http://schemas.microsoft.com/office/drawing/2014/main" id="{51F36D0D-537E-105F-E26C-AEA689B0DA36}"/>
              </a:ext>
              <a:ext uri="{C183D7F6-B498-43B3-948B-1728B52AA6E4}">
                <adec:decorative xmlns:adec="http://schemas.microsoft.com/office/drawing/2017/decorative" val="1"/>
              </a:ext>
            </a:extLst>
          </p:cNvPr>
          <p:cNvGrpSpPr/>
          <p:nvPr/>
        </p:nvGrpSpPr>
        <p:grpSpPr>
          <a:xfrm>
            <a:off x="4613738" y="2650044"/>
            <a:ext cx="3707476" cy="2443942"/>
            <a:chOff x="4613738" y="2586730"/>
            <a:chExt cx="3707476" cy="2443942"/>
          </a:xfrm>
        </p:grpSpPr>
        <p:cxnSp>
          <p:nvCxnSpPr>
            <p:cNvPr id="4" name="Straight Connector 3">
              <a:extLst>
                <a:ext uri="{FF2B5EF4-FFF2-40B4-BE49-F238E27FC236}">
                  <a16:creationId xmlns:a16="http://schemas.microsoft.com/office/drawing/2014/main" id="{43DE66E8-1462-6E4F-7195-214971EBB47B}"/>
                </a:ext>
              </a:extLst>
            </p:cNvPr>
            <p:cNvCxnSpPr/>
            <p:nvPr/>
          </p:nvCxnSpPr>
          <p:spPr>
            <a:xfrm>
              <a:off x="4613738" y="2586730"/>
              <a:ext cx="0" cy="2443942"/>
            </a:xfrm>
            <a:prstGeom prst="line">
              <a:avLst/>
            </a:prstGeom>
            <a:noFill/>
            <a:ln>
              <a:solidFill>
                <a:schemeClr val="bg1">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cxnSp>
          <p:nvCxnSpPr>
            <p:cNvPr id="6" name="Straight Connector 5">
              <a:extLst>
                <a:ext uri="{FF2B5EF4-FFF2-40B4-BE49-F238E27FC236}">
                  <a16:creationId xmlns:a16="http://schemas.microsoft.com/office/drawing/2014/main" id="{2DE4310E-AC37-4058-08B2-DCB7430B0B2F}"/>
                </a:ext>
              </a:extLst>
            </p:cNvPr>
            <p:cNvCxnSpPr/>
            <p:nvPr/>
          </p:nvCxnSpPr>
          <p:spPr>
            <a:xfrm>
              <a:off x="8321214" y="2586730"/>
              <a:ext cx="0" cy="2443942"/>
            </a:xfrm>
            <a:prstGeom prst="line">
              <a:avLst/>
            </a:prstGeom>
            <a:noFill/>
            <a:ln>
              <a:solidFill>
                <a:schemeClr val="bg1">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grpSp>
      <p:sp>
        <p:nvSpPr>
          <p:cNvPr id="30" name="TextBox 29">
            <a:extLst>
              <a:ext uri="{FF2B5EF4-FFF2-40B4-BE49-F238E27FC236}">
                <a16:creationId xmlns:a16="http://schemas.microsoft.com/office/drawing/2014/main" id="{C0379664-81C1-CBD7-9973-86872FA37828}"/>
              </a:ext>
            </a:extLst>
          </p:cNvPr>
          <p:cNvSpPr txBox="1"/>
          <p:nvPr/>
        </p:nvSpPr>
        <p:spPr>
          <a:xfrm>
            <a:off x="857250" y="2858977"/>
            <a:ext cx="2955778" cy="2246769"/>
          </a:xfrm>
          <a:prstGeom prst="rect">
            <a:avLst/>
          </a:prstGeom>
          <a:noFill/>
        </p:spPr>
        <p:txBody>
          <a:bodyPr wrap="square" lIns="0" tIns="0" rIns="0" bIns="0" rtlCol="0" anchor="t">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fr-FR" sz="6600" b="1" i="0" u="none" strike="noStrike" cap="none" normalizeH="0" baseline="0" noProof="0">
                <a:ln>
                  <a:noFill/>
                </a:ln>
                <a:gradFill flip="none" rotWithShape="1">
                  <a:gsLst>
                    <a:gs pos="50000">
                      <a:srgbClr val="8661C5"/>
                    </a:gs>
                    <a:gs pos="0">
                      <a:srgbClr val="3E76D4"/>
                    </a:gs>
                    <a:gs pos="100000">
                      <a:srgbClr val="C73ECC"/>
                    </a:gs>
                  </a:gsLst>
                  <a:lin ang="2700000" scaled="1"/>
                  <a:tileRect/>
                </a:gradFill>
                <a:effectLst/>
                <a:uLnTx/>
                <a:uFillTx/>
                <a:latin typeface="Segoe UI Semibold"/>
                <a:ea typeface="+mn-ea"/>
                <a:cs typeface="Segoe UI Semibold" panose="020B0702040204020203" pitchFamily="34" charset="0"/>
              </a:rPr>
              <a:t>64</a:t>
            </a:r>
            <a:r>
              <a:rPr kumimoji="0" lang="fr-FR" sz="6600" b="1" i="0" u="none" strike="noStrike" cap="none" normalizeH="0" baseline="0" noProof="0">
                <a:ln>
                  <a:noFill/>
                </a:ln>
                <a:gradFill flip="none" rotWithShape="1">
                  <a:gsLst>
                    <a:gs pos="50000">
                      <a:srgbClr val="8661C5"/>
                    </a:gs>
                    <a:gs pos="0">
                      <a:srgbClr val="3E76D4"/>
                    </a:gs>
                    <a:gs pos="100000">
                      <a:srgbClr val="C73ECC"/>
                    </a:gs>
                  </a:gsLst>
                  <a:lin ang="2700000" scaled="1"/>
                  <a:tileRect/>
                </a:gradFill>
                <a:effectLst/>
                <a:uLnTx/>
                <a:uFillTx/>
                <a:latin typeface="Segoe UI Semibold"/>
                <a:ea typeface="+mn-ea"/>
                <a:cs typeface="+mn-cs"/>
              </a:rPr>
              <a:t> %</a:t>
            </a:r>
          </a:p>
          <a:p>
            <a:pPr marL="0" marR="0" lvl="0" indent="0" algn="ctr" defTabSz="652943" rtl="0" eaLnBrk="1" fontAlgn="base" latinLnBrk="0" hangingPunct="1">
              <a:lnSpc>
                <a:spcPct val="100000"/>
              </a:lnSpc>
              <a:spcBef>
                <a:spcPct val="0"/>
              </a:spcBef>
              <a:spcAft>
                <a:spcPct val="0"/>
              </a:spcAft>
              <a:buClrTx/>
              <a:buSzTx/>
              <a:buFontTx/>
              <a:buNone/>
              <a:tabLst/>
              <a:defRPr/>
            </a:pPr>
            <a:r>
              <a:rPr kumimoji="0" lang="fr-FR" sz="2000" b="0" i="0" u="none" strike="noStrike" cap="none" normalizeH="0" baseline="0" noProof="0">
                <a:ln>
                  <a:noFill/>
                </a:ln>
                <a:solidFill>
                  <a:prstClr val="black"/>
                </a:solidFill>
                <a:effectLst/>
                <a:uLnTx/>
                <a:uFillTx/>
                <a:latin typeface="Segoe UI Semibold"/>
                <a:ea typeface="+mn-ea"/>
                <a:cs typeface="Segoe UI" panose="020B0502040204020203" pitchFamily="34" charset="0"/>
              </a:rPr>
              <a:t>des salariés ne disposent pas de suffisamment de temps ou d'énergie pour faire leur travail</a:t>
            </a:r>
          </a:p>
        </p:txBody>
      </p:sp>
      <p:sp>
        <p:nvSpPr>
          <p:cNvPr id="32" name="TextBox 31">
            <a:extLst>
              <a:ext uri="{FF2B5EF4-FFF2-40B4-BE49-F238E27FC236}">
                <a16:creationId xmlns:a16="http://schemas.microsoft.com/office/drawing/2014/main" id="{D58D9903-5A44-CA3C-5C27-EA89AEA47BC7}"/>
              </a:ext>
            </a:extLst>
          </p:cNvPr>
          <p:cNvSpPr txBox="1"/>
          <p:nvPr/>
        </p:nvSpPr>
        <p:spPr>
          <a:xfrm>
            <a:off x="5434012" y="2858977"/>
            <a:ext cx="2066928" cy="1631216"/>
          </a:xfrm>
          <a:prstGeom prst="rect">
            <a:avLst/>
          </a:prstGeom>
          <a:noFill/>
        </p:spPr>
        <p:txBody>
          <a:bodyPr wrap="squar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fr-FR" sz="6600" b="1" i="0" u="none" strike="noStrike" cap="none" normalizeH="0" baseline="0" noProof="0">
                <a:ln>
                  <a:noFill/>
                </a:ln>
                <a:gradFill flip="none" rotWithShape="1">
                  <a:gsLst>
                    <a:gs pos="50000">
                      <a:srgbClr val="8661C5"/>
                    </a:gs>
                    <a:gs pos="0">
                      <a:srgbClr val="3E76D4"/>
                    </a:gs>
                    <a:gs pos="100000">
                      <a:srgbClr val="C73ECC"/>
                    </a:gs>
                  </a:gsLst>
                  <a:lin ang="2700000" scaled="1"/>
                  <a:tileRect/>
                </a:gradFill>
                <a:effectLst/>
                <a:uLnTx/>
                <a:uFillTx/>
                <a:latin typeface="Segoe UI Semibold"/>
                <a:ea typeface="+mn-ea"/>
                <a:cs typeface="Segoe UI Semibold" panose="020B0702040204020203" pitchFamily="34" charset="0"/>
              </a:rPr>
              <a:t>3 fois</a:t>
            </a:r>
          </a:p>
          <a:p>
            <a:pPr marL="0" marR="0" lvl="0" indent="0" algn="ctr" defTabSz="914367" rtl="0" eaLnBrk="1" fontAlgn="auto" latinLnBrk="0" hangingPunct="1">
              <a:lnSpc>
                <a:spcPct val="100000"/>
              </a:lnSpc>
              <a:spcBef>
                <a:spcPts val="0"/>
              </a:spcBef>
              <a:spcAft>
                <a:spcPts val="0"/>
              </a:spcAft>
              <a:buClrTx/>
              <a:buSzTx/>
              <a:buFontTx/>
              <a:buNone/>
              <a:tabLst/>
              <a:defRPr/>
            </a:pPr>
            <a:r>
              <a:rPr kumimoji="0" lang="fr-FR" sz="2000" b="0" i="0" u="none" strike="noStrike" cap="none" normalizeH="0" baseline="0" noProof="0">
                <a:ln>
                  <a:noFill/>
                </a:ln>
                <a:solidFill>
                  <a:prstClr val="black"/>
                </a:solidFill>
                <a:effectLst/>
                <a:uLnTx/>
                <a:uFillTx/>
                <a:latin typeface="Segoe UI Semibold"/>
                <a:ea typeface="+mn-ea"/>
                <a:cs typeface="+mn-cs"/>
              </a:rPr>
              <a:t>plus de réunions qu'en 2020</a:t>
            </a:r>
          </a:p>
        </p:txBody>
      </p:sp>
      <p:sp>
        <p:nvSpPr>
          <p:cNvPr id="22" name="TextBox 21">
            <a:extLst>
              <a:ext uri="{FF2B5EF4-FFF2-40B4-BE49-F238E27FC236}">
                <a16:creationId xmlns:a16="http://schemas.microsoft.com/office/drawing/2014/main" id="{DC62CED8-31FC-793D-E4BE-F2CCAF5AC45C}"/>
              </a:ext>
            </a:extLst>
          </p:cNvPr>
          <p:cNvSpPr txBox="1"/>
          <p:nvPr/>
        </p:nvSpPr>
        <p:spPr>
          <a:xfrm>
            <a:off x="9286875" y="2858977"/>
            <a:ext cx="1685894" cy="1631216"/>
          </a:xfrm>
          <a:prstGeom prst="rect">
            <a:avLst/>
          </a:prstGeom>
          <a:noFill/>
        </p:spPr>
        <p:txBody>
          <a:bodyPr wrap="squar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fr-FR" sz="6600" b="1" i="0" u="none" strike="noStrike" cap="none" normalizeH="0" baseline="0" noProof="0">
                <a:ln>
                  <a:noFill/>
                </a:ln>
                <a:gradFill flip="none" rotWithShape="1">
                  <a:gsLst>
                    <a:gs pos="50000">
                      <a:srgbClr val="8661C5"/>
                    </a:gs>
                    <a:gs pos="0">
                      <a:srgbClr val="3E76D4"/>
                    </a:gs>
                    <a:gs pos="100000">
                      <a:srgbClr val="C73ECC"/>
                    </a:gs>
                  </a:gsLst>
                  <a:lin ang="2700000" scaled="1"/>
                  <a:tileRect/>
                </a:gradFill>
                <a:effectLst/>
                <a:uLnTx/>
                <a:uFillTx/>
                <a:latin typeface="Segoe UI Semibold"/>
                <a:ea typeface="+mn-ea"/>
                <a:cs typeface="Segoe UI Semibold" panose="020B0702040204020203" pitchFamily="34" charset="0"/>
              </a:rPr>
              <a:t>18</a:t>
            </a:r>
          </a:p>
          <a:p>
            <a:pPr marL="0" marR="0" lvl="0" indent="0" algn="ctr" defTabSz="914367" rtl="0" eaLnBrk="1" fontAlgn="auto" latinLnBrk="0" hangingPunct="1">
              <a:lnSpc>
                <a:spcPct val="100000"/>
              </a:lnSpc>
              <a:spcBef>
                <a:spcPts val="0"/>
              </a:spcBef>
              <a:spcAft>
                <a:spcPts val="0"/>
              </a:spcAft>
              <a:buClrTx/>
              <a:buSzTx/>
              <a:buFontTx/>
              <a:buNone/>
              <a:tabLst/>
              <a:defRPr/>
            </a:pPr>
            <a:r>
              <a:rPr kumimoji="0" lang="fr-FR" sz="2000" b="0" i="0" u="none" strike="noStrike" cap="none" normalizeH="0" baseline="0" noProof="0">
                <a:ln>
                  <a:noFill/>
                </a:ln>
                <a:solidFill>
                  <a:prstClr val="black"/>
                </a:solidFill>
                <a:effectLst/>
                <a:uLnTx/>
                <a:uFillTx/>
                <a:latin typeface="Segoe UI Semibold"/>
                <a:ea typeface="+mn-ea"/>
                <a:cs typeface="+mn-cs"/>
              </a:rPr>
              <a:t>recherches</a:t>
            </a:r>
            <a:br>
              <a:rPr kumimoji="0" lang="fr-FR" sz="2000" b="0" i="0" u="none" strike="noStrike" cap="none" normalizeH="0" baseline="0" noProof="0">
                <a:ln>
                  <a:noFill/>
                </a:ln>
                <a:solidFill>
                  <a:prstClr val="black"/>
                </a:solidFill>
                <a:effectLst/>
                <a:uLnTx/>
                <a:uFillTx/>
                <a:latin typeface="Segoe UI Semibold"/>
                <a:ea typeface="+mn-ea"/>
                <a:cs typeface="+mn-cs"/>
              </a:rPr>
            </a:br>
            <a:r>
              <a:rPr kumimoji="0" lang="fr-FR" sz="2000" b="0" i="0" u="none" strike="noStrike" cap="none" normalizeH="0" baseline="0" noProof="0">
                <a:ln>
                  <a:noFill/>
                </a:ln>
                <a:solidFill>
                  <a:prstClr val="black"/>
                </a:solidFill>
                <a:effectLst/>
                <a:uLnTx/>
                <a:uFillTx/>
                <a:latin typeface="Segoe UI Semibold"/>
                <a:ea typeface="+mn-ea"/>
                <a:cs typeface="+mn-cs"/>
              </a:rPr>
              <a:t>par jour</a:t>
            </a:r>
          </a:p>
        </p:txBody>
      </p:sp>
      <p:sp>
        <p:nvSpPr>
          <p:cNvPr id="2" name="TextBox 1">
            <a:extLst>
              <a:ext uri="{FF2B5EF4-FFF2-40B4-BE49-F238E27FC236}">
                <a16:creationId xmlns:a16="http://schemas.microsoft.com/office/drawing/2014/main" id="{912EF1EC-9285-59BF-03E6-F7DAC9AAEBAB}"/>
              </a:ext>
            </a:extLst>
          </p:cNvPr>
          <p:cNvSpPr txBox="1"/>
          <p:nvPr/>
        </p:nvSpPr>
        <p:spPr>
          <a:xfrm>
            <a:off x="588262" y="6425814"/>
            <a:ext cx="2208203" cy="1384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cap="none" normalizeH="0" baseline="0" noProof="0">
                <a:ln>
                  <a:noFill/>
                </a:ln>
                <a:solidFill>
                  <a:prstClr val="black"/>
                </a:solidFill>
                <a:effectLst/>
                <a:uLnTx/>
                <a:uFillTx/>
                <a:latin typeface="Segoe UI"/>
                <a:ea typeface="+mn-ea"/>
                <a:cs typeface="+mn-cs"/>
              </a:rPr>
              <a:t>Source : Rapport Work Trend Index 2023</a:t>
            </a:r>
          </a:p>
        </p:txBody>
      </p:sp>
    </p:spTree>
    <p:extLst>
      <p:ext uri="{BB962C8B-B14F-4D97-AF65-F5344CB8AC3E}">
        <p14:creationId xmlns:p14="http://schemas.microsoft.com/office/powerpoint/2010/main" val="608638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par>
                                <p:cTn id="8" presetID="42" presetClass="path" presetSubtype="0" decel="100000" fill="hold" grpId="1" nodeType="withEffect">
                                  <p:stCondLst>
                                    <p:cond delay="300"/>
                                  </p:stCondLst>
                                  <p:childTnLst>
                                    <p:animMotion origin="layout" path="M 3.54167E-6 4.44444E-6 L 3.54167E-6 0.03541 " pathEditMode="relative" rAng="0" ptsTypes="AA">
                                      <p:cBhvr>
                                        <p:cTn id="9" dur="700" spd="-100000" fill="hold"/>
                                        <p:tgtEl>
                                          <p:spTgt spid="30"/>
                                        </p:tgtEl>
                                        <p:attrNameLst>
                                          <p:attrName>ppt_x</p:attrName>
                                          <p:attrName>ppt_y</p:attrName>
                                        </p:attrNameLst>
                                      </p:cBhvr>
                                      <p:rCtr x="0" y="1759"/>
                                    </p:animMotion>
                                  </p:childTnLst>
                                </p:cTn>
                              </p:par>
                              <p:par>
                                <p:cTn id="10" presetID="10" presetClass="entr" presetSubtype="0" fill="hold" grpId="0" nodeType="withEffect">
                                  <p:stCondLst>
                                    <p:cond delay="30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par>
                                <p:cTn id="13" presetID="42" presetClass="path" presetSubtype="0" decel="100000" fill="hold" grpId="1" nodeType="withEffect">
                                  <p:stCondLst>
                                    <p:cond delay="300"/>
                                  </p:stCondLst>
                                  <p:childTnLst>
                                    <p:animMotion origin="layout" path="M 1.25E-6 1.85185E-6 L 1.25E-6 0.03541 " pathEditMode="relative" rAng="0" ptsTypes="AA">
                                      <p:cBhvr>
                                        <p:cTn id="14" dur="700" spd="-100000" fill="hold"/>
                                        <p:tgtEl>
                                          <p:spTgt spid="32"/>
                                        </p:tgtEl>
                                        <p:attrNameLst>
                                          <p:attrName>ppt_x</p:attrName>
                                          <p:attrName>ppt_y</p:attrName>
                                        </p:attrNameLst>
                                      </p:cBhvr>
                                      <p:rCtr x="0" y="1759"/>
                                    </p:animMotion>
                                  </p:childTnLst>
                                </p:cTn>
                              </p:par>
                              <p:par>
                                <p:cTn id="15" presetID="10" presetClass="entr" presetSubtype="0" fill="hold" grpId="0" nodeType="withEffect">
                                  <p:stCondLst>
                                    <p:cond delay="30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par>
                                <p:cTn id="18" presetID="42" presetClass="path" presetSubtype="0" decel="100000" fill="hold" grpId="1" nodeType="withEffect">
                                  <p:stCondLst>
                                    <p:cond delay="300"/>
                                  </p:stCondLst>
                                  <p:childTnLst>
                                    <p:animMotion origin="layout" path="M 6.25E-7 1.85185E-6 L 6.25E-7 0.03541 " pathEditMode="relative" rAng="0" ptsTypes="AA">
                                      <p:cBhvr>
                                        <p:cTn id="19" dur="700" spd="-100000" fill="hold"/>
                                        <p:tgtEl>
                                          <p:spTgt spid="22"/>
                                        </p:tgtEl>
                                        <p:attrNameLst>
                                          <p:attrName>ppt_x</p:attrName>
                                          <p:attrName>ppt_y</p:attrName>
                                        </p:attrNameLst>
                                      </p:cBhvr>
                                      <p:rCtr x="0" y="1759"/>
                                    </p:animMotion>
                                  </p:childTnLst>
                                </p:cTn>
                              </p:par>
                              <p:par>
                                <p:cTn id="20" presetID="10" presetClass="entr" presetSubtype="0" fill="hold" nodeType="withEffect">
                                  <p:stCondLst>
                                    <p:cond delay="30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par>
                                <p:cTn id="23" presetID="42" presetClass="path" presetSubtype="0" decel="100000" fill="hold" nodeType="withEffect">
                                  <p:stCondLst>
                                    <p:cond delay="300"/>
                                  </p:stCondLst>
                                  <p:childTnLst>
                                    <p:animMotion origin="layout" path="M 3.54167E-6 -1.85185E-6 L 3.54167E-6 0.03542 " pathEditMode="relative" rAng="0" ptsTypes="AA">
                                      <p:cBhvr>
                                        <p:cTn id="24" dur="700" spd="-100000" fill="hold"/>
                                        <p:tgtEl>
                                          <p:spTgt spid="12"/>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0" grpId="1"/>
      <p:bldP spid="32" grpId="0"/>
      <p:bldP spid="32" grpId="1"/>
      <p:bldP spid="22" grpId="0"/>
      <p:bldP spid="22"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E91045CD-9B48-7B8E-8514-F3D5A68C5CDD}"/>
              </a:ext>
            </a:extLst>
          </p:cNvPr>
          <p:cNvSpPr>
            <a:spLocks noGrp="1"/>
          </p:cNvSpPr>
          <p:nvPr>
            <p:ph type="title"/>
          </p:nvPr>
        </p:nvSpPr>
        <p:spPr>
          <a:xfrm>
            <a:off x="588263" y="2459504"/>
            <a:ext cx="5348079" cy="1938992"/>
          </a:xfrm>
        </p:spPr>
        <p:txBody>
          <a:bodyPr/>
          <a:lstStyle/>
          <a:p>
            <a:r>
              <a:rPr lang="fr-FR" sz="4200" dirty="0">
                <a:gradFill flip="none" rotWithShape="1">
                  <a:gsLst>
                    <a:gs pos="50000">
                      <a:srgbClr val="8661C5"/>
                    </a:gs>
                    <a:gs pos="0">
                      <a:srgbClr val="3E76D4"/>
                    </a:gs>
                    <a:gs pos="100000">
                      <a:srgbClr val="C73ECC"/>
                    </a:gs>
                  </a:gsLst>
                  <a:lin ang="2700000" scaled="1"/>
                  <a:tileRect/>
                </a:gradFill>
              </a:rPr>
              <a:t>Copilot pour Microsoft 365</a:t>
            </a:r>
            <a:br>
              <a:rPr lang="fr-FR" sz="4200" dirty="0"/>
            </a:br>
            <a:r>
              <a:rPr lang="fr-FR" sz="4200" dirty="0"/>
              <a:t>L'IA pour les ventes</a:t>
            </a:r>
          </a:p>
        </p:txBody>
      </p:sp>
      <p:pic>
        <p:nvPicPr>
          <p:cNvPr id="2" name="Picture 2" descr="Microsoft Copilot logo">
            <a:extLst>
              <a:ext uri="{FF2B5EF4-FFF2-40B4-BE49-F238E27FC236}">
                <a16:creationId xmlns:a16="http://schemas.microsoft.com/office/drawing/2014/main" id="{654294A9-D25F-2197-A4E1-8CF6E950BC5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4094" y="477520"/>
            <a:ext cx="1255058" cy="1255058"/>
          </a:xfrm>
          <a:prstGeom prst="rect">
            <a:avLst/>
          </a:prstGeom>
          <a:noFill/>
          <a:extLst>
            <a:ext uri="{909E8E84-426E-40DD-AFC4-6F175D3DCCD1}">
              <a14:hiddenFill xmlns:a14="http://schemas.microsoft.com/office/drawing/2010/main">
                <a:solidFill>
                  <a:srgbClr val="FFFFFF"/>
                </a:solidFill>
              </a14:hiddenFill>
            </a:ext>
          </a:extLst>
        </p:spPr>
      </p:pic>
      <p:grpSp>
        <p:nvGrpSpPr>
          <p:cNvPr id="28" name="Group 27">
            <a:extLst>
              <a:ext uri="{FF2B5EF4-FFF2-40B4-BE49-F238E27FC236}">
                <a16:creationId xmlns:a16="http://schemas.microsoft.com/office/drawing/2014/main" id="{0AB2AF80-AD3C-9B24-6A7A-B623BA4EA90E}"/>
              </a:ext>
              <a:ext uri="{C183D7F6-B498-43B3-948B-1728B52AA6E4}">
                <adec:decorative xmlns:adec="http://schemas.microsoft.com/office/drawing/2017/decorative" val="1"/>
              </a:ext>
            </a:extLst>
          </p:cNvPr>
          <p:cNvGrpSpPr/>
          <p:nvPr/>
        </p:nvGrpSpPr>
        <p:grpSpPr>
          <a:xfrm>
            <a:off x="6461096" y="946407"/>
            <a:ext cx="4965186" cy="4965186"/>
            <a:chOff x="448978" y="1473296"/>
            <a:chExt cx="4253520" cy="4253520"/>
          </a:xfrm>
        </p:grpSpPr>
        <p:sp>
          <p:nvSpPr>
            <p:cNvPr id="29" name="Oval 28">
              <a:extLst>
                <a:ext uri="{FF2B5EF4-FFF2-40B4-BE49-F238E27FC236}">
                  <a16:creationId xmlns:a16="http://schemas.microsoft.com/office/drawing/2014/main" id="{ECEC9678-B85A-F30A-4621-9695704FA2E2}"/>
                </a:ext>
              </a:extLst>
            </p:cNvPr>
            <p:cNvSpPr/>
            <p:nvPr/>
          </p:nvSpPr>
          <p:spPr bwMode="auto">
            <a:xfrm>
              <a:off x="448978" y="1473296"/>
              <a:ext cx="4253520" cy="4253520"/>
            </a:xfrm>
            <a:prstGeom prst="ellipse">
              <a:avLst/>
            </a:prstGeom>
            <a:gradFill>
              <a:gsLst>
                <a:gs pos="0">
                  <a:srgbClr val="0F6CBD"/>
                </a:gs>
                <a:gs pos="100000">
                  <a:srgbClr val="9F51DE"/>
                </a:gs>
              </a:gsLst>
              <a:lin ang="0" scaled="1"/>
            </a:gradFill>
            <a:ln>
              <a:noFill/>
            </a:ln>
            <a:effectLst>
              <a:outerShdw blurRad="343645" dist="295501" dir="2700000" algn="tl" rotWithShape="0">
                <a:srgbClr val="F3484C">
                  <a:alpha val="15816"/>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pic>
          <p:nvPicPr>
            <p:cNvPr id="30" name="Picture 29">
              <a:extLst>
                <a:ext uri="{FF2B5EF4-FFF2-40B4-BE49-F238E27FC236}">
                  <a16:creationId xmlns:a16="http://schemas.microsoft.com/office/drawing/2014/main" id="{09E456EB-F644-1801-D79F-8DEF7EDAFF6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4062" t="13908" r="23734" b="37696"/>
            <a:stretch/>
          </p:blipFill>
          <p:spPr>
            <a:xfrm>
              <a:off x="582158" y="1609200"/>
              <a:ext cx="4001101" cy="4001101"/>
            </a:xfrm>
            <a:prstGeom prst="ellipse">
              <a:avLst/>
            </a:prstGeom>
            <a:ln>
              <a:noFill/>
            </a:ln>
            <a:effectLst/>
          </p:spPr>
        </p:pic>
      </p:grpSp>
    </p:spTree>
    <p:extLst>
      <p:ext uri="{BB962C8B-B14F-4D97-AF65-F5344CB8AC3E}">
        <p14:creationId xmlns:p14="http://schemas.microsoft.com/office/powerpoint/2010/main" val="2504070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8CF109-18A4-FA8D-B694-397A1F9A3141}"/>
              </a:ext>
              <a:ext uri="{C183D7F6-B498-43B3-948B-1728B52AA6E4}">
                <adec:decorative xmlns:adec="http://schemas.microsoft.com/office/drawing/2017/decorative" val="1"/>
              </a:ext>
            </a:extLst>
          </p:cNvPr>
          <p:cNvPicPr>
            <a:picLocks noChangeAspect="1"/>
          </p:cNvPicPr>
          <p:nvPr/>
        </p:nvPicPr>
        <p:blipFill rotWithShape="1">
          <a:blip r:embed="rId3">
            <a:alphaModFix amt="39000"/>
            <a:extLst>
              <a:ext uri="{BEBA8EAE-BF5A-486C-A8C5-ECC9F3942E4B}">
                <a14:imgProps xmlns:a14="http://schemas.microsoft.com/office/drawing/2010/main">
                  <a14:imgLayer r:embed="rId4">
                    <a14:imgEffect>
                      <a14:sharpenSoften amount="-100000"/>
                    </a14:imgEffect>
                  </a14:imgLayer>
                </a14:imgProps>
              </a:ext>
            </a:extLst>
          </a:blip>
          <a:srcRect l="25423" t="26609" r="18476" b="23185"/>
          <a:stretch/>
        </p:blipFill>
        <p:spPr>
          <a:xfrm>
            <a:off x="1756610" y="1751854"/>
            <a:ext cx="8678779" cy="3477402"/>
          </a:xfrm>
          <a:prstGeom prst="roundRect">
            <a:avLst>
              <a:gd name="adj" fmla="val 8641"/>
            </a:avLst>
          </a:prstGeom>
          <a:solidFill>
            <a:schemeClr val="bg1"/>
          </a:solidFill>
          <a:ln>
            <a:solidFill>
              <a:schemeClr val="bg1"/>
            </a:solidFill>
          </a:ln>
          <a:effectLst>
            <a:outerShdw blurRad="343645" dist="295501" dir="2700000" algn="tl" rotWithShape="0">
              <a:srgbClr val="F3484C">
                <a:alpha val="15816"/>
              </a:srgbClr>
            </a:outerShdw>
          </a:effectLst>
        </p:spPr>
      </p:pic>
      <p:sp>
        <p:nvSpPr>
          <p:cNvPr id="6" name="Rectangle: Rounded Corners 6">
            <a:extLst>
              <a:ext uri="{FF2B5EF4-FFF2-40B4-BE49-F238E27FC236}">
                <a16:creationId xmlns:a16="http://schemas.microsoft.com/office/drawing/2014/main" id="{506BD760-E163-1529-2E1E-EE49AED02CE8}"/>
              </a:ext>
              <a:ext uri="{C183D7F6-B498-43B3-948B-1728B52AA6E4}">
                <adec:decorative xmlns:adec="http://schemas.microsoft.com/office/drawing/2017/decorative" val="1"/>
              </a:ext>
            </a:extLst>
          </p:cNvPr>
          <p:cNvSpPr/>
          <p:nvPr/>
        </p:nvSpPr>
        <p:spPr bwMode="auto">
          <a:xfrm>
            <a:off x="1756610" y="1729039"/>
            <a:ext cx="8678779" cy="3523032"/>
          </a:xfrm>
          <a:prstGeom prst="roundRect">
            <a:avLst>
              <a:gd name="adj" fmla="val 8425"/>
            </a:avLst>
          </a:prstGeom>
          <a:noFill/>
          <a:ln w="38100">
            <a:gradFill>
              <a:gsLst>
                <a:gs pos="37000">
                  <a:srgbClr val="464FEB"/>
                </a:gs>
                <a:gs pos="69000">
                  <a:srgbClr val="47CFFA"/>
                </a:gs>
                <a:gs pos="91000">
                  <a:srgbClr val="B47CF8"/>
                </a:gs>
              </a:gsLst>
              <a:lin ang="3600000" scaled="0"/>
            </a:gradFill>
          </a:ln>
          <a:effectLst>
            <a:outerShdw blurRad="300618" dist="154023"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8" name="Rectangle: Rounded Corners 3">
            <a:extLst>
              <a:ext uri="{FF2B5EF4-FFF2-40B4-BE49-F238E27FC236}">
                <a16:creationId xmlns:a16="http://schemas.microsoft.com/office/drawing/2014/main" id="{BC346AE6-44B2-3B40-8926-9A0835375359}"/>
              </a:ext>
            </a:extLst>
          </p:cNvPr>
          <p:cNvSpPr>
            <a:spLocks noGrp="1"/>
          </p:cNvSpPr>
          <p:nvPr>
            <p:ph type="title"/>
          </p:nvPr>
        </p:nvSpPr>
        <p:spPr bwMode="auto">
          <a:xfrm>
            <a:off x="2455068" y="1493838"/>
            <a:ext cx="7281863" cy="547687"/>
          </a:xfrm>
          <a:prstGeom prst="roundRect">
            <a:avLst>
              <a:gd name="adj" fmla="val 21801"/>
            </a:avLst>
          </a:prstGeom>
          <a:gradFill flip="none" rotWithShape="1">
            <a:gsLst>
              <a:gs pos="0">
                <a:srgbClr val="0F6CBD"/>
              </a:gs>
              <a:gs pos="100000">
                <a:srgbClr val="9F51DE"/>
              </a:gs>
            </a:gsLst>
            <a:lin ang="0" scaled="1"/>
            <a:tileRect/>
          </a:gradFill>
          <a:ln w="9525" cap="flat" cmpd="sng" algn="ctr">
            <a:noFill/>
            <a:prstDash val="solid"/>
            <a:headEnd type="none" w="med" len="med"/>
            <a:tailEnd type="none" w="med" len="med"/>
          </a:ln>
          <a:effectLst>
            <a:outerShdw blurRad="50800" dist="38100" dir="5400000" algn="t"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a:spcAft>
                <a:spcPct val="0"/>
              </a:spcAft>
              <a:defRPr/>
            </a:pPr>
            <a:r>
              <a:rPr lang="fr-FR" sz="2400">
                <a:ln>
                  <a:noFill/>
                </a:ln>
                <a:solidFill>
                  <a:schemeClr val="bg1"/>
                </a:solidFill>
                <a:latin typeface="+mj-lt"/>
                <a:cs typeface="Segoe UI"/>
              </a:rPr>
              <a:t>Offrir à l'équipe commerciale un assistant IA</a:t>
            </a:r>
          </a:p>
        </p:txBody>
      </p:sp>
      <p:sp>
        <p:nvSpPr>
          <p:cNvPr id="10" name="TextBox 9">
            <a:extLst>
              <a:ext uri="{FF2B5EF4-FFF2-40B4-BE49-F238E27FC236}">
                <a16:creationId xmlns:a16="http://schemas.microsoft.com/office/drawing/2014/main" id="{CF8CE227-F419-167E-F8A1-CEE3B192C2BE}"/>
              </a:ext>
            </a:extLst>
          </p:cNvPr>
          <p:cNvSpPr txBox="1"/>
          <p:nvPr/>
        </p:nvSpPr>
        <p:spPr>
          <a:xfrm>
            <a:off x="2112865" y="2598003"/>
            <a:ext cx="7966269" cy="1785104"/>
          </a:xfrm>
          <a:prstGeom prst="rect">
            <a:avLst/>
          </a:prstGeom>
        </p:spPr>
        <p:txBody>
          <a:bodyPr wrap="square" lIns="0" tIns="0" rIns="0" bIns="0" anchor="ctr">
            <a:spAutoFit/>
          </a:bodyPr>
          <a:lstStyle/>
          <a:p>
            <a:pPr marL="0" marR="0" lvl="0" indent="0" algn="ctr" defTabSz="914400" rtl="0" eaLnBrk="1" fontAlgn="auto" latinLnBrk="0" hangingPunct="1">
              <a:lnSpc>
                <a:spcPct val="100000"/>
              </a:lnSpc>
              <a:spcBef>
                <a:spcPts val="3600"/>
              </a:spcBef>
              <a:spcAft>
                <a:spcPts val="0"/>
              </a:spcAft>
              <a:buClrTx/>
              <a:buSzTx/>
              <a:buFontTx/>
              <a:buNone/>
              <a:tabLst/>
              <a:defRPr/>
            </a:pPr>
            <a:r>
              <a:rPr kumimoji="0" lang="fr-FR" sz="6000" b="0" i="0" u="none" strike="noStrike" cap="none" normalizeH="0" baseline="0" noProof="0">
                <a:ln w="3175">
                  <a:noFill/>
                </a:ln>
                <a:gradFill>
                  <a:gsLst>
                    <a:gs pos="33000">
                      <a:srgbClr val="1F78D4"/>
                    </a:gs>
                    <a:gs pos="81000">
                      <a:srgbClr val="8678D6"/>
                    </a:gs>
                  </a:gsLst>
                  <a:lin ang="2700000" scaled="1"/>
                </a:gradFill>
                <a:effectLst/>
                <a:uLnTx/>
                <a:uFillTx/>
                <a:latin typeface="Segoe UI Semibold"/>
                <a:ea typeface="+mn-ea"/>
                <a:cs typeface="+mn-cs"/>
              </a:rPr>
              <a:t>86 % des </a:t>
            </a:r>
            <a:r>
              <a:rPr lang="fr-FR" sz="6000">
                <a:ln w="3175">
                  <a:noFill/>
                </a:ln>
                <a:gradFill>
                  <a:gsLst>
                    <a:gs pos="33000">
                      <a:srgbClr val="1F78D4"/>
                    </a:gs>
                    <a:gs pos="81000">
                      <a:srgbClr val="8678D6"/>
                    </a:gs>
                  </a:gsLst>
                  <a:lin ang="2700000" scaled="1"/>
                </a:gradFill>
                <a:latin typeface="Segoe UI Semibold"/>
              </a:rPr>
              <a:t>personnes</a:t>
            </a:r>
            <a:br>
              <a:rPr lang="fr-FR" sz="2800" b="0" i="0" u="none" strike="noStrike" cap="none" normalizeH="0" baseline="0" noProof="0" dirty="0">
                <a:ln w="3175">
                  <a:noFill/>
                </a:ln>
                <a:effectLst/>
                <a:uLnTx/>
                <a:uFillTx/>
                <a:latin typeface="Segoe UI Semibold"/>
                <a:ea typeface="+mj-lt"/>
                <a:cs typeface="Segoe UI" pitchFamily="34" charset="0"/>
              </a:rPr>
            </a:br>
            <a:r>
              <a:rPr kumimoji="0" lang="fr-FR" sz="2800" b="0" i="0" u="none" strike="noStrike" cap="none" normalizeH="0" baseline="0" noProof="0">
                <a:ln>
                  <a:noFill/>
                </a:ln>
                <a:solidFill>
                  <a:prstClr val="black"/>
                </a:solidFill>
                <a:effectLst/>
                <a:uLnTx/>
                <a:uFillTx/>
                <a:latin typeface="Segoe UI"/>
                <a:ea typeface="+mj-lt"/>
                <a:cs typeface="Segoe UI"/>
              </a:rPr>
              <a:t>se tournent vers l'IA pour trouver</a:t>
            </a:r>
            <a:br>
              <a:rPr lang="fr-FR" sz="2800" b="0" i="0" u="none" strike="noStrike" cap="none" normalizeH="0" baseline="0" noProof="0" dirty="0">
                <a:ln>
                  <a:noFill/>
                </a:ln>
                <a:effectLst/>
                <a:uLnTx/>
                <a:uFillTx/>
                <a:latin typeface="Segoe UI"/>
                <a:ea typeface="+mj-lt"/>
                <a:cs typeface="Segoe UI"/>
              </a:rPr>
            </a:br>
            <a:r>
              <a:rPr kumimoji="0" lang="fr-FR" sz="2800" b="0" i="0" u="none" strike="noStrike" cap="none" normalizeH="0" baseline="0" noProof="0">
                <a:ln>
                  <a:noFill/>
                </a:ln>
                <a:solidFill>
                  <a:prstClr val="black"/>
                </a:solidFill>
                <a:effectLst/>
                <a:uLnTx/>
                <a:uFillTx/>
                <a:latin typeface="Segoe UI"/>
                <a:ea typeface="+mj-lt"/>
                <a:cs typeface="Segoe UI"/>
              </a:rPr>
              <a:t>les bonnes informations</a:t>
            </a:r>
          </a:p>
        </p:txBody>
      </p:sp>
      <p:sp>
        <p:nvSpPr>
          <p:cNvPr id="11" name="TextBox 10">
            <a:extLst>
              <a:ext uri="{FF2B5EF4-FFF2-40B4-BE49-F238E27FC236}">
                <a16:creationId xmlns:a16="http://schemas.microsoft.com/office/drawing/2014/main" id="{9433A48A-9F06-7EC4-0F19-DBD34436B510}"/>
              </a:ext>
            </a:extLst>
          </p:cNvPr>
          <p:cNvSpPr txBox="1"/>
          <p:nvPr/>
        </p:nvSpPr>
        <p:spPr>
          <a:xfrm>
            <a:off x="588263" y="6042926"/>
            <a:ext cx="6762996" cy="161583"/>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0" i="0" u="none" strike="noStrike" cap="none" normalizeH="0" baseline="0" noProof="0">
                <a:ln>
                  <a:noFill/>
                </a:ln>
                <a:solidFill>
                  <a:srgbClr val="8661C5"/>
                </a:solidFill>
                <a:effectLst/>
                <a:uLnTx/>
                <a:uFillTx/>
                <a:latin typeface="Segoe UI"/>
                <a:ea typeface="+mn-ea"/>
                <a:cs typeface="+mn-cs"/>
                <a:hlinkClick r:id="rId5">
                  <a:extLst>
                    <a:ext uri="{A12FA001-AC4F-418D-AE19-62706E023703}">
                      <ahyp:hlinkClr xmlns:ahyp="http://schemas.microsoft.com/office/drawing/2018/hyperlinkcolor" val="tx"/>
                    </a:ext>
                  </a:extLst>
                </a:hlinkClick>
              </a:rPr>
              <a:t>Microsoft WorkLab Work Trend Index, mai 2023</a:t>
            </a:r>
          </a:p>
        </p:txBody>
      </p:sp>
    </p:spTree>
    <p:extLst>
      <p:ext uri="{BB962C8B-B14F-4D97-AF65-F5344CB8AC3E}">
        <p14:creationId xmlns:p14="http://schemas.microsoft.com/office/powerpoint/2010/main" val="3454875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par>
                                <p:cTn id="8" presetID="16" presetClass="entr" presetSubtype="37" fill="hold" grpId="0" nodeType="withEffect">
                                  <p:stCondLst>
                                    <p:cond delay="400"/>
                                  </p:stCondLst>
                                  <p:childTnLst>
                                    <p:set>
                                      <p:cBhvr>
                                        <p:cTn id="9" dur="1" fill="hold">
                                          <p:stCondLst>
                                            <p:cond delay="0"/>
                                          </p:stCondLst>
                                        </p:cTn>
                                        <p:tgtEl>
                                          <p:spTgt spid="10"/>
                                        </p:tgtEl>
                                        <p:attrNameLst>
                                          <p:attrName>style.visibility</p:attrName>
                                        </p:attrNameLst>
                                      </p:cBhvr>
                                      <p:to>
                                        <p:strVal val="visible"/>
                                      </p:to>
                                    </p:set>
                                    <p:animEffect transition="in" filter="barn(outVertical)">
                                      <p:cBhvr>
                                        <p:cTn id="10" dur="300"/>
                                        <p:tgtEl>
                                          <p:spTgt spid="10"/>
                                        </p:tgtEl>
                                      </p:cBhvr>
                                    </p:animEffect>
                                  </p:childTnLst>
                                </p:cTn>
                              </p:par>
                              <p:par>
                                <p:cTn id="11" presetID="16" presetClass="entr" presetSubtype="37" fill="hold" grpId="0" nodeType="withEffect">
                                  <p:stCondLst>
                                    <p:cond delay="400"/>
                                  </p:stCondLst>
                                  <p:childTnLst>
                                    <p:set>
                                      <p:cBhvr>
                                        <p:cTn id="12" dur="1" fill="hold">
                                          <p:stCondLst>
                                            <p:cond delay="0"/>
                                          </p:stCondLst>
                                        </p:cTn>
                                        <p:tgtEl>
                                          <p:spTgt spid="6"/>
                                        </p:tgtEl>
                                        <p:attrNameLst>
                                          <p:attrName>style.visibility</p:attrName>
                                        </p:attrNameLst>
                                      </p:cBhvr>
                                      <p:to>
                                        <p:strVal val="visible"/>
                                      </p:to>
                                    </p:set>
                                    <p:animEffect transition="in" filter="barn(outVertical)">
                                      <p:cBhvr>
                                        <p:cTn id="13" dur="3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8" name="Group 1047">
            <a:extLst>
              <a:ext uri="{FF2B5EF4-FFF2-40B4-BE49-F238E27FC236}">
                <a16:creationId xmlns:a16="http://schemas.microsoft.com/office/drawing/2014/main" id="{286D3C62-41E3-CB8F-F2BE-EE25388D5649}"/>
              </a:ext>
              <a:ext uri="{C183D7F6-B498-43B3-948B-1728B52AA6E4}">
                <adec:decorative xmlns:adec="http://schemas.microsoft.com/office/drawing/2017/decorative" val="1"/>
              </a:ext>
            </a:extLst>
          </p:cNvPr>
          <p:cNvGrpSpPr/>
          <p:nvPr/>
        </p:nvGrpSpPr>
        <p:grpSpPr>
          <a:xfrm>
            <a:off x="-2" y="1103972"/>
            <a:ext cx="12205140" cy="5754028"/>
            <a:chOff x="-2" y="1103972"/>
            <a:chExt cx="12205140" cy="5754028"/>
          </a:xfrm>
        </p:grpSpPr>
        <p:grpSp>
          <p:nvGrpSpPr>
            <p:cNvPr id="1024" name="Group 1023">
              <a:extLst>
                <a:ext uri="{FF2B5EF4-FFF2-40B4-BE49-F238E27FC236}">
                  <a16:creationId xmlns:a16="http://schemas.microsoft.com/office/drawing/2014/main" id="{A8DE8D6A-5AC1-0EC4-C47C-8E9F9026D316}"/>
                </a:ext>
                <a:ext uri="{C183D7F6-B498-43B3-948B-1728B52AA6E4}">
                  <adec:decorative xmlns:adec="http://schemas.microsoft.com/office/drawing/2017/decorative" val="1"/>
                </a:ext>
              </a:extLst>
            </p:cNvPr>
            <p:cNvGrpSpPr/>
            <p:nvPr/>
          </p:nvGrpSpPr>
          <p:grpSpPr>
            <a:xfrm>
              <a:off x="-2" y="1103972"/>
              <a:ext cx="12205140" cy="5754028"/>
              <a:chOff x="-2" y="1103972"/>
              <a:chExt cx="12205140" cy="5754028"/>
            </a:xfrm>
          </p:grpSpPr>
          <p:sp>
            <p:nvSpPr>
              <p:cNvPr id="1025" name="Rectangle: Single Corner Rounded 1024">
                <a:extLst>
                  <a:ext uri="{FF2B5EF4-FFF2-40B4-BE49-F238E27FC236}">
                    <a16:creationId xmlns:a16="http://schemas.microsoft.com/office/drawing/2014/main" id="{70F5447B-5237-7636-D83A-7AAD870BBBAC}"/>
                  </a:ext>
                  <a:ext uri="{C183D7F6-B498-43B3-948B-1728B52AA6E4}">
                    <adec:decorative xmlns:adec="http://schemas.microsoft.com/office/drawing/2017/decorative" val="1"/>
                  </a:ext>
                </a:extLst>
              </p:cNvPr>
              <p:cNvSpPr>
                <a:spLocks noChangeAspect="1"/>
              </p:cNvSpPr>
              <p:nvPr/>
            </p:nvSpPr>
            <p:spPr bwMode="auto">
              <a:xfrm>
                <a:off x="0" y="1295400"/>
                <a:ext cx="3635374" cy="5562600"/>
              </a:xfrm>
              <a:prstGeom prst="round1Rect">
                <a:avLst>
                  <a:gd name="adj" fmla="val 4091"/>
                </a:avLst>
              </a:prstGeom>
              <a:gradFill>
                <a:gsLst>
                  <a:gs pos="0">
                    <a:schemeClr val="accent4"/>
                  </a:gs>
                  <a:gs pos="100000">
                    <a:srgbClr val="D59ED7"/>
                  </a:gs>
                </a:gsLst>
                <a:lin ang="2700000" scaled="0"/>
              </a:gradFill>
              <a:ln w="9525" cap="flat" cmpd="sng" algn="ctr">
                <a:noFill/>
                <a:prstDash val="solid"/>
                <a:headEnd type="none" w="med" len="med"/>
                <a:tailEnd type="none" w="med" len="med"/>
              </a:ln>
              <a:effectLst>
                <a:outerShdw blurRad="63500" dist="63500" dir="2700000" algn="tl" rotWithShape="0">
                  <a:srgbClr val="737373">
                    <a:alpha val="20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a:ln>
                    <a:noFill/>
                  </a:ln>
                  <a:solidFill>
                    <a:srgbClr val="000000"/>
                  </a:solidFill>
                  <a:effectLst/>
                  <a:uLnTx/>
                  <a:uFillTx/>
                  <a:latin typeface="Segoe UI Semibold"/>
                  <a:ea typeface="+mn-ea"/>
                  <a:cs typeface="Segoe UI" panose="020B0502040204020203" pitchFamily="34" charset="0"/>
                </a:endParaRPr>
              </a:p>
            </p:txBody>
          </p:sp>
          <p:grpSp>
            <p:nvGrpSpPr>
              <p:cNvPr id="1026" name="Group 1025">
                <a:extLst>
                  <a:ext uri="{FF2B5EF4-FFF2-40B4-BE49-F238E27FC236}">
                    <a16:creationId xmlns:a16="http://schemas.microsoft.com/office/drawing/2014/main" id="{FAEF51D7-ED86-FDCD-D686-A693965CE4E2}"/>
                  </a:ext>
                  <a:ext uri="{C183D7F6-B498-43B3-948B-1728B52AA6E4}">
                    <adec:decorative xmlns:adec="http://schemas.microsoft.com/office/drawing/2017/decorative" val="1"/>
                  </a:ext>
                </a:extLst>
              </p:cNvPr>
              <p:cNvGrpSpPr/>
              <p:nvPr/>
            </p:nvGrpSpPr>
            <p:grpSpPr>
              <a:xfrm>
                <a:off x="-2" y="1103972"/>
                <a:ext cx="12205140" cy="5414304"/>
                <a:chOff x="-2" y="1103972"/>
                <a:chExt cx="12205140" cy="5414304"/>
              </a:xfrm>
            </p:grpSpPr>
            <p:pic>
              <p:nvPicPr>
                <p:cNvPr id="1027" name="Picture 1026">
                  <a:extLst>
                    <a:ext uri="{FF2B5EF4-FFF2-40B4-BE49-F238E27FC236}">
                      <a16:creationId xmlns:a16="http://schemas.microsoft.com/office/drawing/2014/main" id="{B06B8918-4FB9-DADC-0501-EA3301517ABE}"/>
                    </a:ext>
                    <a:ext uri="{C183D7F6-B498-43B3-948B-1728B52AA6E4}">
                      <adec:decorative xmlns:adec="http://schemas.microsoft.com/office/drawing/2017/decorative" val="1"/>
                    </a:ext>
                  </a:extLst>
                </p:cNvPr>
                <p:cNvPicPr>
                  <a:picLocks/>
                </p:cNvPicPr>
                <p:nvPr/>
              </p:nvPicPr>
              <p:blipFill rotWithShape="1">
                <a:blip r:embed="rId3">
                  <a:alphaModFix amt="50000"/>
                  <a:extLst>
                    <a:ext uri="{BEBA8EAE-BF5A-486C-A8C5-ECC9F3942E4B}">
                      <a14:imgProps xmlns:a14="http://schemas.microsoft.com/office/drawing/2010/main">
                        <a14:imgLayer r:embed="rId4">
                          <a14:imgEffect>
                            <a14:sharpenSoften amount="-100000"/>
                          </a14:imgEffect>
                        </a14:imgLayer>
                      </a14:imgProps>
                    </a:ext>
                  </a:extLst>
                </a:blip>
                <a:srcRect l="40529" r="39017"/>
                <a:stretch/>
              </p:blipFill>
              <p:spPr>
                <a:xfrm>
                  <a:off x="4429125" y="1209675"/>
                  <a:ext cx="2190054" cy="4597606"/>
                </a:xfrm>
                <a:custGeom>
                  <a:avLst/>
                  <a:gdLst>
                    <a:gd name="connsiteX0" fmla="*/ 0 w 2190054"/>
                    <a:gd name="connsiteY0" fmla="*/ 0 h 4597606"/>
                    <a:gd name="connsiteX1" fmla="*/ 2047994 w 2190054"/>
                    <a:gd name="connsiteY1" fmla="*/ 0 h 4597606"/>
                    <a:gd name="connsiteX2" fmla="*/ 2190054 w 2190054"/>
                    <a:gd name="connsiteY2" fmla="*/ 142060 h 4597606"/>
                    <a:gd name="connsiteX3" fmla="*/ 2190054 w 2190054"/>
                    <a:gd name="connsiteY3" fmla="*/ 4455546 h 4597606"/>
                    <a:gd name="connsiteX4" fmla="*/ 2047994 w 2190054"/>
                    <a:gd name="connsiteY4" fmla="*/ 4597606 h 4597606"/>
                    <a:gd name="connsiteX5" fmla="*/ 0 w 2190054"/>
                    <a:gd name="connsiteY5" fmla="*/ 4597606 h 4597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0054" h="4597606">
                      <a:moveTo>
                        <a:pt x="0" y="0"/>
                      </a:moveTo>
                      <a:lnTo>
                        <a:pt x="2047994" y="0"/>
                      </a:lnTo>
                      <a:cubicBezTo>
                        <a:pt x="2126452" y="0"/>
                        <a:pt x="2190054" y="63602"/>
                        <a:pt x="2190054" y="142060"/>
                      </a:cubicBezTo>
                      <a:lnTo>
                        <a:pt x="2190054" y="4455546"/>
                      </a:lnTo>
                      <a:cubicBezTo>
                        <a:pt x="2190054" y="4534004"/>
                        <a:pt x="2126452" y="4597606"/>
                        <a:pt x="2047994" y="4597606"/>
                      </a:cubicBezTo>
                      <a:lnTo>
                        <a:pt x="0" y="4597606"/>
                      </a:lnTo>
                      <a:close/>
                    </a:path>
                  </a:pathLst>
                </a:custGeom>
                <a:solidFill>
                  <a:schemeClr val="bg1"/>
                </a:solidFill>
                <a:ln>
                  <a:solidFill>
                    <a:schemeClr val="bg1"/>
                  </a:solidFill>
                </a:ln>
                <a:effectLst>
                  <a:outerShdw blurRad="223661" dist="140295" dir="2700000" algn="tl" rotWithShape="0">
                    <a:schemeClr val="accent1">
                      <a:alpha val="15000"/>
                    </a:schemeClr>
                  </a:outerShdw>
                </a:effectLst>
              </p:spPr>
            </p:pic>
            <p:sp>
              <p:nvSpPr>
                <p:cNvPr id="1028" name="Rectangle: Top Corners Rounded 1027">
                  <a:extLst>
                    <a:ext uri="{FF2B5EF4-FFF2-40B4-BE49-F238E27FC236}">
                      <a16:creationId xmlns:a16="http://schemas.microsoft.com/office/drawing/2014/main" id="{6B619960-1A42-C5B3-D04E-E973A847A774}"/>
                    </a:ext>
                    <a:ext uri="{C183D7F6-B498-43B3-948B-1728B52AA6E4}">
                      <adec:decorative xmlns:adec="http://schemas.microsoft.com/office/drawing/2017/decorative" val="1"/>
                    </a:ext>
                  </a:extLst>
                </p:cNvPr>
                <p:cNvSpPr>
                  <a:spLocks/>
                </p:cNvSpPr>
                <p:nvPr/>
              </p:nvSpPr>
              <p:spPr bwMode="auto">
                <a:xfrm rot="5400000">
                  <a:off x="708817" y="3453611"/>
                  <a:ext cx="2106615" cy="3524250"/>
                </a:xfrm>
                <a:prstGeom prst="round2SameRect">
                  <a:avLst>
                    <a:gd name="adj1" fmla="val 4911"/>
                    <a:gd name="adj2" fmla="val 0"/>
                  </a:avLst>
                </a:prstGeom>
                <a:solidFill>
                  <a:schemeClr val="bg1">
                    <a:lumMod val="85000"/>
                    <a:lumOff val="15000"/>
                    <a:alpha val="62000"/>
                  </a:schemeClr>
                </a:solidFill>
                <a:ln w="1270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grpSp>
              <p:nvGrpSpPr>
                <p:cNvPr id="1032" name="Group 1031">
                  <a:extLst>
                    <a:ext uri="{FF2B5EF4-FFF2-40B4-BE49-F238E27FC236}">
                      <a16:creationId xmlns:a16="http://schemas.microsoft.com/office/drawing/2014/main" id="{AAB98876-7131-8FFB-CB56-61A093CBFED7}"/>
                    </a:ext>
                  </a:extLst>
                </p:cNvPr>
                <p:cNvGrpSpPr/>
                <p:nvPr/>
              </p:nvGrpSpPr>
              <p:grpSpPr>
                <a:xfrm>
                  <a:off x="-2" y="1103972"/>
                  <a:ext cx="12205140" cy="4806944"/>
                  <a:chOff x="-2" y="1103972"/>
                  <a:chExt cx="12205140" cy="4806944"/>
                </a:xfrm>
              </p:grpSpPr>
              <p:sp>
                <p:nvSpPr>
                  <p:cNvPr id="1044" name="Arrow: Bent 1043">
                    <a:extLst>
                      <a:ext uri="{FF2B5EF4-FFF2-40B4-BE49-F238E27FC236}">
                        <a16:creationId xmlns:a16="http://schemas.microsoft.com/office/drawing/2014/main" id="{686FFFFA-BE64-FDCD-0938-FCC7832A8B59}"/>
                      </a:ext>
                      <a:ext uri="{C183D7F6-B498-43B3-948B-1728B52AA6E4}">
                        <adec:decorative xmlns:adec="http://schemas.microsoft.com/office/drawing/2017/decorative" val="1"/>
                      </a:ext>
                    </a:extLst>
                  </p:cNvPr>
                  <p:cNvSpPr/>
                  <p:nvPr/>
                </p:nvSpPr>
                <p:spPr bwMode="auto">
                  <a:xfrm flipV="1">
                    <a:off x="4440171" y="3294186"/>
                    <a:ext cx="7764967" cy="2616730"/>
                  </a:xfrm>
                  <a:prstGeom prst="bentArrow">
                    <a:avLst>
                      <a:gd name="adj1" fmla="val 25000"/>
                      <a:gd name="adj2" fmla="val 0"/>
                      <a:gd name="adj3" fmla="val 25000"/>
                      <a:gd name="adj4" fmla="val 4072"/>
                    </a:avLst>
                  </a:prstGeom>
                  <a:solidFill>
                    <a:schemeClr val="bg1"/>
                  </a:solidFill>
                  <a:ln w="19050">
                    <a:gradFill flip="none" rotWithShape="1">
                      <a:gsLst>
                        <a:gs pos="0">
                          <a:srgbClr val="47CFFA"/>
                        </a:gs>
                        <a:gs pos="91000">
                          <a:srgbClr val="B47CF8"/>
                        </a:gs>
                      </a:gsLst>
                      <a:lin ang="16200000" scaled="1"/>
                      <a:tileRect/>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045" name="Arrow: Bent 1044">
                    <a:extLst>
                      <a:ext uri="{FF2B5EF4-FFF2-40B4-BE49-F238E27FC236}">
                        <a16:creationId xmlns:a16="http://schemas.microsoft.com/office/drawing/2014/main" id="{61C23973-2947-629A-8814-8CDD7E3EB32D}"/>
                      </a:ext>
                      <a:ext uri="{C183D7F6-B498-43B3-948B-1728B52AA6E4}">
                        <adec:decorative xmlns:adec="http://schemas.microsoft.com/office/drawing/2017/decorative" val="1"/>
                      </a:ext>
                    </a:extLst>
                  </p:cNvPr>
                  <p:cNvSpPr/>
                  <p:nvPr/>
                </p:nvSpPr>
                <p:spPr bwMode="auto">
                  <a:xfrm flipH="1">
                    <a:off x="-2" y="1103972"/>
                    <a:ext cx="4427035" cy="2111386"/>
                  </a:xfrm>
                  <a:prstGeom prst="bentArrow">
                    <a:avLst>
                      <a:gd name="adj1" fmla="val 25000"/>
                      <a:gd name="adj2" fmla="val 0"/>
                      <a:gd name="adj3" fmla="val 25000"/>
                      <a:gd name="adj4" fmla="val 4924"/>
                    </a:avLst>
                  </a:prstGeom>
                  <a:solidFill>
                    <a:schemeClr val="bg1"/>
                  </a:solidFill>
                  <a:ln w="19050">
                    <a:gradFill flip="none" rotWithShape="1">
                      <a:gsLst>
                        <a:gs pos="37000">
                          <a:srgbClr val="464FEB"/>
                        </a:gs>
                        <a:gs pos="100000">
                          <a:srgbClr val="47CFFA"/>
                        </a:gs>
                      </a:gsLst>
                      <a:lin ang="5400000" scaled="1"/>
                      <a:tileRect/>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grpSp>
            <p:sp>
              <p:nvSpPr>
                <p:cNvPr id="1033" name="Rectangle: Rounded Corners 6">
                  <a:extLst>
                    <a:ext uri="{FF2B5EF4-FFF2-40B4-BE49-F238E27FC236}">
                      <a16:creationId xmlns:a16="http://schemas.microsoft.com/office/drawing/2014/main" id="{05396E5B-5970-99AA-32A6-B0308D45D1E3}"/>
                    </a:ext>
                    <a:ext uri="{C183D7F6-B498-43B3-948B-1728B52AA6E4}">
                      <adec:decorative xmlns:adec="http://schemas.microsoft.com/office/drawing/2017/decorative" val="1"/>
                    </a:ext>
                  </a:extLst>
                </p:cNvPr>
                <p:cNvSpPr/>
                <p:nvPr/>
              </p:nvSpPr>
              <p:spPr bwMode="auto">
                <a:xfrm>
                  <a:off x="4038600" y="6019800"/>
                  <a:ext cx="7570788" cy="498476"/>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cxnSp>
              <p:nvCxnSpPr>
                <p:cNvPr id="1034" name="Straight Connector 1033">
                  <a:extLst>
                    <a:ext uri="{FF2B5EF4-FFF2-40B4-BE49-F238E27FC236}">
                      <a16:creationId xmlns:a16="http://schemas.microsoft.com/office/drawing/2014/main" id="{E0C90FDF-6705-AF3B-28E6-F20B47E48F95}"/>
                    </a:ext>
                    <a:ext uri="{C183D7F6-B498-43B3-948B-1728B52AA6E4}">
                      <adec:decorative xmlns:adec="http://schemas.microsoft.com/office/drawing/2017/decorative" val="1"/>
                    </a:ext>
                  </a:extLst>
                </p:cNvPr>
                <p:cNvCxnSpPr>
                  <a:cxnSpLocks/>
                </p:cNvCxnSpPr>
                <p:nvPr/>
              </p:nvCxnSpPr>
              <p:spPr>
                <a:xfrm flipH="1">
                  <a:off x="6756400" y="1966169"/>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035" name="Straight Connector 1034">
                  <a:extLst>
                    <a:ext uri="{FF2B5EF4-FFF2-40B4-BE49-F238E27FC236}">
                      <a16:creationId xmlns:a16="http://schemas.microsoft.com/office/drawing/2014/main" id="{3FE28D64-D2AD-3794-1E1F-736ADADA76CB}"/>
                    </a:ext>
                    <a:ext uri="{C183D7F6-B498-43B3-948B-1728B52AA6E4}">
                      <adec:decorative xmlns:adec="http://schemas.microsoft.com/office/drawing/2017/decorative" val="1"/>
                    </a:ext>
                  </a:extLst>
                </p:cNvPr>
                <p:cNvCxnSpPr>
                  <a:cxnSpLocks/>
                </p:cNvCxnSpPr>
                <p:nvPr/>
              </p:nvCxnSpPr>
              <p:spPr>
                <a:xfrm flipH="1">
                  <a:off x="6756400" y="2737324"/>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036" name="Straight Connector 1035">
                  <a:extLst>
                    <a:ext uri="{FF2B5EF4-FFF2-40B4-BE49-F238E27FC236}">
                      <a16:creationId xmlns:a16="http://schemas.microsoft.com/office/drawing/2014/main" id="{349C6437-D676-B3CA-C75F-CE6A730C6D81}"/>
                    </a:ext>
                    <a:ext uri="{C183D7F6-B498-43B3-948B-1728B52AA6E4}">
                      <adec:decorative xmlns:adec="http://schemas.microsoft.com/office/drawing/2017/decorative" val="1"/>
                    </a:ext>
                  </a:extLst>
                </p:cNvPr>
                <p:cNvCxnSpPr>
                  <a:cxnSpLocks/>
                </p:cNvCxnSpPr>
                <p:nvPr/>
              </p:nvCxnSpPr>
              <p:spPr>
                <a:xfrm flipH="1">
                  <a:off x="6756400" y="3508479"/>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037" name="Straight Connector 1036">
                  <a:extLst>
                    <a:ext uri="{FF2B5EF4-FFF2-40B4-BE49-F238E27FC236}">
                      <a16:creationId xmlns:a16="http://schemas.microsoft.com/office/drawing/2014/main" id="{2AE3BC6B-7DC5-3254-AA5E-652047167C77}"/>
                    </a:ext>
                    <a:ext uri="{C183D7F6-B498-43B3-948B-1728B52AA6E4}">
                      <adec:decorative xmlns:adec="http://schemas.microsoft.com/office/drawing/2017/decorative" val="1"/>
                    </a:ext>
                  </a:extLst>
                </p:cNvPr>
                <p:cNvCxnSpPr>
                  <a:cxnSpLocks/>
                </p:cNvCxnSpPr>
                <p:nvPr/>
              </p:nvCxnSpPr>
              <p:spPr>
                <a:xfrm flipH="1">
                  <a:off x="6756400" y="4279634"/>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038" name="Straight Connector 1037">
                  <a:extLst>
                    <a:ext uri="{FF2B5EF4-FFF2-40B4-BE49-F238E27FC236}">
                      <a16:creationId xmlns:a16="http://schemas.microsoft.com/office/drawing/2014/main" id="{9D7EE95A-B9D9-913C-8837-65B437803167}"/>
                    </a:ext>
                    <a:ext uri="{C183D7F6-B498-43B3-948B-1728B52AA6E4}">
                      <adec:decorative xmlns:adec="http://schemas.microsoft.com/office/drawing/2017/decorative" val="1"/>
                    </a:ext>
                  </a:extLst>
                </p:cNvPr>
                <p:cNvCxnSpPr>
                  <a:cxnSpLocks/>
                </p:cNvCxnSpPr>
                <p:nvPr/>
              </p:nvCxnSpPr>
              <p:spPr>
                <a:xfrm flipH="1">
                  <a:off x="6756400" y="5050789"/>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039" name="Straight Connector 1038">
                  <a:extLst>
                    <a:ext uri="{FF2B5EF4-FFF2-40B4-BE49-F238E27FC236}">
                      <a16:creationId xmlns:a16="http://schemas.microsoft.com/office/drawing/2014/main" id="{A8FD98F9-FD9A-C3E8-DD16-F92D12180736}"/>
                    </a:ext>
                  </a:extLst>
                </p:cNvPr>
                <p:cNvCxnSpPr>
                  <a:cxnSpLocks/>
                </p:cNvCxnSpPr>
                <p:nvPr/>
              </p:nvCxnSpPr>
              <p:spPr>
                <a:xfrm flipH="1">
                  <a:off x="4953152" y="1966168"/>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040" name="Straight Connector 1039">
                  <a:extLst>
                    <a:ext uri="{FF2B5EF4-FFF2-40B4-BE49-F238E27FC236}">
                      <a16:creationId xmlns:a16="http://schemas.microsoft.com/office/drawing/2014/main" id="{8126196B-275B-FD2D-8B22-6D73EE9A2D68}"/>
                    </a:ext>
                  </a:extLst>
                </p:cNvPr>
                <p:cNvCxnSpPr>
                  <a:cxnSpLocks/>
                </p:cNvCxnSpPr>
                <p:nvPr/>
              </p:nvCxnSpPr>
              <p:spPr>
                <a:xfrm flipH="1">
                  <a:off x="4953152" y="2737322"/>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041" name="Straight Connector 1040">
                  <a:extLst>
                    <a:ext uri="{FF2B5EF4-FFF2-40B4-BE49-F238E27FC236}">
                      <a16:creationId xmlns:a16="http://schemas.microsoft.com/office/drawing/2014/main" id="{78AE8299-F276-A16C-86D9-E03A3F8A1827}"/>
                    </a:ext>
                  </a:extLst>
                </p:cNvPr>
                <p:cNvCxnSpPr>
                  <a:cxnSpLocks/>
                </p:cNvCxnSpPr>
                <p:nvPr/>
              </p:nvCxnSpPr>
              <p:spPr>
                <a:xfrm flipH="1">
                  <a:off x="4953152" y="3508476"/>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042" name="Straight Connector 1041">
                  <a:extLst>
                    <a:ext uri="{FF2B5EF4-FFF2-40B4-BE49-F238E27FC236}">
                      <a16:creationId xmlns:a16="http://schemas.microsoft.com/office/drawing/2014/main" id="{B8F595D1-DD1B-4595-CB70-7672DE010B90}"/>
                    </a:ext>
                  </a:extLst>
                </p:cNvPr>
                <p:cNvCxnSpPr>
                  <a:cxnSpLocks/>
                </p:cNvCxnSpPr>
                <p:nvPr/>
              </p:nvCxnSpPr>
              <p:spPr>
                <a:xfrm flipH="1">
                  <a:off x="4953152" y="4279630"/>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043" name="Straight Connector 1042">
                  <a:extLst>
                    <a:ext uri="{FF2B5EF4-FFF2-40B4-BE49-F238E27FC236}">
                      <a16:creationId xmlns:a16="http://schemas.microsoft.com/office/drawing/2014/main" id="{A0DAA22D-8F8C-6F3A-E491-F73E20BCB1C4}"/>
                    </a:ext>
                  </a:extLst>
                </p:cNvPr>
                <p:cNvCxnSpPr>
                  <a:cxnSpLocks/>
                </p:cNvCxnSpPr>
                <p:nvPr/>
              </p:nvCxnSpPr>
              <p:spPr>
                <a:xfrm flipH="1">
                  <a:off x="4953152" y="5050784"/>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cxnSp>
          <p:nvCxnSpPr>
            <p:cNvPr id="1046" name="Straight Connector 1045">
              <a:extLst>
                <a:ext uri="{FF2B5EF4-FFF2-40B4-BE49-F238E27FC236}">
                  <a16:creationId xmlns:a16="http://schemas.microsoft.com/office/drawing/2014/main" id="{8308347A-B63B-58F1-0117-B6BCF7EC007A}"/>
                </a:ext>
                <a:ext uri="{C183D7F6-B498-43B3-948B-1728B52AA6E4}">
                  <adec:decorative xmlns:adec="http://schemas.microsoft.com/office/drawing/2017/decorative" val="1"/>
                </a:ext>
              </a:extLst>
            </p:cNvPr>
            <p:cNvCxnSpPr>
              <a:cxnSpLocks/>
            </p:cNvCxnSpPr>
            <p:nvPr/>
          </p:nvCxnSpPr>
          <p:spPr>
            <a:xfrm>
              <a:off x="6505438" y="6139731"/>
              <a:ext cx="0" cy="258614"/>
            </a:xfrm>
            <a:prstGeom prst="line">
              <a:avLst/>
            </a:prstGeom>
            <a:ln w="12700" cap="rnd">
              <a:solidFill>
                <a:schemeClr val="bg1">
                  <a:lumMod val="65000"/>
                </a:schemeClr>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047" name="Straight Connector 1046">
              <a:extLst>
                <a:ext uri="{FF2B5EF4-FFF2-40B4-BE49-F238E27FC236}">
                  <a16:creationId xmlns:a16="http://schemas.microsoft.com/office/drawing/2014/main" id="{7A9E5B2B-1806-E058-2B94-AE188C8B0281}"/>
                </a:ext>
                <a:ext uri="{C183D7F6-B498-43B3-948B-1728B52AA6E4}">
                  <adec:decorative xmlns:adec="http://schemas.microsoft.com/office/drawing/2017/decorative" val="1"/>
                </a:ext>
              </a:extLst>
            </p:cNvPr>
            <p:cNvCxnSpPr>
              <a:cxnSpLocks/>
            </p:cNvCxnSpPr>
            <p:nvPr/>
          </p:nvCxnSpPr>
          <p:spPr>
            <a:xfrm>
              <a:off x="9095814" y="6139731"/>
              <a:ext cx="0" cy="258614"/>
            </a:xfrm>
            <a:prstGeom prst="line">
              <a:avLst/>
            </a:prstGeom>
            <a:ln w="12700" cap="rnd">
              <a:solidFill>
                <a:schemeClr val="bg1">
                  <a:lumMod val="65000"/>
                </a:schemeClr>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grpSp>
      <p:sp>
        <p:nvSpPr>
          <p:cNvPr id="10" name="Title 9">
            <a:extLst>
              <a:ext uri="{FF2B5EF4-FFF2-40B4-BE49-F238E27FC236}">
                <a16:creationId xmlns:a16="http://schemas.microsoft.com/office/drawing/2014/main" id="{8B020393-27D2-AFE7-F3C6-CF8BBC888C57}"/>
              </a:ext>
            </a:extLst>
          </p:cNvPr>
          <p:cNvSpPr>
            <a:spLocks noGrp="1"/>
          </p:cNvSpPr>
          <p:nvPr>
            <p:ph type="title"/>
          </p:nvPr>
        </p:nvSpPr>
        <p:spPr>
          <a:xfrm>
            <a:off x="588263" y="308035"/>
            <a:ext cx="10668622" cy="769441"/>
          </a:xfrm>
          <a:noFill/>
        </p:spPr>
        <p:txBody>
          <a:bodyPr wrap="square">
            <a:spAutoFit/>
          </a:bodyPr>
          <a:lstStyle/>
          <a:p>
            <a:pPr defTabSz="914400">
              <a:lnSpc>
                <a:spcPts val="3000"/>
              </a:lnSpc>
            </a:pPr>
            <a:r>
              <a:rPr lang="fr-FR" sz="3100">
                <a:gradFill flip="none" rotWithShape="1">
                  <a:gsLst>
                    <a:gs pos="50000">
                      <a:srgbClr val="8661C5"/>
                    </a:gs>
                    <a:gs pos="0">
                      <a:srgbClr val="3E76D4"/>
                    </a:gs>
                    <a:gs pos="100000">
                      <a:srgbClr val="C73ECC"/>
                    </a:gs>
                  </a:gsLst>
                  <a:lin ang="2700000" scaled="1"/>
                  <a:tileRect/>
                </a:gradFill>
                <a:cs typeface="+mn-cs"/>
              </a:rPr>
              <a:t>Proposer des présentations commerciales de meilleure qualité avec un assistant IA</a:t>
            </a:r>
          </a:p>
        </p:txBody>
      </p:sp>
      <p:grpSp>
        <p:nvGrpSpPr>
          <p:cNvPr id="48" name="Group 47">
            <a:extLst>
              <a:ext uri="{FF2B5EF4-FFF2-40B4-BE49-F238E27FC236}">
                <a16:creationId xmlns:a16="http://schemas.microsoft.com/office/drawing/2014/main" id="{2BC5B7E8-E784-967B-A5CA-8FD3C0E07212}"/>
              </a:ext>
              <a:ext uri="{C183D7F6-B498-43B3-948B-1728B52AA6E4}">
                <adec:decorative xmlns:adec="http://schemas.microsoft.com/office/drawing/2017/decorative" val="1"/>
              </a:ext>
            </a:extLst>
          </p:cNvPr>
          <p:cNvGrpSpPr/>
          <p:nvPr/>
        </p:nvGrpSpPr>
        <p:grpSpPr>
          <a:xfrm>
            <a:off x="12232737" y="2871529"/>
            <a:ext cx="693723" cy="693723"/>
            <a:chOff x="12595089" y="5743274"/>
            <a:chExt cx="693723" cy="693723"/>
          </a:xfrm>
        </p:grpSpPr>
        <p:sp>
          <p:nvSpPr>
            <p:cNvPr id="46" name="Rounded Rectangle 46">
              <a:hlinkClick r:id="rId5"/>
              <a:extLst>
                <a:ext uri="{FF2B5EF4-FFF2-40B4-BE49-F238E27FC236}">
                  <a16:creationId xmlns:a16="http://schemas.microsoft.com/office/drawing/2014/main" id="{23E517BC-15B9-06B4-D3B5-FD91CF242586}"/>
                </a:ext>
              </a:extLst>
            </p:cNvPr>
            <p:cNvSpPr/>
            <p:nvPr/>
          </p:nvSpPr>
          <p:spPr bwMode="auto">
            <a:xfrm>
              <a:off x="12716387" y="5818028"/>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7" name="Graphic 6">
              <a:extLst>
                <a:ext uri="{FF2B5EF4-FFF2-40B4-BE49-F238E27FC236}">
                  <a16:creationId xmlns:a16="http://schemas.microsoft.com/office/drawing/2014/main" id="{DF03C578-3F1A-FF4C-7831-6DFAF6AA685C}"/>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2595089" y="5743274"/>
              <a:ext cx="693723" cy="693723"/>
            </a:xfrm>
            <a:prstGeom prst="rect">
              <a:avLst/>
            </a:prstGeom>
          </p:spPr>
        </p:pic>
      </p:grpSp>
      <p:pic>
        <p:nvPicPr>
          <p:cNvPr id="35" name="Picture 2" descr="Microsoft Copilot logo">
            <a:extLst>
              <a:ext uri="{FF2B5EF4-FFF2-40B4-BE49-F238E27FC236}">
                <a16:creationId xmlns:a16="http://schemas.microsoft.com/office/drawing/2014/main" id="{08C667A8-ABE6-715A-3133-EDDC4532119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sp>
        <p:nvSpPr>
          <p:cNvPr id="87" name="TextBox 86">
            <a:extLst>
              <a:ext uri="{FF2B5EF4-FFF2-40B4-BE49-F238E27FC236}">
                <a16:creationId xmlns:a16="http://schemas.microsoft.com/office/drawing/2014/main" id="{8B2524A7-8EC9-71B5-1371-B91904C88689}"/>
              </a:ext>
            </a:extLst>
          </p:cNvPr>
          <p:cNvSpPr txBox="1"/>
          <p:nvPr/>
        </p:nvSpPr>
        <p:spPr>
          <a:xfrm>
            <a:off x="514905" y="1524000"/>
            <a:ext cx="2881438" cy="2257028"/>
          </a:xfrm>
          <a:prstGeom prst="rect">
            <a:avLst/>
          </a:prstGeom>
          <a:noFill/>
        </p:spPr>
        <p:txBody>
          <a:bodyPr wrap="square" lIns="0" tIns="0" rIns="0" bIns="0" rtlCol="0" anchor="t">
            <a:spAutoFit/>
          </a:bodyPr>
          <a:lstStyle/>
          <a:p>
            <a:pPr marL="0" marR="0" lvl="0" indent="0" algn="l" defTabSz="914400" rtl="0" eaLnBrk="1" fontAlgn="auto" latinLnBrk="0" hangingPunct="1">
              <a:lnSpc>
                <a:spcPts val="1600"/>
              </a:lnSpc>
              <a:spcBef>
                <a:spcPts val="600"/>
              </a:spcBef>
              <a:spcAft>
                <a:spcPts val="0"/>
              </a:spcAft>
              <a:buClrTx/>
              <a:buSzTx/>
              <a:buFontTx/>
              <a:buNone/>
              <a:tabLst/>
              <a:defRPr/>
            </a:pPr>
            <a:r>
              <a:rPr kumimoji="0" lang="fr-FR" sz="1500" b="0" i="0" u="none" strike="noStrike" cap="none" normalizeH="0" baseline="0" noProof="0">
                <a:ln>
                  <a:noFill/>
                </a:ln>
                <a:solidFill>
                  <a:prstClr val="white"/>
                </a:solidFill>
                <a:effectLst/>
                <a:uLnTx/>
                <a:uFillTx/>
                <a:latin typeface="Segoe UI"/>
                <a:ea typeface="+mn-ea"/>
                <a:cs typeface="+mn-cs"/>
              </a:rPr>
              <a:t>De la réalisation de recherches sectorielles à la création de propositions, Copilot travaille aux côtés des équipes commerciales, gère des tâches administratives et les tâches de routine répétitives. En conséquence, les équipes peuvent gagner du temps et se concentrer sur le développement du pipeline et la conclusion de contrats. .</a:t>
            </a:r>
          </a:p>
        </p:txBody>
      </p:sp>
      <p:sp>
        <p:nvSpPr>
          <p:cNvPr id="88" name="TextBox 87">
            <a:extLst>
              <a:ext uri="{FF2B5EF4-FFF2-40B4-BE49-F238E27FC236}">
                <a16:creationId xmlns:a16="http://schemas.microsoft.com/office/drawing/2014/main" id="{6990989F-FEED-B3D8-8921-9EA18CAB7C38}"/>
              </a:ext>
            </a:extLst>
          </p:cNvPr>
          <p:cNvSpPr txBox="1"/>
          <p:nvPr/>
        </p:nvSpPr>
        <p:spPr>
          <a:xfrm>
            <a:off x="520171" y="4300203"/>
            <a:ext cx="2807380" cy="104644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0" i="0" u="none" strike="noStrike" cap="none" normalizeH="0" baseline="0" noProof="0" dirty="0">
                <a:ln w="3175">
                  <a:noFill/>
                </a:ln>
                <a:gradFill>
                  <a:gsLst>
                    <a:gs pos="33000">
                      <a:srgbClr val="1F78D4"/>
                    </a:gs>
                    <a:gs pos="81000">
                      <a:srgbClr val="8678D6"/>
                    </a:gs>
                  </a:gsLst>
                  <a:lin ang="2700000" scaled="1"/>
                </a:gradFill>
                <a:effectLst/>
                <a:uLnTx/>
                <a:uFillTx/>
                <a:latin typeface="Segoe UI Semibold"/>
                <a:ea typeface="+mn-ea"/>
                <a:cs typeface="+mn-cs"/>
              </a:rPr>
              <a:t>86 % </a:t>
            </a:r>
            <a:r>
              <a:rPr kumimoji="0" lang="fr-FR" sz="3200" b="0" i="0" u="none" strike="noStrike" cap="none" normalizeH="0" baseline="0" noProof="0" dirty="0">
                <a:ln w="3175">
                  <a:noFill/>
                </a:ln>
                <a:gradFill>
                  <a:gsLst>
                    <a:gs pos="33000">
                      <a:srgbClr val="1F78D4"/>
                    </a:gs>
                    <a:gs pos="81000">
                      <a:srgbClr val="8678D6"/>
                    </a:gs>
                  </a:gsLst>
                  <a:lin ang="2700000" scaled="1"/>
                </a:gradFill>
                <a:effectLst/>
                <a:uLnTx/>
                <a:uFillTx/>
                <a:latin typeface="Segoe UI Semibold"/>
                <a:ea typeface="+mn-ea"/>
                <a:cs typeface="+mn-cs"/>
              </a:rPr>
              <a:t>des </a:t>
            </a:r>
            <a:r>
              <a:rPr lang="fr-FR" sz="3200" dirty="0">
                <a:ln w="3175">
                  <a:noFill/>
                </a:ln>
                <a:gradFill>
                  <a:gsLst>
                    <a:gs pos="33000">
                      <a:srgbClr val="1F78D4"/>
                    </a:gs>
                    <a:gs pos="81000">
                      <a:srgbClr val="8678D6"/>
                    </a:gs>
                  </a:gsLst>
                  <a:lin ang="2700000" scaled="1"/>
                </a:gradFill>
                <a:latin typeface="Segoe UI Semibold"/>
              </a:rPr>
              <a:t>personnes</a:t>
            </a:r>
            <a:endParaRPr kumimoji="0" lang="fr-FR" sz="3200" b="0" i="0" u="none" strike="noStrike" cap="none" normalizeH="0" baseline="0" noProof="0" dirty="0">
              <a:ln w="3175">
                <a:noFill/>
              </a:ln>
              <a:gradFill>
                <a:gsLst>
                  <a:gs pos="33000">
                    <a:srgbClr val="1F78D4"/>
                  </a:gs>
                  <a:gs pos="81000">
                    <a:srgbClr val="8678D6"/>
                  </a:gs>
                </a:gsLst>
                <a:lin ang="2700000" scaled="1"/>
              </a:gradFill>
              <a:effectLst/>
              <a:uLnTx/>
              <a:uFillTx/>
              <a:latin typeface="Segoe UI Semibold"/>
              <a:ea typeface="+mn-ea"/>
              <a:cs typeface="+mn-cs"/>
            </a:endParaRPr>
          </a:p>
        </p:txBody>
      </p:sp>
      <p:sp>
        <p:nvSpPr>
          <p:cNvPr id="89" name="TextBox 88">
            <a:extLst>
              <a:ext uri="{FF2B5EF4-FFF2-40B4-BE49-F238E27FC236}">
                <a16:creationId xmlns:a16="http://schemas.microsoft.com/office/drawing/2014/main" id="{798F02D7-1C51-37F7-9D38-45A1407EED1E}"/>
              </a:ext>
            </a:extLst>
          </p:cNvPr>
          <p:cNvSpPr txBox="1"/>
          <p:nvPr/>
        </p:nvSpPr>
        <p:spPr>
          <a:xfrm>
            <a:off x="514880" y="5437153"/>
            <a:ext cx="2740024" cy="430887"/>
          </a:xfrm>
          <a:prstGeom prst="rect">
            <a:avLst/>
          </a:prstGeom>
          <a:noFill/>
        </p:spPr>
        <p:txBody>
          <a:bodyPr wrap="square" lIns="0" tIns="0" rIns="0" bIns="0" anchor="t">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fr-FR" sz="1400" b="0" i="0" u="none" strike="noStrike" cap="none" normalizeH="0" baseline="0" noProof="0">
                <a:ln>
                  <a:noFill/>
                </a:ln>
                <a:solidFill>
                  <a:prstClr val="black"/>
                </a:solidFill>
                <a:effectLst/>
                <a:uLnTx/>
                <a:uFillTx/>
                <a:latin typeface="Segoe UI"/>
                <a:ea typeface="DengXian"/>
                <a:cs typeface="Segoe UI"/>
              </a:rPr>
              <a:t>se tournent vers l'IA pour trouver les bonnes informations</a:t>
            </a:r>
          </a:p>
        </p:txBody>
      </p:sp>
      <p:grpSp>
        <p:nvGrpSpPr>
          <p:cNvPr id="66" name="Group 65">
            <a:extLst>
              <a:ext uri="{FF2B5EF4-FFF2-40B4-BE49-F238E27FC236}">
                <a16:creationId xmlns:a16="http://schemas.microsoft.com/office/drawing/2014/main" id="{35ECD9C0-97C2-E222-E92C-48CAECA0AAED}"/>
              </a:ext>
              <a:ext uri="{C183D7F6-B498-43B3-948B-1728B52AA6E4}">
                <adec:decorative xmlns:adec="http://schemas.microsoft.com/office/drawing/2017/decorative" val="1"/>
              </a:ext>
            </a:extLst>
          </p:cNvPr>
          <p:cNvGrpSpPr>
            <a:grpSpLocks/>
          </p:cNvGrpSpPr>
          <p:nvPr/>
        </p:nvGrpSpPr>
        <p:grpSpPr>
          <a:xfrm>
            <a:off x="4173992" y="1313320"/>
            <a:ext cx="534543" cy="534543"/>
            <a:chOff x="12648363" y="6739401"/>
            <a:chExt cx="534543" cy="534543"/>
          </a:xfrm>
        </p:grpSpPr>
        <p:sp>
          <p:nvSpPr>
            <p:cNvPr id="65" name="Rounded Rectangle 46">
              <a:hlinkClick r:id="rId9"/>
              <a:extLst>
                <a:ext uri="{FF2B5EF4-FFF2-40B4-BE49-F238E27FC236}">
                  <a16:creationId xmlns:a16="http://schemas.microsoft.com/office/drawing/2014/main" id="{9653D0D8-9428-C9A5-D83D-0399B70B6220}"/>
                </a:ext>
              </a:extLst>
            </p:cNvPr>
            <p:cNvSpPr/>
            <p:nvPr/>
          </p:nvSpPr>
          <p:spPr bwMode="auto">
            <a:xfrm>
              <a:off x="12648363" y="673940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9" name="Graphic 8">
              <a:hlinkClick r:id="rId9"/>
              <a:extLst>
                <a:ext uri="{FF2B5EF4-FFF2-40B4-BE49-F238E27FC236}">
                  <a16:creationId xmlns:a16="http://schemas.microsoft.com/office/drawing/2014/main" id="{0F939EA5-3A22-F4BA-A2DF-E6303205769D}"/>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2724341" y="6815379"/>
              <a:ext cx="382586" cy="382585"/>
            </a:xfrm>
            <a:prstGeom prst="rect">
              <a:avLst/>
            </a:prstGeom>
          </p:spPr>
        </p:pic>
      </p:grpSp>
      <p:sp>
        <p:nvSpPr>
          <p:cNvPr id="93" name="TextBox 92">
            <a:extLst>
              <a:ext uri="{FF2B5EF4-FFF2-40B4-BE49-F238E27FC236}">
                <a16:creationId xmlns:a16="http://schemas.microsoft.com/office/drawing/2014/main" id="{6D617EA9-A7AE-F327-9967-9B2816763DF5}"/>
              </a:ext>
              <a:ext uri="{C183D7F6-B498-43B3-948B-1728B52AA6E4}">
                <adec:decorative xmlns:adec="http://schemas.microsoft.com/office/drawing/2017/decorative" val="0"/>
              </a:ext>
            </a:extLst>
          </p:cNvPr>
          <p:cNvSpPr txBox="1"/>
          <p:nvPr/>
        </p:nvSpPr>
        <p:spPr>
          <a:xfrm>
            <a:off x="4953152" y="1488258"/>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Loop</a:t>
            </a:r>
          </a:p>
        </p:txBody>
      </p:sp>
      <p:sp>
        <p:nvSpPr>
          <p:cNvPr id="94" name="TextBox 93">
            <a:extLst>
              <a:ext uri="{FF2B5EF4-FFF2-40B4-BE49-F238E27FC236}">
                <a16:creationId xmlns:a16="http://schemas.microsoft.com/office/drawing/2014/main" id="{0BB17FDA-D33D-B06F-8BE6-E2FA34340E62}"/>
              </a:ext>
              <a:ext uri="{C183D7F6-B498-43B3-948B-1728B52AA6E4}">
                <adec:decorative xmlns:adec="http://schemas.microsoft.com/office/drawing/2017/decorative" val="0"/>
              </a:ext>
            </a:extLst>
          </p:cNvPr>
          <p:cNvSpPr txBox="1"/>
          <p:nvPr/>
        </p:nvSpPr>
        <p:spPr>
          <a:xfrm>
            <a:off x="6756400" y="1411315"/>
            <a:ext cx="4852987" cy="338554"/>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Affinez les objectifs et les composants de la session de découverte client à l'aide de </a:t>
            </a:r>
            <a:r>
              <a:rPr kumimoji="0" lang="fr-FR" sz="1100" b="0" i="0" u="none" strike="noStrike" cap="none" normalizeH="0" baseline="0" noProof="0" err="1">
                <a:ln>
                  <a:noFill/>
                </a:ln>
                <a:solidFill>
                  <a:prstClr val="black"/>
                </a:solidFill>
                <a:effectLst/>
                <a:uLnTx/>
                <a:uFillTx/>
                <a:latin typeface="Segoe UI"/>
                <a:ea typeface="+mn-ea"/>
                <a:cs typeface="+mn-cs"/>
              </a:rPr>
              <a:t>Copilot</a:t>
            </a:r>
            <a:r>
              <a:rPr kumimoji="0" lang="fr-FR" sz="1100" b="0" i="0" u="none" strike="noStrike" cap="none" normalizeH="0" baseline="0" noProof="0">
                <a:ln>
                  <a:noFill/>
                </a:ln>
                <a:solidFill>
                  <a:prstClr val="black"/>
                </a:solidFill>
                <a:effectLst/>
                <a:uLnTx/>
                <a:uFillTx/>
                <a:latin typeface="Segoe UI"/>
                <a:ea typeface="+mn-ea"/>
                <a:cs typeface="+mn-cs"/>
              </a:rPr>
              <a:t> dans Loop.</a:t>
            </a:r>
          </a:p>
        </p:txBody>
      </p:sp>
      <p:grpSp>
        <p:nvGrpSpPr>
          <p:cNvPr id="18" name="Group 17">
            <a:extLst>
              <a:ext uri="{FF2B5EF4-FFF2-40B4-BE49-F238E27FC236}">
                <a16:creationId xmlns:a16="http://schemas.microsoft.com/office/drawing/2014/main" id="{C8FF243B-370E-DE24-B65B-D0498D79936D}"/>
              </a:ext>
              <a:ext uri="{C183D7F6-B498-43B3-948B-1728B52AA6E4}">
                <adec:decorative xmlns:adec="http://schemas.microsoft.com/office/drawing/2017/decorative" val="1"/>
              </a:ext>
            </a:extLst>
          </p:cNvPr>
          <p:cNvGrpSpPr>
            <a:grpSpLocks/>
          </p:cNvGrpSpPr>
          <p:nvPr/>
        </p:nvGrpSpPr>
        <p:grpSpPr>
          <a:xfrm>
            <a:off x="4173992" y="2084475"/>
            <a:ext cx="534543" cy="534543"/>
            <a:chOff x="12778532" y="5665565"/>
            <a:chExt cx="534543" cy="534543"/>
          </a:xfrm>
        </p:grpSpPr>
        <p:sp>
          <p:nvSpPr>
            <p:cNvPr id="19" name="Rounded Rectangle 46">
              <a:hlinkClick r:id="rId12"/>
              <a:extLst>
                <a:ext uri="{FF2B5EF4-FFF2-40B4-BE49-F238E27FC236}">
                  <a16:creationId xmlns:a16="http://schemas.microsoft.com/office/drawing/2014/main" id="{2E16B87D-FA3D-9852-FC6B-9B674F1A4B25}"/>
                </a:ext>
              </a:extLst>
            </p:cNvPr>
            <p:cNvSpPr/>
            <p:nvPr/>
          </p:nvSpPr>
          <p:spPr bwMode="auto">
            <a:xfrm>
              <a:off x="12778532" y="5665565"/>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20" name="Picture 19" descr="A picture containing graphics, logo, symbol, electric blue&#10;&#10;Description automatically generated">
              <a:hlinkClick r:id="rId12"/>
              <a:extLst>
                <a:ext uri="{FF2B5EF4-FFF2-40B4-BE49-F238E27FC236}">
                  <a16:creationId xmlns:a16="http://schemas.microsoft.com/office/drawing/2014/main" id="{0CB9FDA1-FB53-F670-EF31-3E63524F8687}"/>
                </a:ext>
              </a:extLst>
            </p:cNvPr>
            <p:cNvPicPr>
              <a:picLocks noChangeAspect="1"/>
            </p:cNvPicPr>
            <p:nvPr/>
          </p:nvPicPr>
          <p:blipFill>
            <a:blip r:embed="rId13"/>
            <a:stretch>
              <a:fillRect/>
            </a:stretch>
          </p:blipFill>
          <p:spPr>
            <a:xfrm>
              <a:off x="12870088" y="5768479"/>
              <a:ext cx="382583" cy="371252"/>
            </a:xfrm>
            <a:prstGeom prst="rect">
              <a:avLst/>
            </a:prstGeom>
          </p:spPr>
        </p:pic>
      </p:grpSp>
      <p:sp>
        <p:nvSpPr>
          <p:cNvPr id="98" name="TextBox 97">
            <a:extLst>
              <a:ext uri="{FF2B5EF4-FFF2-40B4-BE49-F238E27FC236}">
                <a16:creationId xmlns:a16="http://schemas.microsoft.com/office/drawing/2014/main" id="{9315AD8C-A08A-5249-E83A-D9BA3E62D1B9}"/>
              </a:ext>
              <a:ext uri="{C183D7F6-B498-43B3-948B-1728B52AA6E4}">
                <adec:decorative xmlns:adec="http://schemas.microsoft.com/office/drawing/2017/decorative" val="0"/>
              </a:ext>
            </a:extLst>
          </p:cNvPr>
          <p:cNvSpPr txBox="1"/>
          <p:nvPr/>
        </p:nvSpPr>
        <p:spPr>
          <a:xfrm>
            <a:off x="4953152" y="2259412"/>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Bing Chat Enterprise</a:t>
            </a:r>
          </a:p>
        </p:txBody>
      </p:sp>
      <p:sp>
        <p:nvSpPr>
          <p:cNvPr id="99" name="TextBox 98">
            <a:extLst>
              <a:ext uri="{FF2B5EF4-FFF2-40B4-BE49-F238E27FC236}">
                <a16:creationId xmlns:a16="http://schemas.microsoft.com/office/drawing/2014/main" id="{0C8FDD98-034D-CA6D-6359-59CCDE710A8F}"/>
              </a:ext>
              <a:ext uri="{C183D7F6-B498-43B3-948B-1728B52AA6E4}">
                <adec:decorative xmlns:adec="http://schemas.microsoft.com/office/drawing/2017/decorative" val="0"/>
              </a:ext>
            </a:extLst>
          </p:cNvPr>
          <p:cNvSpPr txBox="1"/>
          <p:nvPr/>
        </p:nvSpPr>
        <p:spPr>
          <a:xfrm>
            <a:off x="6756400" y="2182469"/>
            <a:ext cx="4852987" cy="338554"/>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Découvrez des informations sur le client à l'aide de Bing Chat Enterprise et résumez son rapport annuel pour connaître les objectifs, les risques et les informations financières liés à ce client.</a:t>
            </a:r>
          </a:p>
        </p:txBody>
      </p:sp>
      <p:grpSp>
        <p:nvGrpSpPr>
          <p:cNvPr id="52" name="Group 51">
            <a:extLst>
              <a:ext uri="{FF2B5EF4-FFF2-40B4-BE49-F238E27FC236}">
                <a16:creationId xmlns:a16="http://schemas.microsoft.com/office/drawing/2014/main" id="{82D86922-17D7-5B4A-E856-776F1F729810}"/>
              </a:ext>
              <a:ext uri="{C183D7F6-B498-43B3-948B-1728B52AA6E4}">
                <adec:decorative xmlns:adec="http://schemas.microsoft.com/office/drawing/2017/decorative" val="1"/>
              </a:ext>
            </a:extLst>
          </p:cNvPr>
          <p:cNvGrpSpPr>
            <a:grpSpLocks/>
          </p:cNvGrpSpPr>
          <p:nvPr/>
        </p:nvGrpSpPr>
        <p:grpSpPr>
          <a:xfrm>
            <a:off x="4173992" y="2855630"/>
            <a:ext cx="534543" cy="534543"/>
            <a:chOff x="10616632" y="8381781"/>
            <a:chExt cx="534543" cy="534543"/>
          </a:xfrm>
        </p:grpSpPr>
        <p:sp>
          <p:nvSpPr>
            <p:cNvPr id="68" name="Rounded Rectangle 46">
              <a:extLst>
                <a:ext uri="{FF2B5EF4-FFF2-40B4-BE49-F238E27FC236}">
                  <a16:creationId xmlns:a16="http://schemas.microsoft.com/office/drawing/2014/main" id="{F0CF12FD-89A9-7743-7C2D-184E287CD893}"/>
                </a:ext>
              </a:extLst>
            </p:cNvPr>
            <p:cNvSpPr/>
            <p:nvPr/>
          </p:nvSpPr>
          <p:spPr bwMode="auto">
            <a:xfrm>
              <a:off x="10616632"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69" name="Picture 2" descr="Zip Co logo SVG free download, id: 101874 - Brandlogos.net">
              <a:hlinkClick r:id="rId14"/>
              <a:extLst>
                <a:ext uri="{FF2B5EF4-FFF2-40B4-BE49-F238E27FC236}">
                  <a16:creationId xmlns:a16="http://schemas.microsoft.com/office/drawing/2014/main" id="{EACC0D6B-B9D6-E2FD-945E-ADF0E358513B}"/>
                </a:ext>
              </a:extLst>
            </p:cNvPr>
            <p:cNvPicPr>
              <a:picLocks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0742420" y="8520465"/>
              <a:ext cx="282965" cy="257174"/>
            </a:xfrm>
            <a:prstGeom prst="rect">
              <a:avLst/>
            </a:prstGeom>
            <a:noFill/>
            <a:extLst>
              <a:ext uri="{909E8E84-426E-40DD-AFC4-6F175D3DCCD1}">
                <a14:hiddenFill xmlns:a14="http://schemas.microsoft.com/office/drawing/2010/main">
                  <a:solidFill>
                    <a:srgbClr val="FFFFFF"/>
                  </a:solidFill>
                </a14:hiddenFill>
              </a:ext>
            </a:extLst>
          </p:spPr>
        </p:pic>
      </p:grpSp>
      <p:sp>
        <p:nvSpPr>
          <p:cNvPr id="103" name="TextBox 102">
            <a:extLst>
              <a:ext uri="{FF2B5EF4-FFF2-40B4-BE49-F238E27FC236}">
                <a16:creationId xmlns:a16="http://schemas.microsoft.com/office/drawing/2014/main" id="{B95EFE9E-3928-5485-3E74-548597084243}"/>
              </a:ext>
              <a:ext uri="{C183D7F6-B498-43B3-948B-1728B52AA6E4}">
                <adec:decorative xmlns:adec="http://schemas.microsoft.com/office/drawing/2017/decorative" val="0"/>
              </a:ext>
            </a:extLst>
          </p:cNvPr>
          <p:cNvSpPr txBox="1"/>
          <p:nvPr/>
        </p:nvSpPr>
        <p:spPr>
          <a:xfrm>
            <a:off x="4953152" y="3030566"/>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Microsoft 365 Chat</a:t>
            </a:r>
          </a:p>
        </p:txBody>
      </p:sp>
      <p:sp>
        <p:nvSpPr>
          <p:cNvPr id="104" name="TextBox 103">
            <a:extLst>
              <a:ext uri="{FF2B5EF4-FFF2-40B4-BE49-F238E27FC236}">
                <a16:creationId xmlns:a16="http://schemas.microsoft.com/office/drawing/2014/main" id="{315F734E-2C78-031C-B9D9-81AC99CAD551}"/>
              </a:ext>
              <a:ext uri="{C183D7F6-B498-43B3-948B-1728B52AA6E4}">
                <adec:decorative xmlns:adec="http://schemas.microsoft.com/office/drawing/2017/decorative" val="0"/>
              </a:ext>
            </a:extLst>
          </p:cNvPr>
          <p:cNvSpPr txBox="1"/>
          <p:nvPr/>
        </p:nvSpPr>
        <p:spPr>
          <a:xfrm>
            <a:off x="6756400" y="2953624"/>
            <a:ext cx="4852987" cy="338554"/>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Avant une réunion avec le client, créez une liste à puces de notes à partir des derniers échanges d'e-mails pour comprendre les demandes à traiter.</a:t>
            </a:r>
          </a:p>
        </p:txBody>
      </p:sp>
      <p:grpSp>
        <p:nvGrpSpPr>
          <p:cNvPr id="1029" name="Group 1028">
            <a:extLst>
              <a:ext uri="{FF2B5EF4-FFF2-40B4-BE49-F238E27FC236}">
                <a16:creationId xmlns:a16="http://schemas.microsoft.com/office/drawing/2014/main" id="{26DC41D1-EA82-7356-938B-DBD277EE06AB}"/>
              </a:ext>
              <a:ext uri="{C183D7F6-B498-43B3-948B-1728B52AA6E4}">
                <adec:decorative xmlns:adec="http://schemas.microsoft.com/office/drawing/2017/decorative" val="1"/>
              </a:ext>
            </a:extLst>
          </p:cNvPr>
          <p:cNvGrpSpPr>
            <a:grpSpLocks/>
          </p:cNvGrpSpPr>
          <p:nvPr/>
        </p:nvGrpSpPr>
        <p:grpSpPr>
          <a:xfrm>
            <a:off x="4173992" y="3626785"/>
            <a:ext cx="534543" cy="534543"/>
            <a:chOff x="9021721" y="8381781"/>
            <a:chExt cx="534543" cy="534543"/>
          </a:xfrm>
        </p:grpSpPr>
        <p:sp>
          <p:nvSpPr>
            <p:cNvPr id="1030" name="Rounded Rectangle 46">
              <a:extLst>
                <a:ext uri="{FF2B5EF4-FFF2-40B4-BE49-F238E27FC236}">
                  <a16:creationId xmlns:a16="http://schemas.microsoft.com/office/drawing/2014/main" id="{984F5584-6445-66A8-4524-42F5707F2A8F}"/>
                </a:ext>
              </a:extLst>
            </p:cNvPr>
            <p:cNvSpPr/>
            <p:nvPr/>
          </p:nvSpPr>
          <p:spPr bwMode="auto">
            <a:xfrm>
              <a:off x="9021721"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031" name="Picture 4" descr="Microsoft PowerPoint Logo - PNG and Vector - Logo Download">
              <a:hlinkClick r:id="rId16"/>
              <a:extLst>
                <a:ext uri="{FF2B5EF4-FFF2-40B4-BE49-F238E27FC236}">
                  <a16:creationId xmlns:a16="http://schemas.microsoft.com/office/drawing/2014/main" id="{DF04E3E2-E395-834D-4E81-1742E65DA136}"/>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9132039" y="8503049"/>
              <a:ext cx="313907" cy="292007"/>
            </a:xfrm>
            <a:prstGeom prst="rect">
              <a:avLst/>
            </a:prstGeom>
            <a:noFill/>
            <a:extLst>
              <a:ext uri="{909E8E84-426E-40DD-AFC4-6F175D3DCCD1}">
                <a14:hiddenFill xmlns:a14="http://schemas.microsoft.com/office/drawing/2010/main">
                  <a:solidFill>
                    <a:srgbClr val="FFFFFF"/>
                  </a:solidFill>
                </a14:hiddenFill>
              </a:ext>
            </a:extLst>
          </p:spPr>
        </p:pic>
      </p:grpSp>
      <p:sp>
        <p:nvSpPr>
          <p:cNvPr id="108" name="TextBox 107">
            <a:extLst>
              <a:ext uri="{FF2B5EF4-FFF2-40B4-BE49-F238E27FC236}">
                <a16:creationId xmlns:a16="http://schemas.microsoft.com/office/drawing/2014/main" id="{EBA32BEB-DA1D-E9C5-7C70-3BB9DFC32632}"/>
              </a:ext>
              <a:ext uri="{C183D7F6-B498-43B3-948B-1728B52AA6E4}">
                <adec:decorative xmlns:adec="http://schemas.microsoft.com/office/drawing/2017/decorative" val="0"/>
              </a:ext>
            </a:extLst>
          </p:cNvPr>
          <p:cNvSpPr txBox="1"/>
          <p:nvPr/>
        </p:nvSpPr>
        <p:spPr>
          <a:xfrm>
            <a:off x="4953152" y="3801720"/>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PowerPoint</a:t>
            </a:r>
          </a:p>
        </p:txBody>
      </p:sp>
      <p:sp>
        <p:nvSpPr>
          <p:cNvPr id="109" name="TextBox 108">
            <a:extLst>
              <a:ext uri="{FF2B5EF4-FFF2-40B4-BE49-F238E27FC236}">
                <a16:creationId xmlns:a16="http://schemas.microsoft.com/office/drawing/2014/main" id="{8D5615CC-1A6E-DD7D-CB09-8A314B458795}"/>
              </a:ext>
              <a:ext uri="{C183D7F6-B498-43B3-948B-1728B52AA6E4}">
                <adec:decorative xmlns:adec="http://schemas.microsoft.com/office/drawing/2017/decorative" val="0"/>
              </a:ext>
            </a:extLst>
          </p:cNvPr>
          <p:cNvSpPr txBox="1"/>
          <p:nvPr/>
        </p:nvSpPr>
        <p:spPr>
          <a:xfrm>
            <a:off x="6756400" y="3724780"/>
            <a:ext cx="4852987" cy="338554"/>
          </a:xfrm>
          <a:prstGeom prst="rect">
            <a:avLst/>
          </a:prstGeom>
          <a:noFill/>
        </p:spPr>
        <p:txBody>
          <a:bodyPr wrap="square" lIns="0" tIns="0" rIns="0" bIns="0" rtlCol="0" anchor="ctr">
            <a:spAutoFit/>
          </a:bodyPr>
          <a:lstStyle>
            <a:defPPr>
              <a:defRPr lang="en-US"/>
            </a:defPPr>
            <a:lvl1pPr marR="0" lvl="0" indent="0" algn="ctr" defTabSz="914367" fontAlgn="auto">
              <a:spcBef>
                <a:spcPts val="0"/>
              </a:spcBef>
              <a:spcAft>
                <a:spcPts val="1364"/>
              </a:spcAft>
              <a:buClrTx/>
              <a:buSzTx/>
              <a:buFontTx/>
              <a:buNone/>
              <a:tabLst/>
              <a:defRPr sz="1100"/>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Affinez une présentation commerciale en ajoutant une nouvelle diapositive avec les informations client tirées du résumé des e-mails et des visuels correspondant à son secteur d'activité.</a:t>
            </a:r>
          </a:p>
        </p:txBody>
      </p:sp>
      <p:grpSp>
        <p:nvGrpSpPr>
          <p:cNvPr id="21" name="Group 20">
            <a:extLst>
              <a:ext uri="{FF2B5EF4-FFF2-40B4-BE49-F238E27FC236}">
                <a16:creationId xmlns:a16="http://schemas.microsoft.com/office/drawing/2014/main" id="{1EEB2E5F-DF6B-402B-22A7-6FD6D46A5481}"/>
              </a:ext>
              <a:ext uri="{C183D7F6-B498-43B3-948B-1728B52AA6E4}">
                <adec:decorative xmlns:adec="http://schemas.microsoft.com/office/drawing/2017/decorative" val="1"/>
              </a:ext>
            </a:extLst>
          </p:cNvPr>
          <p:cNvGrpSpPr>
            <a:grpSpLocks/>
          </p:cNvGrpSpPr>
          <p:nvPr/>
        </p:nvGrpSpPr>
        <p:grpSpPr>
          <a:xfrm>
            <a:off x="4173992" y="4397940"/>
            <a:ext cx="534543" cy="534543"/>
            <a:chOff x="4236994" y="8381781"/>
            <a:chExt cx="534543" cy="534543"/>
          </a:xfrm>
        </p:grpSpPr>
        <p:sp>
          <p:nvSpPr>
            <p:cNvPr id="22" name="Rounded Rectangle 46">
              <a:extLst>
                <a:ext uri="{FF2B5EF4-FFF2-40B4-BE49-F238E27FC236}">
                  <a16:creationId xmlns:a16="http://schemas.microsoft.com/office/drawing/2014/main" id="{DC4B29A0-34B8-4F37-C233-80DBC780EC4D}"/>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23" name="Picture 6" descr="Microsoft Teams Logo, symbol, meaning, history, PNG">
              <a:hlinkClick r:id="rId18"/>
              <a:extLst>
                <a:ext uri="{FF2B5EF4-FFF2-40B4-BE49-F238E27FC236}">
                  <a16:creationId xmlns:a16="http://schemas.microsoft.com/office/drawing/2014/main" id="{ABF473A1-D6FD-9D78-84C3-191702809D21}"/>
                </a:ext>
              </a:extLst>
            </p:cNvPr>
            <p:cNvPicPr>
              <a:picLocks noChangeAspect="1" noChangeArrowheads="1"/>
            </p:cNvPicPr>
            <p:nvPr/>
          </p:nvPicPr>
          <p:blipFill rotWithShape="1">
            <a:blip r:embed="rId19"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sp>
        <p:nvSpPr>
          <p:cNvPr id="115" name="TextBox 114">
            <a:extLst>
              <a:ext uri="{FF2B5EF4-FFF2-40B4-BE49-F238E27FC236}">
                <a16:creationId xmlns:a16="http://schemas.microsoft.com/office/drawing/2014/main" id="{52B88AFD-DB5A-27EA-E882-0DCA3D8DD70F}"/>
              </a:ext>
              <a:ext uri="{C183D7F6-B498-43B3-948B-1728B52AA6E4}">
                <adec:decorative xmlns:adec="http://schemas.microsoft.com/office/drawing/2017/decorative" val="0"/>
              </a:ext>
            </a:extLst>
          </p:cNvPr>
          <p:cNvSpPr txBox="1"/>
          <p:nvPr/>
        </p:nvSpPr>
        <p:spPr>
          <a:xfrm>
            <a:off x="4953152" y="4572874"/>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Teams</a:t>
            </a:r>
          </a:p>
        </p:txBody>
      </p:sp>
      <p:sp>
        <p:nvSpPr>
          <p:cNvPr id="116" name="TextBox 115">
            <a:extLst>
              <a:ext uri="{FF2B5EF4-FFF2-40B4-BE49-F238E27FC236}">
                <a16:creationId xmlns:a16="http://schemas.microsoft.com/office/drawing/2014/main" id="{530BB891-74CC-0981-9EC6-E3810B817A11}"/>
              </a:ext>
              <a:ext uri="{C183D7F6-B498-43B3-948B-1728B52AA6E4}">
                <adec:decorative xmlns:adec="http://schemas.microsoft.com/office/drawing/2017/decorative" val="0"/>
              </a:ext>
            </a:extLst>
          </p:cNvPr>
          <p:cNvSpPr txBox="1"/>
          <p:nvPr/>
        </p:nvSpPr>
        <p:spPr>
          <a:xfrm>
            <a:off x="6756400" y="4411297"/>
            <a:ext cx="4852987" cy="507831"/>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1364"/>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Accordez toute votre attention au client lors de la réunion en chargeant Copilot de la prise de notes. Demandez à Copilot de résumer la réunion et de fournir des actions détaillées.</a:t>
            </a:r>
          </a:p>
        </p:txBody>
      </p:sp>
      <p:grpSp>
        <p:nvGrpSpPr>
          <p:cNvPr id="36" name="Group 35">
            <a:extLst>
              <a:ext uri="{FF2B5EF4-FFF2-40B4-BE49-F238E27FC236}">
                <a16:creationId xmlns:a16="http://schemas.microsoft.com/office/drawing/2014/main" id="{826386B5-8689-654E-4268-6EF782F55913}"/>
              </a:ext>
              <a:ext uri="{C183D7F6-B498-43B3-948B-1728B52AA6E4}">
                <adec:decorative xmlns:adec="http://schemas.microsoft.com/office/drawing/2017/decorative" val="1"/>
              </a:ext>
            </a:extLst>
          </p:cNvPr>
          <p:cNvGrpSpPr>
            <a:grpSpLocks/>
          </p:cNvGrpSpPr>
          <p:nvPr/>
        </p:nvGrpSpPr>
        <p:grpSpPr>
          <a:xfrm>
            <a:off x="4173992" y="5169093"/>
            <a:ext cx="534543" cy="534543"/>
            <a:chOff x="1047176" y="8381781"/>
            <a:chExt cx="534543" cy="534543"/>
          </a:xfrm>
        </p:grpSpPr>
        <p:sp>
          <p:nvSpPr>
            <p:cNvPr id="37" name="server_2" title="Icon of a server with a padlock in the lower right corner">
              <a:extLst>
                <a:ext uri="{FF2B5EF4-FFF2-40B4-BE49-F238E27FC236}">
                  <a16:creationId xmlns:a16="http://schemas.microsoft.com/office/drawing/2014/main" id="{4BA3F36A-DDD2-45C2-2817-6C6F0F9BED62}"/>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43" name="Rounded Rectangle 46">
              <a:extLst>
                <a:ext uri="{FF2B5EF4-FFF2-40B4-BE49-F238E27FC236}">
                  <a16:creationId xmlns:a16="http://schemas.microsoft.com/office/drawing/2014/main" id="{C302FED5-0ACD-EF67-FA47-FFFDD1838976}"/>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45" name="Picture 10" descr="Microsoft Word Logo - PNG and Vector - Logo Download">
              <a:hlinkClick r:id="rId20"/>
              <a:extLst>
                <a:ext uri="{FF2B5EF4-FFF2-40B4-BE49-F238E27FC236}">
                  <a16:creationId xmlns:a16="http://schemas.microsoft.com/office/drawing/2014/main" id="{39F3593C-C4B2-F5C7-E50B-115A255BA697}"/>
                </a:ext>
              </a:extLst>
            </p:cNvPr>
            <p:cNvPicPr>
              <a:picLocks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sp>
        <p:nvSpPr>
          <p:cNvPr id="120" name="TextBox 119">
            <a:extLst>
              <a:ext uri="{FF2B5EF4-FFF2-40B4-BE49-F238E27FC236}">
                <a16:creationId xmlns:a16="http://schemas.microsoft.com/office/drawing/2014/main" id="{1E4178AD-8A5A-3506-BD75-D78BC2AE094F}"/>
              </a:ext>
              <a:ext uri="{C183D7F6-B498-43B3-948B-1728B52AA6E4}">
                <adec:decorative xmlns:adec="http://schemas.microsoft.com/office/drawing/2017/decorative" val="0"/>
              </a:ext>
            </a:extLst>
          </p:cNvPr>
          <p:cNvSpPr txBox="1"/>
          <p:nvPr/>
        </p:nvSpPr>
        <p:spPr>
          <a:xfrm>
            <a:off x="4953152" y="5344032"/>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Word</a:t>
            </a:r>
          </a:p>
        </p:txBody>
      </p:sp>
      <p:sp>
        <p:nvSpPr>
          <p:cNvPr id="121" name="TextBox 120">
            <a:extLst>
              <a:ext uri="{FF2B5EF4-FFF2-40B4-BE49-F238E27FC236}">
                <a16:creationId xmlns:a16="http://schemas.microsoft.com/office/drawing/2014/main" id="{CEC09FA9-F40A-83CD-C434-B0B61331B181}"/>
              </a:ext>
              <a:ext uri="{C183D7F6-B498-43B3-948B-1728B52AA6E4}">
                <adec:decorative xmlns:adec="http://schemas.microsoft.com/office/drawing/2017/decorative" val="0"/>
              </a:ext>
            </a:extLst>
          </p:cNvPr>
          <p:cNvSpPr txBox="1"/>
          <p:nvPr/>
        </p:nvSpPr>
        <p:spPr>
          <a:xfrm>
            <a:off x="6756400" y="5267088"/>
            <a:ext cx="4852987" cy="338554"/>
          </a:xfrm>
          <a:prstGeom prst="rect">
            <a:avLst/>
          </a:prstGeom>
          <a:noFill/>
        </p:spPr>
        <p:txBody>
          <a:bodyPr wrap="square" lIns="0" tIns="0" rIns="0" bIns="0" rtlCol="0" anchor="ctr">
            <a:spAutoFit/>
          </a:bodyPr>
          <a:lstStyle>
            <a:defPPr>
              <a:defRPr lang="en-US"/>
            </a:defPPr>
            <a:lvl1pPr marR="0" lvl="0" indent="0" algn="ctr" defTabSz="914367" fontAlgn="auto">
              <a:spcBef>
                <a:spcPts val="0"/>
              </a:spcBef>
              <a:spcAft>
                <a:spcPts val="1364"/>
              </a:spcAft>
              <a:buClrTx/>
              <a:buSzTx/>
              <a:buFontTx/>
              <a:buNone/>
              <a:tabLst/>
              <a:defRPr kumimoji="0" sz="1100" b="0" i="0" u="none" strike="noStrike" cap="none" normalizeH="0" baseline="0">
                <a:ln>
                  <a:noFill/>
                </a:ln>
                <a:effectLst/>
                <a:uLnTx/>
                <a:uFillTx/>
              </a:defRPr>
            </a:lvl1pPr>
          </a:lstStyle>
          <a:p>
            <a:pPr marL="0" marR="0" lvl="0" indent="0" algn="l" defTabSz="914367" rtl="0" eaLnBrk="1" fontAlgn="auto" latinLnBrk="0" hangingPunct="1">
              <a:lnSpc>
                <a:spcPct val="100000"/>
              </a:lnSpc>
              <a:spcBef>
                <a:spcPts val="0"/>
              </a:spcBef>
              <a:spcAft>
                <a:spcPts val="1364"/>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Rédigez la proposition finale en vous aidant de Copilot pour extraire du contenu de vos e-mails, des notes de la réunion et des présentations.</a:t>
            </a:r>
          </a:p>
        </p:txBody>
      </p:sp>
      <p:sp>
        <p:nvSpPr>
          <p:cNvPr id="122" name="TextBox 121">
            <a:extLst>
              <a:ext uri="{FF2B5EF4-FFF2-40B4-BE49-F238E27FC236}">
                <a16:creationId xmlns:a16="http://schemas.microsoft.com/office/drawing/2014/main" id="{1261F683-9333-4DDD-851F-08047FADF199}"/>
              </a:ext>
            </a:extLst>
          </p:cNvPr>
          <p:cNvSpPr txBox="1"/>
          <p:nvPr/>
        </p:nvSpPr>
        <p:spPr>
          <a:xfrm>
            <a:off x="4057374" y="6099761"/>
            <a:ext cx="2305752" cy="338554"/>
          </a:xfrm>
          <a:prstGeom prst="rect">
            <a:avLst/>
          </a:prstGeom>
          <a:noFill/>
        </p:spPr>
        <p:txBody>
          <a:bodyPr wrap="square" lIns="0" tIns="0" rIns="0" bIns="0" anchor="ctr">
            <a:spAutoFit/>
          </a:bodyPr>
          <a:lstStyle/>
          <a:p>
            <a:pPr algn="ctr" defTabSz="914367">
              <a:spcAft>
                <a:spcPts val="546"/>
              </a:spcAft>
              <a:defRPr/>
            </a:pPr>
            <a:r>
              <a:rPr kumimoji="0" lang="fr-FR" sz="1100" b="0" i="0" u="none" strike="noStrike" cap="none" normalizeH="0" baseline="0" noProof="0" dirty="0">
                <a:ln>
                  <a:noFill/>
                </a:ln>
                <a:solidFill>
                  <a:srgbClr val="8661C5"/>
                </a:solidFill>
                <a:effectLst/>
                <a:uLnTx/>
                <a:uFillTx/>
                <a:latin typeface="Segoe UI Semibold"/>
                <a:cs typeface="Segoe UI Semilight"/>
                <a:hlinkClick r:id="rId22">
                  <a:extLst>
                    <a:ext uri="{A12FA001-AC4F-418D-AE19-62706E023703}">
                      <ahyp:hlinkClr xmlns:ahyp="http://schemas.microsoft.com/office/drawing/2018/hyperlinkcolor" val="tx"/>
                    </a:ext>
                  </a:extLst>
                </a:hlinkClick>
              </a:rPr>
              <a:t>Documentation du produit Copilot</a:t>
            </a:r>
            <a:r>
              <a:rPr lang="fr-FR" sz="1100" dirty="0">
                <a:solidFill>
                  <a:srgbClr val="8661C5"/>
                </a:solidFill>
                <a:latin typeface="Segoe UI Semibold"/>
                <a:cs typeface="Segoe UI Semilight"/>
                <a:hlinkClick r:id="rId22">
                  <a:extLst>
                    <a:ext uri="{A12FA001-AC4F-418D-AE19-62706E023703}">
                      <ahyp:hlinkClr xmlns:ahyp="http://schemas.microsoft.com/office/drawing/2018/hyperlinkcolor" val="tx"/>
                    </a:ext>
                  </a:extLst>
                </a:hlinkClick>
              </a:rPr>
              <a:t> pour Microsoft 365</a:t>
            </a:r>
            <a:endParaRPr kumimoji="0" lang="fr-FR" sz="1100" b="0" i="0" u="none" strike="noStrike" cap="none" normalizeH="0" baseline="0" noProof="0">
              <a:ln>
                <a:noFill/>
              </a:ln>
              <a:solidFill>
                <a:srgbClr val="8661C5"/>
              </a:solidFill>
              <a:effectLst/>
              <a:uLnTx/>
              <a:uFillTx/>
              <a:latin typeface="Segoe UI Semibold"/>
              <a:cs typeface="Segoe UI Semilight" panose="020B0402040204020203" pitchFamily="34" charset="0"/>
              <a:hlinkClick r:id="rId22">
                <a:extLst>
                  <a:ext uri="{A12FA001-AC4F-418D-AE19-62706E023703}">
                    <ahyp:hlinkClr xmlns:ahyp="http://schemas.microsoft.com/office/drawing/2018/hyperlinkcolor" val="tx"/>
                  </a:ext>
                </a:extLst>
              </a:hlinkClick>
            </a:endParaRPr>
          </a:p>
        </p:txBody>
      </p:sp>
      <p:sp>
        <p:nvSpPr>
          <p:cNvPr id="123" name="TextBox 122">
            <a:extLst>
              <a:ext uri="{FF2B5EF4-FFF2-40B4-BE49-F238E27FC236}">
                <a16:creationId xmlns:a16="http://schemas.microsoft.com/office/drawing/2014/main" id="{A0B69C73-AC68-190F-3797-0F523351B290}"/>
              </a:ext>
            </a:extLst>
          </p:cNvPr>
          <p:cNvSpPr txBox="1"/>
          <p:nvPr/>
        </p:nvSpPr>
        <p:spPr>
          <a:xfrm>
            <a:off x="6647750" y="6099761"/>
            <a:ext cx="2305752" cy="338554"/>
          </a:xfrm>
          <a:prstGeom prst="rect">
            <a:avLst/>
          </a:prstGeom>
          <a:noFill/>
        </p:spPr>
        <p:txBody>
          <a:bodyPr wrap="square" lIns="0" tIns="0" rIns="0" bIns="0" anchor="ctr">
            <a:spAutoFit/>
          </a:bodyPr>
          <a:lstStyle/>
          <a:p>
            <a:pPr algn="ctr" defTabSz="914367">
              <a:spcAft>
                <a:spcPts val="546"/>
              </a:spcAft>
              <a:defRPr/>
            </a:pPr>
            <a:r>
              <a:rPr kumimoji="0" lang="fr-FR" sz="1100" b="0" i="0" u="none" strike="noStrike" cap="none" normalizeH="0" baseline="0" noProof="0" dirty="0">
                <a:ln w="3175">
                  <a:noFill/>
                </a:ln>
                <a:solidFill>
                  <a:srgbClr val="8661C5"/>
                </a:solidFill>
                <a:effectLst/>
                <a:uLnTx/>
                <a:uFillTx/>
                <a:latin typeface="Segoe UI Semibold"/>
                <a:cs typeface="Segoe UI"/>
                <a:hlinkClick r:id="rId23">
                  <a:extLst>
                    <a:ext uri="{A12FA001-AC4F-418D-AE19-62706E023703}">
                      <ahyp:hlinkClr xmlns:ahyp="http://schemas.microsoft.com/office/drawing/2018/hyperlinkcolor" val="tx"/>
                    </a:ext>
                  </a:extLst>
                </a:hlinkClick>
              </a:rPr>
              <a:t>Site d'adoption de </a:t>
            </a:r>
            <a:r>
              <a:rPr lang="fr-FR" sz="1100" dirty="0">
                <a:ln w="3175">
                  <a:noFill/>
                </a:ln>
                <a:solidFill>
                  <a:srgbClr val="8661C5"/>
                </a:solidFill>
                <a:latin typeface="Segoe UI Semibold"/>
                <a:cs typeface="Segoe UI"/>
                <a:hlinkClick r:id="rId23">
                  <a:extLst>
                    <a:ext uri="{A12FA001-AC4F-418D-AE19-62706E023703}">
                      <ahyp:hlinkClr xmlns:ahyp="http://schemas.microsoft.com/office/drawing/2018/hyperlinkcolor" val="tx"/>
                    </a:ext>
                  </a:extLst>
                </a:hlinkClick>
              </a:rPr>
              <a:t>Copilot pour </a:t>
            </a:r>
            <a:r>
              <a:rPr kumimoji="0" lang="fr-FR" sz="1100" b="0" i="0" u="none" strike="noStrike" cap="none" normalizeH="0" baseline="0" noProof="0" dirty="0">
                <a:ln w="3175">
                  <a:noFill/>
                </a:ln>
                <a:solidFill>
                  <a:srgbClr val="8661C5"/>
                </a:solidFill>
                <a:effectLst/>
                <a:uLnTx/>
                <a:uFillTx/>
                <a:latin typeface="Segoe UI Semibold"/>
                <a:cs typeface="Segoe UI"/>
                <a:hlinkClick r:id="rId23">
                  <a:extLst>
                    <a:ext uri="{A12FA001-AC4F-418D-AE19-62706E023703}">
                      <ahyp:hlinkClr xmlns:ahyp="http://schemas.microsoft.com/office/drawing/2018/hyperlinkcolor" val="tx"/>
                    </a:ext>
                  </a:extLst>
                </a:hlinkClick>
              </a:rPr>
              <a:t>Microsoft</a:t>
            </a:r>
            <a:r>
              <a:rPr lang="fr-FR" sz="1100" dirty="0">
                <a:ln w="3175">
                  <a:noFill/>
                </a:ln>
                <a:solidFill>
                  <a:srgbClr val="8661C5"/>
                </a:solidFill>
                <a:latin typeface="Segoe UI Semibold"/>
                <a:cs typeface="Segoe UI"/>
                <a:hlinkClick r:id="rId23">
                  <a:extLst>
                    <a:ext uri="{A12FA001-AC4F-418D-AE19-62706E023703}">
                      <ahyp:hlinkClr xmlns:ahyp="http://schemas.microsoft.com/office/drawing/2018/hyperlinkcolor" val="tx"/>
                    </a:ext>
                  </a:extLst>
                </a:hlinkClick>
              </a:rPr>
              <a:t> </a:t>
            </a:r>
            <a:r>
              <a:rPr kumimoji="0" lang="fr-FR" sz="1100" b="0" i="0" u="none" strike="noStrike" cap="none" normalizeH="0" baseline="0" noProof="0" dirty="0">
                <a:ln w="3175">
                  <a:noFill/>
                </a:ln>
                <a:solidFill>
                  <a:srgbClr val="8661C5"/>
                </a:solidFill>
                <a:effectLst/>
                <a:uLnTx/>
                <a:uFillTx/>
                <a:latin typeface="Segoe UI Semibold"/>
                <a:cs typeface="Segoe UI"/>
                <a:hlinkClick r:id="rId23">
                  <a:extLst>
                    <a:ext uri="{A12FA001-AC4F-418D-AE19-62706E023703}">
                      <ahyp:hlinkClr xmlns:ahyp="http://schemas.microsoft.com/office/drawing/2018/hyperlinkcolor" val="tx"/>
                    </a:ext>
                  </a:extLst>
                </a:hlinkClick>
              </a:rPr>
              <a:t>365</a:t>
            </a:r>
            <a:endParaRPr lang="fr-FR" sz="1100" b="0" i="0" u="none" strike="noStrike" cap="none" normalizeH="0" baseline="0" noProof="0" dirty="0">
              <a:ln w="3175">
                <a:noFill/>
              </a:ln>
              <a:solidFill>
                <a:srgbClr val="8661C5"/>
              </a:solidFill>
              <a:effectLst/>
              <a:uLnTx/>
              <a:uFillTx/>
              <a:latin typeface="Segoe UI Semibold"/>
              <a:cs typeface="Segoe UI"/>
            </a:endParaRPr>
          </a:p>
        </p:txBody>
      </p:sp>
      <p:sp>
        <p:nvSpPr>
          <p:cNvPr id="124" name="TextBox 123">
            <a:extLst>
              <a:ext uri="{FF2B5EF4-FFF2-40B4-BE49-F238E27FC236}">
                <a16:creationId xmlns:a16="http://schemas.microsoft.com/office/drawing/2014/main" id="{22693DB1-7662-AC35-A772-C02ED4913E40}"/>
              </a:ext>
            </a:extLst>
          </p:cNvPr>
          <p:cNvSpPr txBox="1"/>
          <p:nvPr/>
        </p:nvSpPr>
        <p:spPr>
          <a:xfrm>
            <a:off x="9238126" y="6099761"/>
            <a:ext cx="2305752" cy="338554"/>
          </a:xfrm>
          <a:prstGeom prst="rect">
            <a:avLst/>
          </a:prstGeom>
          <a:noFill/>
        </p:spPr>
        <p:txBody>
          <a:bodyPr wrap="square" lIns="0" tIns="0" rIns="0" bIns="0" anchor="ctr">
            <a:spAutoFit/>
          </a:bodyPr>
          <a:lstStyle/>
          <a:p>
            <a:pPr algn="ctr" defTabSz="914367">
              <a:spcAft>
                <a:spcPts val="546"/>
              </a:spcAft>
              <a:defRPr/>
            </a:pPr>
            <a:r>
              <a:rPr kumimoji="0" lang="fr-FR" sz="1100" b="0" i="0" u="none" strike="noStrike" cap="none" normalizeH="0" baseline="0" noProof="0" dirty="0">
                <a:ln>
                  <a:noFill/>
                </a:ln>
                <a:solidFill>
                  <a:srgbClr val="8661C5"/>
                </a:solidFill>
                <a:effectLst/>
                <a:uLnTx/>
                <a:uFillTx/>
                <a:latin typeface="Segoe UI Semibold"/>
                <a:cs typeface="Segoe UI Semilight"/>
                <a:hlinkClick r:id="rId24">
                  <a:extLst>
                    <a:ext uri="{A12FA001-AC4F-418D-AE19-62706E023703}">
                      <ahyp:hlinkClr xmlns:ahyp="http://schemas.microsoft.com/office/drawing/2018/hyperlinkcolor" val="tx"/>
                    </a:ext>
                  </a:extLst>
                </a:hlinkClick>
              </a:rPr>
              <a:t>Utilisation de Copilot</a:t>
            </a:r>
            <a:r>
              <a:rPr lang="fr-FR" sz="1100" dirty="0">
                <a:solidFill>
                  <a:srgbClr val="8661C5"/>
                </a:solidFill>
                <a:latin typeface="Segoe UI Semibold"/>
                <a:cs typeface="Segoe UI Semilight"/>
                <a:hlinkClick r:id="rId24">
                  <a:extLst>
                    <a:ext uri="{A12FA001-AC4F-418D-AE19-62706E023703}">
                      <ahyp:hlinkClr xmlns:ahyp="http://schemas.microsoft.com/office/drawing/2018/hyperlinkcolor" val="tx"/>
                    </a:ext>
                  </a:extLst>
                </a:hlinkClick>
              </a:rPr>
              <a:t> pour Microsoft 365</a:t>
            </a:r>
            <a:endParaRPr kumimoji="0" lang="fr-FR" sz="1100" b="0" i="0" u="none" strike="noStrike" cap="none" normalizeH="0" baseline="0" noProof="0">
              <a:ln>
                <a:noFill/>
              </a:ln>
              <a:solidFill>
                <a:srgbClr val="8661C5"/>
              </a:solidFill>
              <a:effectLst/>
              <a:uLnTx/>
              <a:uFillTx/>
              <a:latin typeface="Segoe UI Semibold"/>
              <a:cs typeface="Segoe UI Semilight" panose="020B0402040204020203" pitchFamily="34" charset="0"/>
              <a:hlinkClick r:id="rId24">
                <a:extLst>
                  <a:ext uri="{A12FA001-AC4F-418D-AE19-62706E023703}">
                    <ahyp:hlinkClr xmlns:ahyp="http://schemas.microsoft.com/office/drawing/2018/hyperlinkcolor" val="tx"/>
                  </a:ext>
                </a:extLst>
              </a:hlinkClick>
            </a:endParaRPr>
          </a:p>
        </p:txBody>
      </p:sp>
      <p:sp>
        <p:nvSpPr>
          <p:cNvPr id="127" name="TextBox 126">
            <a:extLst>
              <a:ext uri="{FF2B5EF4-FFF2-40B4-BE49-F238E27FC236}">
                <a16:creationId xmlns:a16="http://schemas.microsoft.com/office/drawing/2014/main" id="{A88E2E75-F3D9-B5A3-7468-EC3790305ED5}"/>
              </a:ext>
            </a:extLst>
          </p:cNvPr>
          <p:cNvSpPr txBox="1"/>
          <p:nvPr/>
        </p:nvSpPr>
        <p:spPr>
          <a:xfrm>
            <a:off x="588262" y="6425814"/>
            <a:ext cx="2955037" cy="1384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cap="none" normalizeH="0" baseline="0" noProof="0">
                <a:ln>
                  <a:noFill/>
                </a:ln>
                <a:solidFill>
                  <a:prstClr val="black"/>
                </a:solidFill>
                <a:effectLst/>
                <a:uLnTx/>
                <a:uFillTx/>
                <a:latin typeface="Segoe UI"/>
                <a:ea typeface="+mn-ea"/>
                <a:cs typeface="+mn-cs"/>
                <a:hlinkClick r:id="rId25">
                  <a:extLst>
                    <a:ext uri="{A12FA001-AC4F-418D-AE19-62706E023703}">
                      <ahyp:hlinkClr xmlns:ahyp="http://schemas.microsoft.com/office/drawing/2018/hyperlinkcolor" val="tx"/>
                    </a:ext>
                  </a:extLst>
                </a:hlinkClick>
              </a:rPr>
              <a:t>Microsoft WorkLab Work Trend Index, mai 2023</a:t>
            </a:r>
          </a:p>
        </p:txBody>
      </p:sp>
      <p:sp>
        <p:nvSpPr>
          <p:cNvPr id="1051" name="TextBox 1050">
            <a:extLst>
              <a:ext uri="{FF2B5EF4-FFF2-40B4-BE49-F238E27FC236}">
                <a16:creationId xmlns:a16="http://schemas.microsoft.com/office/drawing/2014/main" id="{2B55B415-6B42-7A3F-5791-19DA84455AFF}"/>
              </a:ext>
              <a:ext uri="{C183D7F6-B498-43B3-948B-1728B52AA6E4}">
                <adec:decorative xmlns:adec="http://schemas.microsoft.com/office/drawing/2017/decorative" val="1"/>
              </a:ext>
            </a:extLst>
          </p:cNvPr>
          <p:cNvSpPr txBox="1"/>
          <p:nvPr/>
        </p:nvSpPr>
        <p:spPr>
          <a:xfrm>
            <a:off x="12498914" y="1455809"/>
            <a:ext cx="892034" cy="369332"/>
          </a:xfrm>
          <a:prstGeom prst="rect">
            <a:avLst/>
          </a:prstGeom>
          <a:noFill/>
        </p:spPr>
        <p:txBody>
          <a:bodyPr wrap="square" lIns="0" tIns="0" rIns="0" bIns="0" rtlCol="0" anchor="t">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Microsoft 365 Chat</a:t>
            </a:r>
          </a:p>
        </p:txBody>
      </p:sp>
      <p:sp>
        <p:nvSpPr>
          <p:cNvPr id="3" name="TextBox 2">
            <a:extLst>
              <a:ext uri="{FF2B5EF4-FFF2-40B4-BE49-F238E27FC236}">
                <a16:creationId xmlns:a16="http://schemas.microsoft.com/office/drawing/2014/main" id="{C4C8637F-D012-2B9C-E3A4-A36CD411DFAB}"/>
              </a:ext>
              <a:ext uri="{C183D7F6-B498-43B3-948B-1728B52AA6E4}">
                <adec:decorative xmlns:adec="http://schemas.microsoft.com/office/drawing/2017/decorative" val="1"/>
              </a:ext>
            </a:extLst>
          </p:cNvPr>
          <p:cNvSpPr txBox="1"/>
          <p:nvPr/>
        </p:nvSpPr>
        <p:spPr>
          <a:xfrm>
            <a:off x="12332728" y="1279317"/>
            <a:ext cx="1198777" cy="489365"/>
          </a:xfrm>
          <a:prstGeom prst="rect">
            <a:avLst/>
          </a:prstGeom>
          <a:solidFill>
            <a:schemeClr val="bg2"/>
          </a:solidFill>
        </p:spPr>
        <p:txBody>
          <a:bodyPr wrap="square" lIns="182880" tIns="146304" rIns="182880" bIns="146304"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fr-FR" sz="1400" b="0" i="0" u="none" strike="noStrike" cap="none" normalizeH="0" baseline="0" noProof="0">
                <a:ln>
                  <a:noFill/>
                </a:ln>
                <a:gradFill>
                  <a:gsLst>
                    <a:gs pos="2917">
                      <a:prstClr val="black"/>
                    </a:gs>
                    <a:gs pos="30000">
                      <a:prstClr val="black"/>
                    </a:gs>
                  </a:gsLst>
                  <a:lin ang="5400000" scaled="0"/>
                </a:gradFill>
                <a:effectLst/>
                <a:uLnTx/>
                <a:uFillTx/>
                <a:latin typeface="Segoe UI"/>
                <a:ea typeface="+mn-ea"/>
                <a:cs typeface="+mn-cs"/>
              </a:rPr>
              <a:t>Banque d'icônes :</a:t>
            </a:r>
          </a:p>
        </p:txBody>
      </p:sp>
      <p:sp>
        <p:nvSpPr>
          <p:cNvPr id="4" name="Rectangle: Rounded Corners 3">
            <a:extLst>
              <a:ext uri="{FF2B5EF4-FFF2-40B4-BE49-F238E27FC236}">
                <a16:creationId xmlns:a16="http://schemas.microsoft.com/office/drawing/2014/main" id="{7AE21432-7E93-A76C-DCBB-CB15593C55DF}"/>
              </a:ext>
              <a:ext uri="{C183D7F6-B498-43B3-948B-1728B52AA6E4}">
                <adec:decorative xmlns:adec="http://schemas.microsoft.com/office/drawing/2017/decorative" val="1"/>
              </a:ext>
            </a:extLst>
          </p:cNvPr>
          <p:cNvSpPr/>
          <p:nvPr/>
        </p:nvSpPr>
        <p:spPr bwMode="auto">
          <a:xfrm>
            <a:off x="12332728" y="1347119"/>
            <a:ext cx="1198776" cy="3063358"/>
          </a:xfrm>
          <a:prstGeom prst="roundRect">
            <a:avLst/>
          </a:prstGeom>
          <a:noFill/>
          <a:ln>
            <a:solidFill>
              <a:schemeClr val="tx1">
                <a:lumMod val="50000"/>
                <a:lumOff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32472" rtl="0" eaLnBrk="1" fontAlgn="base" latinLnBrk="0" hangingPunct="1">
              <a:lnSpc>
                <a:spcPct val="9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6" name="Rectangle: Rounded Corners 5">
            <a:extLst>
              <a:ext uri="{FF2B5EF4-FFF2-40B4-BE49-F238E27FC236}">
                <a16:creationId xmlns:a16="http://schemas.microsoft.com/office/drawing/2014/main" id="{2CD1EC43-1E09-FF4B-5A97-218B2E9D7410}"/>
              </a:ext>
              <a:ext uri="{C183D7F6-B498-43B3-948B-1728B52AA6E4}">
                <adec:decorative xmlns:adec="http://schemas.microsoft.com/office/drawing/2017/decorative" val="1"/>
              </a:ext>
            </a:extLst>
          </p:cNvPr>
          <p:cNvSpPr/>
          <p:nvPr/>
        </p:nvSpPr>
        <p:spPr bwMode="auto">
          <a:xfrm>
            <a:off x="12272208" y="1695203"/>
            <a:ext cx="1326975" cy="3650125"/>
          </a:xfrm>
          <a:prstGeom prst="roundRect">
            <a:avLst/>
          </a:prstGeom>
          <a:solidFill>
            <a:schemeClr val="bg1">
              <a:lumMod val="85000"/>
            </a:schemeClr>
          </a:solidFill>
          <a:ln>
            <a:solidFill>
              <a:schemeClr val="tx1">
                <a:lumMod val="50000"/>
                <a:lumOff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32472" rtl="0" eaLnBrk="1" fontAlgn="base" latinLnBrk="0" hangingPunct="1">
              <a:lnSpc>
                <a:spcPct val="9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grpSp>
        <p:nvGrpSpPr>
          <p:cNvPr id="24" name="Group 23">
            <a:extLst>
              <a:ext uri="{FF2B5EF4-FFF2-40B4-BE49-F238E27FC236}">
                <a16:creationId xmlns:a16="http://schemas.microsoft.com/office/drawing/2014/main" id="{1B983623-067B-418F-C834-B52901E20A9B}"/>
              </a:ext>
              <a:ext uri="{C183D7F6-B498-43B3-948B-1728B52AA6E4}">
                <adec:decorative xmlns:adec="http://schemas.microsoft.com/office/drawing/2017/decorative" val="1"/>
              </a:ext>
            </a:extLst>
          </p:cNvPr>
          <p:cNvGrpSpPr/>
          <p:nvPr/>
        </p:nvGrpSpPr>
        <p:grpSpPr>
          <a:xfrm>
            <a:off x="12955079" y="1804950"/>
            <a:ext cx="534543" cy="534543"/>
            <a:chOff x="5831903" y="8381781"/>
            <a:chExt cx="534543" cy="534543"/>
          </a:xfrm>
        </p:grpSpPr>
        <p:sp>
          <p:nvSpPr>
            <p:cNvPr id="25" name="Rounded Rectangle 46">
              <a:extLst>
                <a:ext uri="{FF2B5EF4-FFF2-40B4-BE49-F238E27FC236}">
                  <a16:creationId xmlns:a16="http://schemas.microsoft.com/office/drawing/2014/main" id="{DE7877BD-5886-9E15-D1CA-95581310DE55}"/>
                </a:ext>
              </a:extLst>
            </p:cNvPr>
            <p:cNvSpPr/>
            <p:nvPr/>
          </p:nvSpPr>
          <p:spPr bwMode="auto">
            <a:xfrm>
              <a:off x="5831903"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26" name="Picture 8" descr="Microsoft Excel Logo - PNG and Vector - Logo Download">
              <a:hlinkClick r:id="rId26"/>
              <a:extLst>
                <a:ext uri="{FF2B5EF4-FFF2-40B4-BE49-F238E27FC236}">
                  <a16:creationId xmlns:a16="http://schemas.microsoft.com/office/drawing/2014/main" id="{8F158F4A-0557-4EB3-75DA-835959493C89}"/>
                </a:ext>
              </a:extLst>
            </p:cNvPr>
            <p:cNvPicPr>
              <a:picLocks noChangeArrowheads="1"/>
            </p:cNvPicPr>
            <p:nvPr/>
          </p:nvPicPr>
          <p:blipFill rotWithShape="1">
            <a:blip r:embed="rId27" cstate="print">
              <a:extLst>
                <a:ext uri="{28A0092B-C50C-407E-A947-70E740481C1C}">
                  <a14:useLocalDpi xmlns:a14="http://schemas.microsoft.com/office/drawing/2010/main" val="0"/>
                </a:ext>
              </a:extLst>
            </a:blip>
            <a:srcRect l="17073" t="17073" r="17073" b="17073"/>
            <a:stretch/>
          </p:blipFill>
          <p:spPr bwMode="auto">
            <a:xfrm>
              <a:off x="5943929"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7" name="Group 26">
            <a:extLst>
              <a:ext uri="{FF2B5EF4-FFF2-40B4-BE49-F238E27FC236}">
                <a16:creationId xmlns:a16="http://schemas.microsoft.com/office/drawing/2014/main" id="{A6118519-0132-5C94-1C84-FAD06BE88766}"/>
              </a:ext>
              <a:ext uri="{C183D7F6-B498-43B3-948B-1728B52AA6E4}">
                <adec:decorative xmlns:adec="http://schemas.microsoft.com/office/drawing/2017/decorative" val="1"/>
              </a:ext>
            </a:extLst>
          </p:cNvPr>
          <p:cNvGrpSpPr/>
          <p:nvPr/>
        </p:nvGrpSpPr>
        <p:grpSpPr>
          <a:xfrm>
            <a:off x="12321862" y="1838638"/>
            <a:ext cx="534543" cy="534543"/>
            <a:chOff x="1047176" y="8381781"/>
            <a:chExt cx="534543" cy="534543"/>
          </a:xfrm>
        </p:grpSpPr>
        <p:sp>
          <p:nvSpPr>
            <p:cNvPr id="28" name="server_2" title="Icon of a server with a padlock in the lower right corner">
              <a:extLst>
                <a:ext uri="{FF2B5EF4-FFF2-40B4-BE49-F238E27FC236}">
                  <a16:creationId xmlns:a16="http://schemas.microsoft.com/office/drawing/2014/main" id="{D12E95DC-F9E3-B4D0-D31A-0FD32B23919B}"/>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29" name="Rounded Rectangle 46">
              <a:extLst>
                <a:ext uri="{FF2B5EF4-FFF2-40B4-BE49-F238E27FC236}">
                  <a16:creationId xmlns:a16="http://schemas.microsoft.com/office/drawing/2014/main" id="{442A282B-F0C1-D306-36FE-86F8E433FA10}"/>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0" name="Picture 10" descr="Microsoft Word Logo - PNG and Vector - Logo Download">
              <a:hlinkClick r:id="rId20"/>
              <a:extLst>
                <a:ext uri="{FF2B5EF4-FFF2-40B4-BE49-F238E27FC236}">
                  <a16:creationId xmlns:a16="http://schemas.microsoft.com/office/drawing/2014/main" id="{DAD8B5CB-A2C5-5A1C-E8BB-28ECB76446C2}"/>
                </a:ext>
              </a:extLst>
            </p:cNvPr>
            <p:cNvPicPr>
              <a:picLocks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1" name="Group 30">
            <a:extLst>
              <a:ext uri="{FF2B5EF4-FFF2-40B4-BE49-F238E27FC236}">
                <a16:creationId xmlns:a16="http://schemas.microsoft.com/office/drawing/2014/main" id="{894615A1-E855-BBBD-5B6A-062F9444D101}"/>
              </a:ext>
              <a:ext uri="{C183D7F6-B498-43B3-948B-1728B52AA6E4}">
                <adec:decorative xmlns:adec="http://schemas.microsoft.com/office/drawing/2017/decorative" val="1"/>
              </a:ext>
            </a:extLst>
          </p:cNvPr>
          <p:cNvGrpSpPr/>
          <p:nvPr/>
        </p:nvGrpSpPr>
        <p:grpSpPr>
          <a:xfrm>
            <a:off x="12354307" y="2357559"/>
            <a:ext cx="534543" cy="534543"/>
            <a:chOff x="9021721" y="8381781"/>
            <a:chExt cx="534543" cy="534543"/>
          </a:xfrm>
        </p:grpSpPr>
        <p:sp>
          <p:nvSpPr>
            <p:cNvPr id="33" name="Rounded Rectangle 46">
              <a:extLst>
                <a:ext uri="{FF2B5EF4-FFF2-40B4-BE49-F238E27FC236}">
                  <a16:creationId xmlns:a16="http://schemas.microsoft.com/office/drawing/2014/main" id="{023FBBCB-3621-33E2-DD51-A9F3982C8FBD}"/>
                </a:ext>
              </a:extLst>
            </p:cNvPr>
            <p:cNvSpPr/>
            <p:nvPr/>
          </p:nvSpPr>
          <p:spPr bwMode="auto">
            <a:xfrm>
              <a:off x="9021721"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4" name="Picture 4" descr="Microsoft PowerPoint Logo - PNG and Vector - Logo Download">
              <a:hlinkClick r:id="rId16"/>
              <a:extLst>
                <a:ext uri="{FF2B5EF4-FFF2-40B4-BE49-F238E27FC236}">
                  <a16:creationId xmlns:a16="http://schemas.microsoft.com/office/drawing/2014/main" id="{5F19379A-147E-0335-8BD4-1F1633180699}"/>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9132039" y="8503049"/>
              <a:ext cx="313907" cy="29200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8" name="Group 37">
            <a:extLst>
              <a:ext uri="{FF2B5EF4-FFF2-40B4-BE49-F238E27FC236}">
                <a16:creationId xmlns:a16="http://schemas.microsoft.com/office/drawing/2014/main" id="{A0C960C8-2BF6-5FC6-F831-4B94681B819D}"/>
              </a:ext>
              <a:ext uri="{C183D7F6-B498-43B3-948B-1728B52AA6E4}">
                <adec:decorative xmlns:adec="http://schemas.microsoft.com/office/drawing/2017/decorative" val="1"/>
              </a:ext>
            </a:extLst>
          </p:cNvPr>
          <p:cNvGrpSpPr/>
          <p:nvPr/>
        </p:nvGrpSpPr>
        <p:grpSpPr>
          <a:xfrm>
            <a:off x="12946655" y="2375761"/>
            <a:ext cx="534543" cy="534543"/>
            <a:chOff x="4236994" y="8381781"/>
            <a:chExt cx="534543" cy="534543"/>
          </a:xfrm>
        </p:grpSpPr>
        <p:sp>
          <p:nvSpPr>
            <p:cNvPr id="39" name="Rounded Rectangle 46">
              <a:extLst>
                <a:ext uri="{FF2B5EF4-FFF2-40B4-BE49-F238E27FC236}">
                  <a16:creationId xmlns:a16="http://schemas.microsoft.com/office/drawing/2014/main" id="{02278B5C-5856-797D-44C5-9716C4955088}"/>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40" name="Picture 6" descr="Microsoft Teams Logo, symbol, meaning, history, PNG">
              <a:hlinkClick r:id="rId18"/>
              <a:extLst>
                <a:ext uri="{FF2B5EF4-FFF2-40B4-BE49-F238E27FC236}">
                  <a16:creationId xmlns:a16="http://schemas.microsoft.com/office/drawing/2014/main" id="{B4DA30F7-8386-B0BC-826D-40468B2AB4B7}"/>
                </a:ext>
              </a:extLst>
            </p:cNvPr>
            <p:cNvPicPr>
              <a:picLocks noChangeAspect="1" noChangeArrowheads="1"/>
            </p:cNvPicPr>
            <p:nvPr/>
          </p:nvPicPr>
          <p:blipFill rotWithShape="1">
            <a:blip r:embed="rId19"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1" name="Group 40">
            <a:extLst>
              <a:ext uri="{FF2B5EF4-FFF2-40B4-BE49-F238E27FC236}">
                <a16:creationId xmlns:a16="http://schemas.microsoft.com/office/drawing/2014/main" id="{3433569F-24C1-E50A-3409-57521051410B}"/>
              </a:ext>
              <a:ext uri="{C183D7F6-B498-43B3-948B-1728B52AA6E4}">
                <adec:decorative xmlns:adec="http://schemas.microsoft.com/office/drawing/2017/decorative" val="1"/>
              </a:ext>
            </a:extLst>
          </p:cNvPr>
          <p:cNvGrpSpPr/>
          <p:nvPr/>
        </p:nvGrpSpPr>
        <p:grpSpPr>
          <a:xfrm>
            <a:off x="12337443" y="4628254"/>
            <a:ext cx="534543" cy="534543"/>
            <a:chOff x="10616632" y="8381781"/>
            <a:chExt cx="534543" cy="534543"/>
          </a:xfrm>
        </p:grpSpPr>
        <p:sp>
          <p:nvSpPr>
            <p:cNvPr id="42" name="Rounded Rectangle 46">
              <a:extLst>
                <a:ext uri="{FF2B5EF4-FFF2-40B4-BE49-F238E27FC236}">
                  <a16:creationId xmlns:a16="http://schemas.microsoft.com/office/drawing/2014/main" id="{A7C7893C-351B-94A3-9EEA-A8D81D8C9AE1}"/>
                </a:ext>
              </a:extLst>
            </p:cNvPr>
            <p:cNvSpPr/>
            <p:nvPr/>
          </p:nvSpPr>
          <p:spPr bwMode="auto">
            <a:xfrm>
              <a:off x="10616632"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44" name="Picture 2" descr="Zip Co logo SVG free download, id: 101874 - Brandlogos.net">
              <a:hlinkClick r:id="rId14"/>
              <a:extLst>
                <a:ext uri="{FF2B5EF4-FFF2-40B4-BE49-F238E27FC236}">
                  <a16:creationId xmlns:a16="http://schemas.microsoft.com/office/drawing/2014/main" id="{7AFF613E-BE21-4995-D34C-15C1A4248D87}"/>
                </a:ext>
              </a:extLst>
            </p:cNvPr>
            <p:cNvPicPr>
              <a:picLocks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0742420" y="8520465"/>
              <a:ext cx="282965" cy="25717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4" name="Group 53">
            <a:extLst>
              <a:ext uri="{FF2B5EF4-FFF2-40B4-BE49-F238E27FC236}">
                <a16:creationId xmlns:a16="http://schemas.microsoft.com/office/drawing/2014/main" id="{830A9596-8A95-56C8-F2F2-AE9F97A04453}"/>
              </a:ext>
              <a:ext uri="{C183D7F6-B498-43B3-948B-1728B52AA6E4}">
                <adec:decorative xmlns:adec="http://schemas.microsoft.com/office/drawing/2017/decorative" val="1"/>
              </a:ext>
            </a:extLst>
          </p:cNvPr>
          <p:cNvGrpSpPr/>
          <p:nvPr/>
        </p:nvGrpSpPr>
        <p:grpSpPr>
          <a:xfrm>
            <a:off x="12944931" y="2949036"/>
            <a:ext cx="534543" cy="534543"/>
            <a:chOff x="12597814" y="5340801"/>
            <a:chExt cx="534543" cy="534543"/>
          </a:xfrm>
        </p:grpSpPr>
        <p:sp>
          <p:nvSpPr>
            <p:cNvPr id="51" name="Rounded Rectangle 46">
              <a:hlinkClick r:id="rId28"/>
              <a:extLst>
                <a:ext uri="{FF2B5EF4-FFF2-40B4-BE49-F238E27FC236}">
                  <a16:creationId xmlns:a16="http://schemas.microsoft.com/office/drawing/2014/main" id="{C510E785-523E-1FF0-913E-8AD78290D1FC}"/>
                </a:ext>
              </a:extLst>
            </p:cNvPr>
            <p:cNvSpPr/>
            <p:nvPr/>
          </p:nvSpPr>
          <p:spPr bwMode="auto">
            <a:xfrm>
              <a:off x="12597814" y="534080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5" name="Picture 14" descr="Onenote Icon of Flat style - Available in SVG, PNG, EPS, AI &amp; Icon fonts">
              <a:hlinkClick r:id="rId28"/>
              <a:extLst>
                <a:ext uri="{FF2B5EF4-FFF2-40B4-BE49-F238E27FC236}">
                  <a16:creationId xmlns:a16="http://schemas.microsoft.com/office/drawing/2014/main" id="{DED28364-B60D-1697-AAE8-488720735194}"/>
                </a:ext>
              </a:extLst>
            </p:cNvPr>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12648474" y="5414387"/>
              <a:ext cx="382586" cy="38258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1" name="Group 60">
            <a:extLst>
              <a:ext uri="{FF2B5EF4-FFF2-40B4-BE49-F238E27FC236}">
                <a16:creationId xmlns:a16="http://schemas.microsoft.com/office/drawing/2014/main" id="{7DB6E20C-D007-9EF9-7C58-7907FA412976}"/>
              </a:ext>
              <a:ext uri="{C183D7F6-B498-43B3-948B-1728B52AA6E4}">
                <adec:decorative xmlns:adec="http://schemas.microsoft.com/office/drawing/2017/decorative" val="1"/>
              </a:ext>
            </a:extLst>
          </p:cNvPr>
          <p:cNvGrpSpPr/>
          <p:nvPr/>
        </p:nvGrpSpPr>
        <p:grpSpPr>
          <a:xfrm>
            <a:off x="12948168" y="4637792"/>
            <a:ext cx="534543" cy="534543"/>
            <a:chOff x="12778532" y="5665565"/>
            <a:chExt cx="534543" cy="534543"/>
          </a:xfrm>
        </p:grpSpPr>
        <p:sp>
          <p:nvSpPr>
            <p:cNvPr id="59" name="Rounded Rectangle 46">
              <a:hlinkClick r:id="rId12"/>
              <a:extLst>
                <a:ext uri="{FF2B5EF4-FFF2-40B4-BE49-F238E27FC236}">
                  <a16:creationId xmlns:a16="http://schemas.microsoft.com/office/drawing/2014/main" id="{5630DF13-5784-C965-2E2E-E8581D175E6C}"/>
                </a:ext>
              </a:extLst>
            </p:cNvPr>
            <p:cNvSpPr/>
            <p:nvPr/>
          </p:nvSpPr>
          <p:spPr bwMode="auto">
            <a:xfrm>
              <a:off x="12778532" y="5665565"/>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1" name="Picture 10" descr="A picture containing graphics, logo, symbol, electric blue&#10;&#10;Description automatically generated">
              <a:hlinkClick r:id="rId12"/>
              <a:extLst>
                <a:ext uri="{FF2B5EF4-FFF2-40B4-BE49-F238E27FC236}">
                  <a16:creationId xmlns:a16="http://schemas.microsoft.com/office/drawing/2014/main" id="{709545DF-9136-0108-A8F4-56F58FCE96A4}"/>
                </a:ext>
              </a:extLst>
            </p:cNvPr>
            <p:cNvPicPr>
              <a:picLocks noChangeAspect="1"/>
            </p:cNvPicPr>
            <p:nvPr/>
          </p:nvPicPr>
          <p:blipFill>
            <a:blip r:embed="rId13"/>
            <a:stretch>
              <a:fillRect/>
            </a:stretch>
          </p:blipFill>
          <p:spPr>
            <a:xfrm>
              <a:off x="12870088" y="5768479"/>
              <a:ext cx="382583" cy="371252"/>
            </a:xfrm>
            <a:prstGeom prst="rect">
              <a:avLst/>
            </a:prstGeom>
          </p:spPr>
        </p:pic>
      </p:grpSp>
      <p:grpSp>
        <p:nvGrpSpPr>
          <p:cNvPr id="64" name="Group 63">
            <a:extLst>
              <a:ext uri="{FF2B5EF4-FFF2-40B4-BE49-F238E27FC236}">
                <a16:creationId xmlns:a16="http://schemas.microsoft.com/office/drawing/2014/main" id="{96268CE2-30D7-1F7A-2D95-E3BEC92CCCCF}"/>
              </a:ext>
              <a:ext uri="{C183D7F6-B498-43B3-948B-1728B52AA6E4}">
                <adec:decorative xmlns:adec="http://schemas.microsoft.com/office/drawing/2017/decorative" val="1"/>
              </a:ext>
            </a:extLst>
          </p:cNvPr>
          <p:cNvGrpSpPr/>
          <p:nvPr/>
        </p:nvGrpSpPr>
        <p:grpSpPr>
          <a:xfrm>
            <a:off x="12383491" y="3757098"/>
            <a:ext cx="534543" cy="534543"/>
            <a:chOff x="12498914" y="5650593"/>
            <a:chExt cx="534543" cy="534543"/>
          </a:xfrm>
        </p:grpSpPr>
        <p:sp>
          <p:nvSpPr>
            <p:cNvPr id="62" name="Rounded Rectangle 46">
              <a:hlinkClick r:id="rId30"/>
              <a:extLst>
                <a:ext uri="{FF2B5EF4-FFF2-40B4-BE49-F238E27FC236}">
                  <a16:creationId xmlns:a16="http://schemas.microsoft.com/office/drawing/2014/main" id="{8B5B72AF-C421-6624-C397-A03E1F2C0672}"/>
                </a:ext>
              </a:extLst>
            </p:cNvPr>
            <p:cNvSpPr/>
            <p:nvPr/>
          </p:nvSpPr>
          <p:spPr bwMode="auto">
            <a:xfrm>
              <a:off x="12498914" y="5650593"/>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6" name="Picture 15" descr="Whiteboard icon in Windows 11 Color Style">
              <a:hlinkClick r:id="rId30"/>
              <a:extLst>
                <a:ext uri="{FF2B5EF4-FFF2-40B4-BE49-F238E27FC236}">
                  <a16:creationId xmlns:a16="http://schemas.microsoft.com/office/drawing/2014/main" id="{69AB0380-4C15-A6BB-9634-4CC891FA94DD}"/>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12572494" y="5733219"/>
              <a:ext cx="382585" cy="38258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250736980"/>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9">
            <a:extLst>
              <a:ext uri="{FF2B5EF4-FFF2-40B4-BE49-F238E27FC236}">
                <a16:creationId xmlns:a16="http://schemas.microsoft.com/office/drawing/2014/main" id="{FEA2A9EB-F81F-2175-A9D3-55EA7DF0AAC3}"/>
              </a:ext>
            </a:extLst>
          </p:cNvPr>
          <p:cNvSpPr>
            <a:spLocks noGrp="1"/>
          </p:cNvSpPr>
          <p:nvPr>
            <p:ph type="title"/>
          </p:nvPr>
        </p:nvSpPr>
        <p:spPr>
          <a:xfrm>
            <a:off x="588263" y="457200"/>
            <a:ext cx="11018520" cy="984885"/>
          </a:xfrm>
          <a:noFill/>
        </p:spPr>
        <p:txBody>
          <a:bodyPr wrap="square">
            <a:spAutoFit/>
          </a:bodyPr>
          <a:lstStyle/>
          <a:p>
            <a:pPr defTabSz="914400"/>
            <a:r>
              <a:rPr lang="fr-FR" sz="3100" spc="0">
                <a:gradFill flip="none" rotWithShape="1">
                  <a:gsLst>
                    <a:gs pos="50000">
                      <a:srgbClr val="8661C5"/>
                    </a:gs>
                    <a:gs pos="0">
                      <a:srgbClr val="3E76D4"/>
                    </a:gs>
                    <a:gs pos="100000">
                      <a:srgbClr val="C73ECC"/>
                    </a:gs>
                  </a:gsLst>
                  <a:lin ang="2700000" scaled="1"/>
                  <a:tileRect/>
                </a:gradFill>
                <a:cs typeface="+mn-cs"/>
              </a:rPr>
              <a:t>Proposer des présentations commerciales de meilleure qualité avec un assistant IA </a:t>
            </a:r>
          </a:p>
        </p:txBody>
      </p:sp>
      <p:pic>
        <p:nvPicPr>
          <p:cNvPr id="14" name="Picture 2" descr="Microsoft Copilot logo">
            <a:extLst>
              <a:ext uri="{FF2B5EF4-FFF2-40B4-BE49-F238E27FC236}">
                <a16:creationId xmlns:a16="http://schemas.microsoft.com/office/drawing/2014/main" id="{C384C9D7-80EF-8FE9-AC2D-8B6EDCC6241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26B4D79D-4657-0D6B-CB57-3285B2289B04}"/>
              </a:ext>
              <a:ext uri="{C183D7F6-B498-43B3-948B-1728B52AA6E4}">
                <adec:decorative xmlns:adec="http://schemas.microsoft.com/office/drawing/2017/decorative" val="1"/>
              </a:ext>
            </a:extLst>
          </p:cNvPr>
          <p:cNvGrpSpPr/>
          <p:nvPr/>
        </p:nvGrpSpPr>
        <p:grpSpPr>
          <a:xfrm>
            <a:off x="0" y="1672999"/>
            <a:ext cx="12188952" cy="4713514"/>
            <a:chOff x="0" y="1672999"/>
            <a:chExt cx="12188952" cy="4713514"/>
          </a:xfrm>
        </p:grpSpPr>
        <p:sp>
          <p:nvSpPr>
            <p:cNvPr id="19" name="Rectangle: Rounded Corners 6">
              <a:extLst>
                <a:ext uri="{FF2B5EF4-FFF2-40B4-BE49-F238E27FC236}">
                  <a16:creationId xmlns:a16="http://schemas.microsoft.com/office/drawing/2014/main" id="{2C52F2F9-FF92-008E-6F5B-BCE76EE48F73}"/>
                </a:ext>
                <a:ext uri="{C183D7F6-B498-43B3-948B-1728B52AA6E4}">
                  <adec:decorative xmlns:adec="http://schemas.microsoft.com/office/drawing/2017/decorative" val="1"/>
                </a:ext>
              </a:extLst>
            </p:cNvPr>
            <p:cNvSpPr>
              <a:spLocks/>
            </p:cNvSpPr>
            <p:nvPr/>
          </p:nvSpPr>
          <p:spPr bwMode="auto">
            <a:xfrm>
              <a:off x="588263" y="1715723"/>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1" name="Rectangle: Rounded Corners 6">
              <a:extLst>
                <a:ext uri="{FF2B5EF4-FFF2-40B4-BE49-F238E27FC236}">
                  <a16:creationId xmlns:a16="http://schemas.microsoft.com/office/drawing/2014/main" id="{D13CD84D-2214-67E8-3AF2-A69047BDDB5E}"/>
                </a:ext>
                <a:ext uri="{C183D7F6-B498-43B3-948B-1728B52AA6E4}">
                  <adec:decorative xmlns:adec="http://schemas.microsoft.com/office/drawing/2017/decorative" val="1"/>
                </a:ext>
              </a:extLst>
            </p:cNvPr>
            <p:cNvSpPr>
              <a:spLocks/>
            </p:cNvSpPr>
            <p:nvPr/>
          </p:nvSpPr>
          <p:spPr bwMode="auto">
            <a:xfrm>
              <a:off x="4323378" y="1715723"/>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2" name="Rectangle: Rounded Corners 6">
              <a:extLst>
                <a:ext uri="{FF2B5EF4-FFF2-40B4-BE49-F238E27FC236}">
                  <a16:creationId xmlns:a16="http://schemas.microsoft.com/office/drawing/2014/main" id="{78DEDA43-A67A-B838-8F98-A278D78143A9}"/>
                </a:ext>
                <a:ext uri="{C183D7F6-B498-43B3-948B-1728B52AA6E4}">
                  <adec:decorative xmlns:adec="http://schemas.microsoft.com/office/drawing/2017/decorative" val="1"/>
                </a:ext>
              </a:extLst>
            </p:cNvPr>
            <p:cNvSpPr>
              <a:spLocks/>
            </p:cNvSpPr>
            <p:nvPr/>
          </p:nvSpPr>
          <p:spPr bwMode="auto">
            <a:xfrm>
              <a:off x="8062557" y="1687513"/>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3" name="Rectangle: Rounded Corners 3">
              <a:extLst>
                <a:ext uri="{FF2B5EF4-FFF2-40B4-BE49-F238E27FC236}">
                  <a16:creationId xmlns:a16="http://schemas.microsoft.com/office/drawing/2014/main" id="{DCBFF3F0-2652-B514-0CF1-4CC0C0E6F170}"/>
                </a:ext>
                <a:ext uri="{C183D7F6-B498-43B3-948B-1728B52AA6E4}">
                  <adec:decorative xmlns:adec="http://schemas.microsoft.com/office/drawing/2017/decorative" val="1"/>
                </a:ext>
              </a:extLst>
            </p:cNvPr>
            <p:cNvSpPr/>
            <p:nvPr/>
          </p:nvSpPr>
          <p:spPr bwMode="auto">
            <a:xfrm>
              <a:off x="0" y="1672999"/>
              <a:ext cx="12188952" cy="45719"/>
            </a:xfrm>
            <a:prstGeom prst="roundRect">
              <a:avLst>
                <a:gd name="adj" fmla="val 11366"/>
              </a:avLst>
            </a:prstGeom>
            <a:gradFill flip="none" rotWithShape="1">
              <a:gsLst>
                <a:gs pos="0">
                  <a:srgbClr val="0F6CBD"/>
                </a:gs>
                <a:gs pos="100000">
                  <a:srgbClr val="9F51DE"/>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normalizeH="0" noProof="0">
                <a:ln>
                  <a:noFill/>
                </a:ln>
                <a:gradFill>
                  <a:gsLst>
                    <a:gs pos="0">
                      <a:srgbClr val="FFFFFF"/>
                    </a:gs>
                    <a:gs pos="100000">
                      <a:srgbClr val="FFFFFF"/>
                    </a:gs>
                  </a:gsLst>
                  <a:lin ang="5400000" scaled="0"/>
                </a:gradFill>
                <a:effectLst/>
                <a:uLnTx/>
                <a:uFillTx/>
                <a:latin typeface="Segoe UI Semibold"/>
                <a:ea typeface="+mn-ea"/>
                <a:cs typeface="Segoe UI" pitchFamily="34" charset="0"/>
              </a:endParaRPr>
            </a:p>
          </p:txBody>
        </p:sp>
        <p:sp>
          <p:nvSpPr>
            <p:cNvPr id="24" name="Rectangle: Rounded Corners 6">
              <a:extLst>
                <a:ext uri="{FF2B5EF4-FFF2-40B4-BE49-F238E27FC236}">
                  <a16:creationId xmlns:a16="http://schemas.microsoft.com/office/drawing/2014/main" id="{60D4D464-8DDF-1BBF-D97C-FDDDA06E3C69}"/>
                </a:ext>
                <a:ext uri="{C183D7F6-B498-43B3-948B-1728B52AA6E4}">
                  <adec:decorative xmlns:adec="http://schemas.microsoft.com/office/drawing/2017/decorative" val="1"/>
                </a:ext>
              </a:extLst>
            </p:cNvPr>
            <p:cNvSpPr>
              <a:spLocks/>
            </p:cNvSpPr>
            <p:nvPr/>
          </p:nvSpPr>
          <p:spPr bwMode="auto">
            <a:xfrm>
              <a:off x="588263" y="4289426"/>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6" name="Rectangle: Rounded Corners 6">
              <a:extLst>
                <a:ext uri="{FF2B5EF4-FFF2-40B4-BE49-F238E27FC236}">
                  <a16:creationId xmlns:a16="http://schemas.microsoft.com/office/drawing/2014/main" id="{EE586CF9-D850-F793-79C7-277CB438CB06}"/>
                </a:ext>
                <a:ext uri="{C183D7F6-B498-43B3-948B-1728B52AA6E4}">
                  <adec:decorative xmlns:adec="http://schemas.microsoft.com/office/drawing/2017/decorative" val="1"/>
                </a:ext>
              </a:extLst>
            </p:cNvPr>
            <p:cNvSpPr>
              <a:spLocks/>
            </p:cNvSpPr>
            <p:nvPr/>
          </p:nvSpPr>
          <p:spPr bwMode="auto">
            <a:xfrm>
              <a:off x="4323378" y="4289426"/>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7" name="Rectangle: Rounded Corners 6">
              <a:extLst>
                <a:ext uri="{FF2B5EF4-FFF2-40B4-BE49-F238E27FC236}">
                  <a16:creationId xmlns:a16="http://schemas.microsoft.com/office/drawing/2014/main" id="{DD0947D8-8033-E103-8B18-1F30AF58CB2D}"/>
                </a:ext>
                <a:ext uri="{C183D7F6-B498-43B3-948B-1728B52AA6E4}">
                  <adec:decorative xmlns:adec="http://schemas.microsoft.com/office/drawing/2017/decorative" val="1"/>
                </a:ext>
              </a:extLst>
            </p:cNvPr>
            <p:cNvSpPr>
              <a:spLocks/>
            </p:cNvSpPr>
            <p:nvPr/>
          </p:nvSpPr>
          <p:spPr bwMode="auto">
            <a:xfrm>
              <a:off x="8062557" y="4289426"/>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8" name="Rectangle: Rounded Corners 3">
              <a:extLst>
                <a:ext uri="{FF2B5EF4-FFF2-40B4-BE49-F238E27FC236}">
                  <a16:creationId xmlns:a16="http://schemas.microsoft.com/office/drawing/2014/main" id="{0E6CC2B9-8886-ECBD-88A2-D40A570C0ADE}"/>
                </a:ext>
                <a:ext uri="{C183D7F6-B498-43B3-948B-1728B52AA6E4}">
                  <adec:decorative xmlns:adec="http://schemas.microsoft.com/office/drawing/2017/decorative" val="1"/>
                </a:ext>
              </a:extLst>
            </p:cNvPr>
            <p:cNvSpPr/>
            <p:nvPr/>
          </p:nvSpPr>
          <p:spPr bwMode="auto">
            <a:xfrm>
              <a:off x="0" y="4274912"/>
              <a:ext cx="12188952" cy="45719"/>
            </a:xfrm>
            <a:prstGeom prst="roundRect">
              <a:avLst>
                <a:gd name="adj" fmla="val 11366"/>
              </a:avLst>
            </a:prstGeom>
            <a:gradFill flip="none" rotWithShape="1">
              <a:gsLst>
                <a:gs pos="0">
                  <a:srgbClr val="0F6CBD"/>
                </a:gs>
                <a:gs pos="100000">
                  <a:srgbClr val="9F51DE"/>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normalizeH="0" noProof="0">
                <a:ln>
                  <a:noFill/>
                </a:ln>
                <a:gradFill>
                  <a:gsLst>
                    <a:gs pos="0">
                      <a:srgbClr val="FFFFFF"/>
                    </a:gs>
                    <a:gs pos="100000">
                      <a:srgbClr val="FFFFFF"/>
                    </a:gs>
                  </a:gsLst>
                  <a:lin ang="5400000" scaled="0"/>
                </a:gradFill>
                <a:effectLst/>
                <a:uLnTx/>
                <a:uFillTx/>
                <a:latin typeface="Segoe UI Semibold"/>
                <a:ea typeface="+mn-ea"/>
                <a:cs typeface="Segoe UI" pitchFamily="34" charset="0"/>
              </a:endParaRPr>
            </a:p>
          </p:txBody>
        </p:sp>
      </p:grpSp>
      <p:sp>
        <p:nvSpPr>
          <p:cNvPr id="29" name="TextBox 28">
            <a:extLst>
              <a:ext uri="{FF2B5EF4-FFF2-40B4-BE49-F238E27FC236}">
                <a16:creationId xmlns:a16="http://schemas.microsoft.com/office/drawing/2014/main" id="{506C0D26-231A-9C7F-3382-D3453C874BFD}"/>
              </a:ext>
            </a:extLst>
          </p:cNvPr>
          <p:cNvSpPr txBox="1">
            <a:spLocks/>
          </p:cNvSpPr>
          <p:nvPr/>
        </p:nvSpPr>
        <p:spPr>
          <a:xfrm>
            <a:off x="754898" y="1838368"/>
            <a:ext cx="2982142" cy="215444"/>
          </a:xfrm>
          <a:prstGeom prst="rect">
            <a:avLst/>
          </a:prstGeom>
          <a:noFill/>
        </p:spPr>
        <p:txBody>
          <a:bodyPr wrap="square" lIns="0" tIns="0" rIns="0" bIns="0" anchor="t">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350" b="1" i="0" u="none" strike="noStrike" cap="none" normalizeH="0" noProof="0">
                <a:ln>
                  <a:noFill/>
                </a:ln>
                <a:solidFill>
                  <a:prstClr val="black"/>
                </a:solidFill>
                <a:effectLst/>
                <a:uLnTx/>
                <a:uFillTx/>
                <a:latin typeface="Segoe UI Semibold"/>
                <a:cs typeface="Segoe UI"/>
              </a:rPr>
              <a:t>Améliorer une session de découverte</a:t>
            </a:r>
          </a:p>
        </p:txBody>
      </p:sp>
      <p:sp>
        <p:nvSpPr>
          <p:cNvPr id="31" name="Text Placeholder 2">
            <a:extLst>
              <a:ext uri="{FF2B5EF4-FFF2-40B4-BE49-F238E27FC236}">
                <a16:creationId xmlns:a16="http://schemas.microsoft.com/office/drawing/2014/main" id="{754BB11F-CC53-BA75-B875-48959701B353}"/>
              </a:ext>
            </a:extLst>
          </p:cNvPr>
          <p:cNvSpPr txBox="1">
            <a:spLocks/>
          </p:cNvSpPr>
          <p:nvPr/>
        </p:nvSpPr>
        <p:spPr>
          <a:xfrm>
            <a:off x="754898" y="2088676"/>
            <a:ext cx="2982142" cy="161583"/>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defTabSz="932472" fontAlgn="base">
              <a:spcBef>
                <a:spcPct val="0"/>
              </a:spcBef>
              <a:spcAft>
                <a:spcPct val="0"/>
              </a:spcAft>
              <a:defRPr/>
            </a:pPr>
            <a:r>
              <a:rPr lang="fr-FR" sz="1050" dirty="0">
                <a:ln w="3175">
                  <a:noFill/>
                </a:ln>
                <a:solidFill>
                  <a:prstClr val="black"/>
                </a:solidFill>
                <a:latin typeface="Segoe UI"/>
                <a:cs typeface="Segoe UI"/>
              </a:rPr>
              <a:t>Aller sur </a:t>
            </a:r>
            <a:r>
              <a:rPr lang="fr-FR" sz="1050" dirty="0" err="1">
                <a:ln w="3175">
                  <a:noFill/>
                </a:ln>
                <a:solidFill>
                  <a:prstClr val="black"/>
                </a:solidFill>
                <a:latin typeface="Segoe UI"/>
                <a:cs typeface="Segoe UI"/>
              </a:rPr>
              <a:t>Copilot</a:t>
            </a:r>
            <a:r>
              <a:rPr kumimoji="0" lang="fr-FR" sz="1050" b="0" i="0" u="none" strike="noStrike" cap="none" normalizeH="0" noProof="0" dirty="0">
                <a:ln w="3175">
                  <a:noFill/>
                </a:ln>
                <a:solidFill>
                  <a:prstClr val="black"/>
                </a:solidFill>
                <a:effectLst/>
                <a:uLnTx/>
                <a:uFillTx/>
                <a:latin typeface="Segoe UI"/>
                <a:ea typeface="+mn-ea"/>
                <a:cs typeface="Segoe UI"/>
              </a:rPr>
              <a:t> dans Loop</a:t>
            </a:r>
          </a:p>
        </p:txBody>
      </p:sp>
      <p:grpSp>
        <p:nvGrpSpPr>
          <p:cNvPr id="3" name="Group 2" descr="Logo of Microsoft loop">
            <a:extLst>
              <a:ext uri="{FF2B5EF4-FFF2-40B4-BE49-F238E27FC236}">
                <a16:creationId xmlns:a16="http://schemas.microsoft.com/office/drawing/2014/main" id="{AD917FF0-CBD0-C449-84A4-432C725DC588}"/>
              </a:ext>
              <a:ext uri="{C183D7F6-B498-43B3-948B-1728B52AA6E4}">
                <adec:decorative xmlns:adec="http://schemas.microsoft.com/office/drawing/2017/decorative" val="0"/>
              </a:ext>
            </a:extLst>
          </p:cNvPr>
          <p:cNvGrpSpPr>
            <a:grpSpLocks/>
          </p:cNvGrpSpPr>
          <p:nvPr/>
        </p:nvGrpSpPr>
        <p:grpSpPr>
          <a:xfrm>
            <a:off x="3654857" y="1434677"/>
            <a:ext cx="534543" cy="534543"/>
            <a:chOff x="12648363" y="6739401"/>
            <a:chExt cx="534543" cy="534543"/>
          </a:xfrm>
        </p:grpSpPr>
        <p:sp>
          <p:nvSpPr>
            <p:cNvPr id="4" name="Rounded Rectangle 46">
              <a:hlinkClick r:id="rId4"/>
              <a:extLst>
                <a:ext uri="{FF2B5EF4-FFF2-40B4-BE49-F238E27FC236}">
                  <a16:creationId xmlns:a16="http://schemas.microsoft.com/office/drawing/2014/main" id="{E3DAB78F-F145-A10B-A0CE-C6EFA9A57876}"/>
                </a:ext>
              </a:extLst>
            </p:cNvPr>
            <p:cNvSpPr/>
            <p:nvPr/>
          </p:nvSpPr>
          <p:spPr bwMode="auto">
            <a:xfrm>
              <a:off x="12648363" y="673940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5" name="Graphic 4">
              <a:hlinkClick r:id="rId4"/>
              <a:extLst>
                <a:ext uri="{FF2B5EF4-FFF2-40B4-BE49-F238E27FC236}">
                  <a16:creationId xmlns:a16="http://schemas.microsoft.com/office/drawing/2014/main" id="{2D821C02-DA21-DAFA-99A2-884F53F161BA}"/>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724341" y="6815380"/>
              <a:ext cx="382586" cy="382585"/>
            </a:xfrm>
            <a:prstGeom prst="rect">
              <a:avLst/>
            </a:prstGeom>
          </p:spPr>
        </p:pic>
      </p:grpSp>
      <p:sp>
        <p:nvSpPr>
          <p:cNvPr id="35" name="Rectangle: Rounded Corners 6">
            <a:extLst>
              <a:ext uri="{FF2B5EF4-FFF2-40B4-BE49-F238E27FC236}">
                <a16:creationId xmlns:a16="http://schemas.microsoft.com/office/drawing/2014/main" id="{29F098DC-0C7E-D11F-D531-3DDB75DEB50A}"/>
              </a:ext>
              <a:ext uri="{C183D7F6-B498-43B3-948B-1728B52AA6E4}">
                <adec:decorative xmlns:adec="http://schemas.microsoft.com/office/drawing/2017/decorative" val="1"/>
              </a:ext>
            </a:extLst>
          </p:cNvPr>
          <p:cNvSpPr/>
          <p:nvPr/>
        </p:nvSpPr>
        <p:spPr bwMode="auto">
          <a:xfrm>
            <a:off x="737209" y="2671215"/>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36" name="Title 1">
            <a:extLst>
              <a:ext uri="{FF2B5EF4-FFF2-40B4-BE49-F238E27FC236}">
                <a16:creationId xmlns:a16="http://schemas.microsoft.com/office/drawing/2014/main" id="{7B733D0E-D189-A28D-1A55-C7006BA4D8E8}"/>
              </a:ext>
            </a:extLst>
          </p:cNvPr>
          <p:cNvSpPr txBox="1">
            <a:spLocks/>
          </p:cNvSpPr>
          <p:nvPr/>
        </p:nvSpPr>
        <p:spPr>
          <a:xfrm>
            <a:off x="878319" y="2942199"/>
            <a:ext cx="2735299" cy="461665"/>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Créer une série de questions </a:t>
            </a:r>
            <a:r>
              <a:rPr kumimoji="0" lang="fr-FR" sz="1000" b="0" i="0" u="none" strike="noStrike" cap="none" spc="0" normalizeH="0" noProof="0">
                <a:ln w="3175">
                  <a:noFill/>
                </a:ln>
                <a:solidFill>
                  <a:prstClr val="black"/>
                </a:solidFill>
                <a:effectLst/>
                <a:uLnTx/>
                <a:uFillTx/>
                <a:latin typeface="Segoe UI"/>
                <a:ea typeface="+mn-ea"/>
                <a:cs typeface="Segoe UI" pitchFamily="34" charset="0"/>
              </a:rPr>
              <a:t>pour une session de découverte du client axée sur les principaux cas d'utilisation du produit.</a:t>
            </a:r>
          </a:p>
        </p:txBody>
      </p:sp>
      <p:sp>
        <p:nvSpPr>
          <p:cNvPr id="37" name="TextBox 36">
            <a:extLst>
              <a:ext uri="{FF2B5EF4-FFF2-40B4-BE49-F238E27FC236}">
                <a16:creationId xmlns:a16="http://schemas.microsoft.com/office/drawing/2014/main" id="{9A848992-C607-CA4D-7EFE-021614937BF8}"/>
              </a:ext>
            </a:extLst>
          </p:cNvPr>
          <p:cNvSpPr txBox="1"/>
          <p:nvPr/>
        </p:nvSpPr>
        <p:spPr>
          <a:xfrm>
            <a:off x="4490013" y="1838368"/>
            <a:ext cx="2982142" cy="430887"/>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noProof="0">
                <a:ln>
                  <a:noFill/>
                </a:ln>
                <a:solidFill>
                  <a:prstClr val="black"/>
                </a:solidFill>
                <a:effectLst/>
                <a:uLnTx/>
                <a:uFillTx/>
                <a:latin typeface="Segoe UI Semibold"/>
                <a:cs typeface="Segoe UI" pitchFamily="34" charset="0"/>
              </a:rPr>
              <a:t>Découvrir les informations de l'entreprise</a:t>
            </a:r>
          </a:p>
        </p:txBody>
      </p:sp>
      <p:sp>
        <p:nvSpPr>
          <p:cNvPr id="38" name="Text Placeholder 2">
            <a:extLst>
              <a:ext uri="{FF2B5EF4-FFF2-40B4-BE49-F238E27FC236}">
                <a16:creationId xmlns:a16="http://schemas.microsoft.com/office/drawing/2014/main" id="{C5C4DF18-AFF0-DF5B-1B3A-B6AF3C38344E}"/>
              </a:ext>
            </a:extLst>
          </p:cNvPr>
          <p:cNvSpPr txBox="1">
            <a:spLocks/>
          </p:cNvSpPr>
          <p:nvPr/>
        </p:nvSpPr>
        <p:spPr>
          <a:xfrm>
            <a:off x="4490013" y="2279064"/>
            <a:ext cx="2982142" cy="323165"/>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defTabSz="932472" fontAlgn="base">
              <a:spcBef>
                <a:spcPct val="0"/>
              </a:spcBef>
              <a:spcAft>
                <a:spcPct val="0"/>
              </a:spcAft>
              <a:defRPr/>
            </a:pPr>
            <a:r>
              <a:rPr lang="fr-FR" sz="1050" dirty="0">
                <a:ln w="3175">
                  <a:noFill/>
                </a:ln>
                <a:solidFill>
                  <a:prstClr val="black"/>
                </a:solidFill>
                <a:latin typeface="Segoe UI"/>
                <a:cs typeface="Segoe UI"/>
              </a:rPr>
              <a:t>Aller sur Bing</a:t>
            </a:r>
            <a:r>
              <a:rPr kumimoji="0" lang="fr-FR" sz="1050" b="0" i="0" u="none" strike="noStrike" cap="none" normalizeH="0" noProof="0" dirty="0">
                <a:ln w="3175">
                  <a:noFill/>
                </a:ln>
                <a:solidFill>
                  <a:prstClr val="black"/>
                </a:solidFill>
                <a:effectLst/>
                <a:uLnTx/>
                <a:uFillTx/>
                <a:latin typeface="Segoe UI"/>
                <a:ea typeface="+mn-ea"/>
                <a:cs typeface="Segoe UI"/>
              </a:rPr>
              <a:t> Chat Enterprise dans la barre latérale du navigateur Edge</a:t>
            </a:r>
          </a:p>
        </p:txBody>
      </p:sp>
      <p:grpSp>
        <p:nvGrpSpPr>
          <p:cNvPr id="7" name="Group 6" descr="Logo of Microsoft bing">
            <a:extLst>
              <a:ext uri="{FF2B5EF4-FFF2-40B4-BE49-F238E27FC236}">
                <a16:creationId xmlns:a16="http://schemas.microsoft.com/office/drawing/2014/main" id="{873EBBF2-4AE7-4DF5-C5B7-CEF1BEC3CB84}"/>
              </a:ext>
              <a:ext uri="{C183D7F6-B498-43B3-948B-1728B52AA6E4}">
                <adec:decorative xmlns:adec="http://schemas.microsoft.com/office/drawing/2017/decorative" val="0"/>
              </a:ext>
            </a:extLst>
          </p:cNvPr>
          <p:cNvGrpSpPr>
            <a:grpSpLocks/>
          </p:cNvGrpSpPr>
          <p:nvPr/>
        </p:nvGrpSpPr>
        <p:grpSpPr>
          <a:xfrm>
            <a:off x="7372687" y="1430406"/>
            <a:ext cx="534544" cy="534544"/>
            <a:chOff x="12778532" y="5665565"/>
            <a:chExt cx="534543" cy="534543"/>
          </a:xfrm>
        </p:grpSpPr>
        <p:sp>
          <p:nvSpPr>
            <p:cNvPr id="8" name="Rounded Rectangle 46">
              <a:hlinkClick r:id="rId7"/>
              <a:extLst>
                <a:ext uri="{FF2B5EF4-FFF2-40B4-BE49-F238E27FC236}">
                  <a16:creationId xmlns:a16="http://schemas.microsoft.com/office/drawing/2014/main" id="{0EFAABC5-23EA-002B-DE68-9B852E303534}"/>
                </a:ext>
              </a:extLst>
            </p:cNvPr>
            <p:cNvSpPr/>
            <p:nvPr/>
          </p:nvSpPr>
          <p:spPr bwMode="auto">
            <a:xfrm>
              <a:off x="12778532" y="5665565"/>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10" name="Picture 9" descr="A picture containing graphics, logo, symbol, electric blue&#10;&#10;Description automatically generated">
              <a:hlinkClick r:id="rId7"/>
              <a:extLst>
                <a:ext uri="{FF2B5EF4-FFF2-40B4-BE49-F238E27FC236}">
                  <a16:creationId xmlns:a16="http://schemas.microsoft.com/office/drawing/2014/main" id="{9E413210-D2D1-EE24-73B1-D884417C43D7}"/>
                </a:ext>
              </a:extLst>
            </p:cNvPr>
            <p:cNvPicPr>
              <a:picLocks noChangeAspect="1"/>
            </p:cNvPicPr>
            <p:nvPr/>
          </p:nvPicPr>
          <p:blipFill>
            <a:blip r:embed="rId8"/>
            <a:stretch>
              <a:fillRect/>
            </a:stretch>
          </p:blipFill>
          <p:spPr>
            <a:xfrm>
              <a:off x="12870088" y="5761541"/>
              <a:ext cx="382583" cy="378191"/>
            </a:xfrm>
            <a:prstGeom prst="rect">
              <a:avLst/>
            </a:prstGeom>
          </p:spPr>
        </p:pic>
      </p:grpSp>
      <p:sp>
        <p:nvSpPr>
          <p:cNvPr id="45" name="Rectangle: Rounded Corners 6">
            <a:extLst>
              <a:ext uri="{FF2B5EF4-FFF2-40B4-BE49-F238E27FC236}">
                <a16:creationId xmlns:a16="http://schemas.microsoft.com/office/drawing/2014/main" id="{55A1A51C-C5B5-5338-71C6-3CAA71047AD3}"/>
              </a:ext>
              <a:ext uri="{C183D7F6-B498-43B3-948B-1728B52AA6E4}">
                <adec:decorative xmlns:adec="http://schemas.microsoft.com/office/drawing/2017/decorative" val="1"/>
              </a:ext>
            </a:extLst>
          </p:cNvPr>
          <p:cNvSpPr/>
          <p:nvPr/>
        </p:nvSpPr>
        <p:spPr bwMode="auto">
          <a:xfrm>
            <a:off x="4472324" y="2670111"/>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46" name="Title 1">
            <a:extLst>
              <a:ext uri="{FF2B5EF4-FFF2-40B4-BE49-F238E27FC236}">
                <a16:creationId xmlns:a16="http://schemas.microsoft.com/office/drawing/2014/main" id="{95D065E1-D5CD-ABB9-AC49-D033D61932FD}"/>
              </a:ext>
            </a:extLst>
          </p:cNvPr>
          <p:cNvSpPr txBox="1">
            <a:spLocks/>
          </p:cNvSpPr>
          <p:nvPr/>
        </p:nvSpPr>
        <p:spPr>
          <a:xfrm>
            <a:off x="4613434" y="2942199"/>
            <a:ext cx="2735299" cy="461665"/>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Résumer </a:t>
            </a:r>
            <a:r>
              <a:rPr kumimoji="0" lang="fr-FR" sz="1000" b="0" i="0" u="none" strike="noStrike" cap="none" spc="0" normalizeH="0" noProof="0">
                <a:ln w="3175">
                  <a:noFill/>
                </a:ln>
                <a:solidFill>
                  <a:prstClr val="black"/>
                </a:solidFill>
                <a:effectLst/>
                <a:uLnTx/>
                <a:uFillTx/>
                <a:latin typeface="Segoe UI"/>
                <a:ea typeface="+mn-ea"/>
                <a:cs typeface="Segoe UI" pitchFamily="34" charset="0"/>
              </a:rPr>
              <a:t>le rapport annuel de Contoso, y compris les objectifs, les risques et les indicateurs financiers.</a:t>
            </a:r>
          </a:p>
        </p:txBody>
      </p:sp>
      <p:sp>
        <p:nvSpPr>
          <p:cNvPr id="47" name="TextBox 46">
            <a:extLst>
              <a:ext uri="{FF2B5EF4-FFF2-40B4-BE49-F238E27FC236}">
                <a16:creationId xmlns:a16="http://schemas.microsoft.com/office/drawing/2014/main" id="{B7B15BC3-6C08-3245-700A-79A8F7408F70}"/>
              </a:ext>
            </a:extLst>
          </p:cNvPr>
          <p:cNvSpPr txBox="1"/>
          <p:nvPr/>
        </p:nvSpPr>
        <p:spPr>
          <a:xfrm>
            <a:off x="8229191" y="1838368"/>
            <a:ext cx="2668654" cy="430887"/>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noProof="0">
                <a:ln>
                  <a:noFill/>
                </a:ln>
                <a:solidFill>
                  <a:prstClr val="black"/>
                </a:solidFill>
                <a:effectLst/>
                <a:uLnTx/>
                <a:uFillTx/>
                <a:latin typeface="Segoe UI Semibold"/>
                <a:cs typeface="Segoe UI" pitchFamily="34" charset="0"/>
              </a:rPr>
              <a:t>Trouver les demandes dans vos e-mails</a:t>
            </a:r>
          </a:p>
        </p:txBody>
      </p:sp>
      <p:sp>
        <p:nvSpPr>
          <p:cNvPr id="49" name="Text Placeholder 2">
            <a:extLst>
              <a:ext uri="{FF2B5EF4-FFF2-40B4-BE49-F238E27FC236}">
                <a16:creationId xmlns:a16="http://schemas.microsoft.com/office/drawing/2014/main" id="{ED4925DD-76F2-C751-2211-89ECC0A44847}"/>
              </a:ext>
            </a:extLst>
          </p:cNvPr>
          <p:cNvSpPr txBox="1">
            <a:spLocks/>
          </p:cNvSpPr>
          <p:nvPr/>
        </p:nvSpPr>
        <p:spPr>
          <a:xfrm>
            <a:off x="8229191" y="2279064"/>
            <a:ext cx="3148778" cy="323165"/>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Pct val="90000"/>
              <a:buFont typeface="Wingdings" panose="05000000000000000000" pitchFamily="2" charset="2"/>
              <a:buNone/>
              <a:tabLst/>
              <a:defRPr/>
            </a:pPr>
            <a:r>
              <a:rPr kumimoji="0" lang="fr-FR" sz="1050" b="0" i="0" u="none" strike="noStrike" cap="none" normalizeH="0" noProof="0">
                <a:ln w="3175">
                  <a:noFill/>
                </a:ln>
                <a:solidFill>
                  <a:prstClr val="black"/>
                </a:solidFill>
                <a:effectLst/>
                <a:uLnTx/>
                <a:uFillTx/>
                <a:latin typeface="Segoe UI"/>
                <a:ea typeface="+mn-ea"/>
                <a:cs typeface="Segoe UI" panose="020B0502040204020203" pitchFamily="34" charset="0"/>
              </a:rPr>
              <a:t>À partir de l'appli Microsoft 365 Chat dans Teams, demandez</a:t>
            </a:r>
          </a:p>
        </p:txBody>
      </p:sp>
      <p:grpSp>
        <p:nvGrpSpPr>
          <p:cNvPr id="40" name="Group 39" descr="Logo of Microsoft Copilot">
            <a:extLst>
              <a:ext uri="{FF2B5EF4-FFF2-40B4-BE49-F238E27FC236}">
                <a16:creationId xmlns:a16="http://schemas.microsoft.com/office/drawing/2014/main" id="{2F86FF01-4345-80A5-90A9-3D923B1B8116}"/>
              </a:ext>
            </a:extLst>
          </p:cNvPr>
          <p:cNvGrpSpPr>
            <a:grpSpLocks/>
          </p:cNvGrpSpPr>
          <p:nvPr/>
        </p:nvGrpSpPr>
        <p:grpSpPr>
          <a:xfrm>
            <a:off x="11118806" y="1412879"/>
            <a:ext cx="534543" cy="534543"/>
            <a:chOff x="3610465" y="1434675"/>
            <a:chExt cx="534543" cy="534543"/>
          </a:xfrm>
        </p:grpSpPr>
        <p:sp>
          <p:nvSpPr>
            <p:cNvPr id="42" name="Rounded Rectangle 46">
              <a:extLst>
                <a:ext uri="{FF2B5EF4-FFF2-40B4-BE49-F238E27FC236}">
                  <a16:creationId xmlns:a16="http://schemas.microsoft.com/office/drawing/2014/main" id="{9B7B5163-B3BF-51BC-5F20-01236A453CAF}"/>
                </a:ext>
                <a:ext uri="{C183D7F6-B498-43B3-948B-1728B52AA6E4}">
                  <adec:decorative xmlns:adec="http://schemas.microsoft.com/office/drawing/2017/decorative" val="1"/>
                </a:ext>
              </a:extLst>
            </p:cNvPr>
            <p:cNvSpPr/>
            <p:nvPr/>
          </p:nvSpPr>
          <p:spPr bwMode="auto">
            <a:xfrm>
              <a:off x="3610465" y="1434675"/>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44" name="Picture 2" descr="Zip Co logo SVG free download, id: 101874 - Brandlogos.net">
              <a:hlinkClick r:id="rId9"/>
              <a:extLst>
                <a:ext uri="{FF2B5EF4-FFF2-40B4-BE49-F238E27FC236}">
                  <a16:creationId xmlns:a16="http://schemas.microsoft.com/office/drawing/2014/main" id="{48D1A364-A89E-A6BC-50CF-C2EC569BE45D}"/>
                </a:ext>
              </a:extLst>
            </p:cNvPr>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746020" y="1580474"/>
              <a:ext cx="282965" cy="257174"/>
            </a:xfrm>
            <a:prstGeom prst="rect">
              <a:avLst/>
            </a:prstGeom>
            <a:noFill/>
            <a:extLst>
              <a:ext uri="{909E8E84-426E-40DD-AFC4-6F175D3DCCD1}">
                <a14:hiddenFill xmlns:a14="http://schemas.microsoft.com/office/drawing/2010/main">
                  <a:solidFill>
                    <a:srgbClr val="FFFFFF"/>
                  </a:solidFill>
                </a14:hiddenFill>
              </a:ext>
            </a:extLst>
          </p:spPr>
        </p:pic>
      </p:grpSp>
      <p:sp>
        <p:nvSpPr>
          <p:cNvPr id="54" name="Rectangle: Rounded Corners 6">
            <a:extLst>
              <a:ext uri="{FF2B5EF4-FFF2-40B4-BE49-F238E27FC236}">
                <a16:creationId xmlns:a16="http://schemas.microsoft.com/office/drawing/2014/main" id="{1906065F-13B3-5931-1B95-E7358C8C382B}"/>
              </a:ext>
              <a:ext uri="{C183D7F6-B498-43B3-948B-1728B52AA6E4}">
                <adec:decorative xmlns:adec="http://schemas.microsoft.com/office/drawing/2017/decorative" val="1"/>
              </a:ext>
            </a:extLst>
          </p:cNvPr>
          <p:cNvSpPr/>
          <p:nvPr/>
        </p:nvSpPr>
        <p:spPr bwMode="auto">
          <a:xfrm>
            <a:off x="8211503" y="2670111"/>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55" name="Title 1">
            <a:extLst>
              <a:ext uri="{FF2B5EF4-FFF2-40B4-BE49-F238E27FC236}">
                <a16:creationId xmlns:a16="http://schemas.microsoft.com/office/drawing/2014/main" id="{C9DB0AC6-2F7E-9AFF-0138-473832B77433}"/>
              </a:ext>
            </a:extLst>
          </p:cNvPr>
          <p:cNvSpPr txBox="1">
            <a:spLocks/>
          </p:cNvSpPr>
          <p:nvPr/>
        </p:nvSpPr>
        <p:spPr>
          <a:xfrm>
            <a:off x="8352613" y="2942199"/>
            <a:ext cx="2735299" cy="461665"/>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Fournir une liste à puces </a:t>
            </a:r>
            <a:r>
              <a:rPr kumimoji="0" lang="fr-FR" sz="1000" b="0" i="0" u="none" strike="noStrike" cap="none" spc="0" normalizeH="0" noProof="0">
                <a:ln w="3175">
                  <a:noFill/>
                </a:ln>
                <a:solidFill>
                  <a:prstClr val="black"/>
                </a:solidFill>
                <a:effectLst/>
                <a:uLnTx/>
                <a:uFillTx/>
                <a:latin typeface="Segoe UI"/>
                <a:ea typeface="+mn-ea"/>
                <a:cs typeface="Segoe UI" pitchFamily="34" charset="0"/>
              </a:rPr>
              <a:t>de notes sur mes e-mails mentionnant Fabrikam au cours des deux dernières semaines.</a:t>
            </a:r>
          </a:p>
        </p:txBody>
      </p:sp>
      <p:sp>
        <p:nvSpPr>
          <p:cNvPr id="56" name="TextBox 55">
            <a:extLst>
              <a:ext uri="{FF2B5EF4-FFF2-40B4-BE49-F238E27FC236}">
                <a16:creationId xmlns:a16="http://schemas.microsoft.com/office/drawing/2014/main" id="{AE3EA9A2-FCD7-13F3-8A45-B4C7FAB8FD5E}"/>
              </a:ext>
            </a:extLst>
          </p:cNvPr>
          <p:cNvSpPr txBox="1"/>
          <p:nvPr/>
        </p:nvSpPr>
        <p:spPr>
          <a:xfrm>
            <a:off x="754898" y="4440281"/>
            <a:ext cx="2982142" cy="430887"/>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noProof="0">
                <a:ln>
                  <a:noFill/>
                </a:ln>
                <a:solidFill>
                  <a:prstClr val="black"/>
                </a:solidFill>
                <a:effectLst/>
                <a:uLnTx/>
                <a:uFillTx/>
                <a:latin typeface="Segoe UI Semibold"/>
                <a:cs typeface="Segoe UI" pitchFamily="34" charset="0"/>
              </a:rPr>
              <a:t>Mettre à jour la présentation commerciale</a:t>
            </a:r>
          </a:p>
        </p:txBody>
      </p:sp>
      <p:sp>
        <p:nvSpPr>
          <p:cNvPr id="57" name="Text Placeholder 2">
            <a:extLst>
              <a:ext uri="{FF2B5EF4-FFF2-40B4-BE49-F238E27FC236}">
                <a16:creationId xmlns:a16="http://schemas.microsoft.com/office/drawing/2014/main" id="{97F3EB11-1066-41A2-E150-A756EFA0E72D}"/>
              </a:ext>
            </a:extLst>
          </p:cNvPr>
          <p:cNvSpPr txBox="1">
            <a:spLocks/>
          </p:cNvSpPr>
          <p:nvPr/>
        </p:nvSpPr>
        <p:spPr>
          <a:xfrm>
            <a:off x="754898" y="4871300"/>
            <a:ext cx="2982142" cy="161583"/>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Pct val="90000"/>
              <a:buFont typeface="Wingdings" panose="05000000000000000000" pitchFamily="2" charset="2"/>
              <a:buNone/>
              <a:tabLst/>
              <a:defRPr/>
            </a:pPr>
            <a:r>
              <a:rPr kumimoji="0" lang="fr-FR" sz="1050" b="0" i="0" u="none" strike="noStrike" cap="none" normalizeH="0" noProof="0" dirty="0">
                <a:ln w="3175">
                  <a:noFill/>
                </a:ln>
                <a:solidFill>
                  <a:prstClr val="black"/>
                </a:solidFill>
                <a:effectLst/>
                <a:uLnTx/>
                <a:uFillTx/>
                <a:latin typeface="Segoe UI"/>
                <a:ea typeface="+mn-ea"/>
                <a:cs typeface="Segoe UI"/>
              </a:rPr>
              <a:t>Dans la présentation existante, </a:t>
            </a:r>
            <a:r>
              <a:rPr lang="fr-FR" sz="1050" dirty="0">
                <a:ln w="3175">
                  <a:noFill/>
                </a:ln>
                <a:solidFill>
                  <a:prstClr val="black"/>
                </a:solidFill>
                <a:latin typeface="Segoe UI"/>
                <a:cs typeface="Segoe UI"/>
              </a:rPr>
              <a:t>demandez</a:t>
            </a:r>
            <a:endParaRPr kumimoji="0" lang="fr-FR" sz="1050" b="0" i="0" u="none" strike="noStrike" cap="none" normalizeH="0" noProof="0" dirty="0">
              <a:ln w="3175">
                <a:noFill/>
              </a:ln>
              <a:solidFill>
                <a:prstClr val="black"/>
              </a:solidFill>
              <a:effectLst/>
              <a:uLnTx/>
              <a:uFillTx/>
              <a:latin typeface="Segoe UI"/>
              <a:ea typeface="+mn-ea"/>
              <a:cs typeface="Segoe UI" panose="020B0502040204020203" pitchFamily="34" charset="0"/>
            </a:endParaRPr>
          </a:p>
        </p:txBody>
      </p:sp>
      <p:grpSp>
        <p:nvGrpSpPr>
          <p:cNvPr id="72" name="Group 71" descr="Logo of Microsoft PowerPoint">
            <a:extLst>
              <a:ext uri="{FF2B5EF4-FFF2-40B4-BE49-F238E27FC236}">
                <a16:creationId xmlns:a16="http://schemas.microsoft.com/office/drawing/2014/main" id="{45A59C04-E1E6-4DD3-E259-9F0C75630E08}"/>
              </a:ext>
            </a:extLst>
          </p:cNvPr>
          <p:cNvGrpSpPr>
            <a:grpSpLocks/>
          </p:cNvGrpSpPr>
          <p:nvPr/>
        </p:nvGrpSpPr>
        <p:grpSpPr>
          <a:xfrm>
            <a:off x="3641326" y="4031175"/>
            <a:ext cx="534544" cy="534544"/>
            <a:chOff x="587375" y="1790700"/>
            <a:chExt cx="1371600" cy="1371600"/>
          </a:xfrm>
        </p:grpSpPr>
        <p:sp>
          <p:nvSpPr>
            <p:cNvPr id="76" name="Rounded Rectangle 46">
              <a:extLst>
                <a:ext uri="{FF2B5EF4-FFF2-40B4-BE49-F238E27FC236}">
                  <a16:creationId xmlns:a16="http://schemas.microsoft.com/office/drawing/2014/main" id="{23985D0A-4011-BB87-6F3C-66012610E546}"/>
                </a:ext>
              </a:extLst>
            </p:cNvPr>
            <p:cNvSpPr/>
            <p:nvPr/>
          </p:nvSpPr>
          <p:spPr bwMode="auto">
            <a:xfrm>
              <a:off x="587375" y="1790700"/>
              <a:ext cx="1371600" cy="1371600"/>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77" name="Picture 2" descr="Microsoft PowerPoint Logo - PNG and Vector - Logo Download">
              <a:hlinkClick r:id="rId11"/>
              <a:extLst>
                <a:ext uri="{FF2B5EF4-FFF2-40B4-BE49-F238E27FC236}">
                  <a16:creationId xmlns:a16="http://schemas.microsoft.com/office/drawing/2014/main" id="{E38F82F9-6652-AF8C-964C-EDA135E31926}"/>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22643" y="2057400"/>
              <a:ext cx="901064" cy="838200"/>
            </a:xfrm>
            <a:prstGeom prst="rect">
              <a:avLst/>
            </a:prstGeom>
            <a:noFill/>
            <a:extLst>
              <a:ext uri="{909E8E84-426E-40DD-AFC4-6F175D3DCCD1}">
                <a14:hiddenFill xmlns:a14="http://schemas.microsoft.com/office/drawing/2010/main">
                  <a:solidFill>
                    <a:srgbClr val="FFFFFF"/>
                  </a:solidFill>
                </a14:hiddenFill>
              </a:ext>
            </a:extLst>
          </p:spPr>
        </p:pic>
      </p:grpSp>
      <p:sp>
        <p:nvSpPr>
          <p:cNvPr id="61" name="Rectangle: Rounded Corners 6">
            <a:extLst>
              <a:ext uri="{FF2B5EF4-FFF2-40B4-BE49-F238E27FC236}">
                <a16:creationId xmlns:a16="http://schemas.microsoft.com/office/drawing/2014/main" id="{FD7B5BBE-B4B6-4520-CAD1-82022265D8B2}"/>
              </a:ext>
              <a:ext uri="{C183D7F6-B498-43B3-948B-1728B52AA6E4}">
                <adec:decorative xmlns:adec="http://schemas.microsoft.com/office/drawing/2017/decorative" val="1"/>
              </a:ext>
            </a:extLst>
          </p:cNvPr>
          <p:cNvSpPr/>
          <p:nvPr/>
        </p:nvSpPr>
        <p:spPr bwMode="auto">
          <a:xfrm>
            <a:off x="737209" y="5272287"/>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62" name="Title 1">
            <a:extLst>
              <a:ext uri="{FF2B5EF4-FFF2-40B4-BE49-F238E27FC236}">
                <a16:creationId xmlns:a16="http://schemas.microsoft.com/office/drawing/2014/main" id="{0427713B-B0B2-0F56-C717-C8451D4DA073}"/>
              </a:ext>
            </a:extLst>
          </p:cNvPr>
          <p:cNvSpPr txBox="1">
            <a:spLocks/>
          </p:cNvSpPr>
          <p:nvPr/>
        </p:nvSpPr>
        <p:spPr>
          <a:xfrm>
            <a:off x="878319" y="5544375"/>
            <a:ext cx="2735299" cy="461665"/>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Ajouter une diapositive sur</a:t>
            </a:r>
            <a:r>
              <a:rPr kumimoji="0" lang="fr-FR" sz="1000" b="0" i="0" u="none" strike="noStrike" cap="none" spc="0" normalizeH="0" noProof="0">
                <a:ln w="3175">
                  <a:noFill/>
                </a:ln>
                <a:solidFill>
                  <a:prstClr val="black"/>
                </a:solidFill>
                <a:effectLst/>
                <a:uLnTx/>
                <a:uFillTx/>
                <a:latin typeface="Segoe UI"/>
                <a:ea typeface="+mn-ea"/>
                <a:cs typeface="Segoe UI" pitchFamily="34" charset="0"/>
              </a:rPr>
              <a:t> [copier le résumé des e-mails de Microsoft 365 Chat] et inclure une image adaptée au secteur médical.</a:t>
            </a:r>
          </a:p>
        </p:txBody>
      </p:sp>
      <p:sp>
        <p:nvSpPr>
          <p:cNvPr id="63" name="TextBox 62">
            <a:extLst>
              <a:ext uri="{FF2B5EF4-FFF2-40B4-BE49-F238E27FC236}">
                <a16:creationId xmlns:a16="http://schemas.microsoft.com/office/drawing/2014/main" id="{7E30452F-876F-3628-47F6-ADFA2963543C}"/>
              </a:ext>
            </a:extLst>
          </p:cNvPr>
          <p:cNvSpPr txBox="1"/>
          <p:nvPr/>
        </p:nvSpPr>
        <p:spPr>
          <a:xfrm>
            <a:off x="4490013" y="4440281"/>
            <a:ext cx="2982142" cy="215444"/>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noProof="0">
                <a:ln>
                  <a:noFill/>
                </a:ln>
                <a:solidFill>
                  <a:prstClr val="black"/>
                </a:solidFill>
                <a:effectLst/>
                <a:uLnTx/>
                <a:uFillTx/>
                <a:latin typeface="Segoe UI Semibold"/>
                <a:cs typeface="Segoe UI" pitchFamily="34" charset="0"/>
              </a:rPr>
              <a:t>Faire une synthèse de la réunion</a:t>
            </a:r>
          </a:p>
        </p:txBody>
      </p:sp>
      <p:sp>
        <p:nvSpPr>
          <p:cNvPr id="64" name="Text Placeholder 2">
            <a:extLst>
              <a:ext uri="{FF2B5EF4-FFF2-40B4-BE49-F238E27FC236}">
                <a16:creationId xmlns:a16="http://schemas.microsoft.com/office/drawing/2014/main" id="{8BCFE76E-C828-F500-6445-0B467488E2B3}"/>
              </a:ext>
            </a:extLst>
          </p:cNvPr>
          <p:cNvSpPr txBox="1">
            <a:spLocks/>
          </p:cNvSpPr>
          <p:nvPr/>
        </p:nvSpPr>
        <p:spPr>
          <a:xfrm>
            <a:off x="4490013" y="4690589"/>
            <a:ext cx="2982142" cy="323165"/>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Pct val="90000"/>
              <a:buFont typeface="Wingdings" panose="05000000000000000000" pitchFamily="2" charset="2"/>
              <a:buNone/>
              <a:tabLst/>
              <a:defRPr/>
            </a:pPr>
            <a:r>
              <a:rPr kumimoji="0" lang="fr-FR" sz="1050" b="0" i="0" u="none" strike="noStrike" cap="none" normalizeH="0" noProof="0">
                <a:ln w="3175">
                  <a:noFill/>
                </a:ln>
                <a:solidFill>
                  <a:prstClr val="black"/>
                </a:solidFill>
                <a:effectLst/>
                <a:uLnTx/>
                <a:uFillTx/>
                <a:latin typeface="Segoe UI"/>
                <a:ea typeface="+mn-ea"/>
                <a:cs typeface="Segoe UI" panose="020B0502040204020203" pitchFamily="34" charset="0"/>
              </a:rPr>
              <a:t>À partir de la synthèse de la réunion, demandez à Copilot dans Teams</a:t>
            </a:r>
          </a:p>
        </p:txBody>
      </p:sp>
      <p:grpSp>
        <p:nvGrpSpPr>
          <p:cNvPr id="58" name="Group 57" descr="Logo of Microsoft Teams">
            <a:extLst>
              <a:ext uri="{FF2B5EF4-FFF2-40B4-BE49-F238E27FC236}">
                <a16:creationId xmlns:a16="http://schemas.microsoft.com/office/drawing/2014/main" id="{BEBE0F6F-16E8-A978-86BD-0A29E28394A1}"/>
              </a:ext>
              <a:ext uri="{C183D7F6-B498-43B3-948B-1728B52AA6E4}">
                <adec:decorative xmlns:adec="http://schemas.microsoft.com/office/drawing/2017/decorative" val="0"/>
              </a:ext>
            </a:extLst>
          </p:cNvPr>
          <p:cNvGrpSpPr>
            <a:grpSpLocks/>
          </p:cNvGrpSpPr>
          <p:nvPr/>
        </p:nvGrpSpPr>
        <p:grpSpPr>
          <a:xfrm>
            <a:off x="7372337" y="4028484"/>
            <a:ext cx="534544" cy="534544"/>
            <a:chOff x="3125234" y="13590476"/>
            <a:chExt cx="659280" cy="659280"/>
          </a:xfrm>
        </p:grpSpPr>
        <p:sp>
          <p:nvSpPr>
            <p:cNvPr id="59" name="Rounded Rectangle 56">
              <a:extLst>
                <a:ext uri="{FF2B5EF4-FFF2-40B4-BE49-F238E27FC236}">
                  <a16:creationId xmlns:a16="http://schemas.microsoft.com/office/drawing/2014/main" id="{9966B966-54C0-6047-704C-1A8E13592E2D}"/>
                </a:ext>
              </a:extLst>
            </p:cNvPr>
            <p:cNvSpPr/>
            <p:nvPr/>
          </p:nvSpPr>
          <p:spPr bwMode="auto">
            <a:xfrm>
              <a:off x="3125234" y="13590476"/>
              <a:ext cx="659280" cy="659280"/>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60" name="Graphic 59">
              <a:extLst>
                <a:ext uri="{FF2B5EF4-FFF2-40B4-BE49-F238E27FC236}">
                  <a16:creationId xmlns:a16="http://schemas.microsoft.com/office/drawing/2014/main" id="{E6C3AB40-9201-BC31-4253-D90E8B194BE9}"/>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229606" y="13694555"/>
              <a:ext cx="451120" cy="451118"/>
            </a:xfrm>
            <a:prstGeom prst="rect">
              <a:avLst/>
            </a:prstGeom>
          </p:spPr>
        </p:pic>
      </p:grpSp>
      <p:sp>
        <p:nvSpPr>
          <p:cNvPr id="68" name="Rectangle: Rounded Corners 6">
            <a:extLst>
              <a:ext uri="{FF2B5EF4-FFF2-40B4-BE49-F238E27FC236}">
                <a16:creationId xmlns:a16="http://schemas.microsoft.com/office/drawing/2014/main" id="{D6F7FCEE-EB2B-3669-15DE-66F1C02836EA}"/>
              </a:ext>
              <a:ext uri="{C183D7F6-B498-43B3-948B-1728B52AA6E4}">
                <adec:decorative xmlns:adec="http://schemas.microsoft.com/office/drawing/2017/decorative" val="1"/>
              </a:ext>
            </a:extLst>
          </p:cNvPr>
          <p:cNvSpPr/>
          <p:nvPr/>
        </p:nvSpPr>
        <p:spPr bwMode="auto">
          <a:xfrm>
            <a:off x="4484614" y="5292771"/>
            <a:ext cx="2992940" cy="964873"/>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69" name="Title 1">
            <a:extLst>
              <a:ext uri="{FF2B5EF4-FFF2-40B4-BE49-F238E27FC236}">
                <a16:creationId xmlns:a16="http://schemas.microsoft.com/office/drawing/2014/main" id="{02B7DB50-9D13-C875-21DF-DB097EAB8DB2}"/>
              </a:ext>
            </a:extLst>
          </p:cNvPr>
          <p:cNvSpPr txBox="1">
            <a:spLocks/>
          </p:cNvSpPr>
          <p:nvPr/>
        </p:nvSpPr>
        <p:spPr>
          <a:xfrm>
            <a:off x="4613434" y="5621319"/>
            <a:ext cx="2735299" cy="307777"/>
          </a:xfrm>
          <a:prstGeom prst="rect">
            <a:avLst/>
          </a:prstGeom>
          <a:noFill/>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Résumer la réunion </a:t>
            </a:r>
            <a:r>
              <a:rPr kumimoji="0" lang="fr-FR" sz="1000" b="0" i="0" u="none" strike="noStrike" cap="none" spc="0" normalizeH="0" noProof="0">
                <a:ln w="3175">
                  <a:noFill/>
                </a:ln>
                <a:solidFill>
                  <a:prstClr val="black"/>
                </a:solidFill>
                <a:effectLst/>
                <a:uLnTx/>
                <a:uFillTx/>
                <a:latin typeface="Segoe UI"/>
                <a:ea typeface="+mn-ea"/>
                <a:cs typeface="Segoe UI" pitchFamily="34" charset="0"/>
              </a:rPr>
              <a:t>et lister les actions discutées ainsi que leur statut actuel.</a:t>
            </a:r>
          </a:p>
        </p:txBody>
      </p:sp>
      <p:sp>
        <p:nvSpPr>
          <p:cNvPr id="70" name="TextBox 69">
            <a:extLst>
              <a:ext uri="{FF2B5EF4-FFF2-40B4-BE49-F238E27FC236}">
                <a16:creationId xmlns:a16="http://schemas.microsoft.com/office/drawing/2014/main" id="{31A12B41-CFC3-3576-5B82-8C2E99382925}"/>
              </a:ext>
            </a:extLst>
          </p:cNvPr>
          <p:cNvSpPr txBox="1"/>
          <p:nvPr/>
        </p:nvSpPr>
        <p:spPr>
          <a:xfrm>
            <a:off x="8229191" y="4440281"/>
            <a:ext cx="2982142" cy="215444"/>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noProof="0">
                <a:ln>
                  <a:noFill/>
                </a:ln>
                <a:solidFill>
                  <a:prstClr val="black"/>
                </a:solidFill>
                <a:effectLst/>
                <a:uLnTx/>
                <a:uFillTx/>
                <a:latin typeface="Segoe UI Semibold"/>
                <a:cs typeface="Segoe UI" pitchFamily="34" charset="0"/>
              </a:rPr>
              <a:t>Créer la proposition</a:t>
            </a:r>
          </a:p>
        </p:txBody>
      </p:sp>
      <p:sp>
        <p:nvSpPr>
          <p:cNvPr id="71" name="Text Placeholder 2">
            <a:extLst>
              <a:ext uri="{FF2B5EF4-FFF2-40B4-BE49-F238E27FC236}">
                <a16:creationId xmlns:a16="http://schemas.microsoft.com/office/drawing/2014/main" id="{9071B72B-C8D0-0B00-CE6A-95F9493292C3}"/>
              </a:ext>
            </a:extLst>
          </p:cNvPr>
          <p:cNvSpPr txBox="1">
            <a:spLocks/>
          </p:cNvSpPr>
          <p:nvPr/>
        </p:nvSpPr>
        <p:spPr>
          <a:xfrm>
            <a:off x="8229191" y="4690589"/>
            <a:ext cx="2982142" cy="323165"/>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defTabSz="932472" fontAlgn="base">
              <a:spcBef>
                <a:spcPct val="0"/>
              </a:spcBef>
              <a:spcAft>
                <a:spcPct val="0"/>
              </a:spcAft>
              <a:defRPr/>
            </a:pPr>
            <a:r>
              <a:rPr kumimoji="0" lang="fr-FR" sz="1050" b="0" i="0" u="none" strike="noStrike" cap="none" normalizeH="0" noProof="0" dirty="0">
                <a:ln w="3175">
                  <a:noFill/>
                </a:ln>
                <a:solidFill>
                  <a:prstClr val="black"/>
                </a:solidFill>
                <a:effectLst/>
                <a:uLnTx/>
                <a:uFillTx/>
                <a:latin typeface="Segoe UI"/>
                <a:ea typeface="+mn-ea"/>
                <a:cs typeface="Segoe UI"/>
              </a:rPr>
              <a:t>À partir d'un nouveau document, créez </a:t>
            </a:r>
            <a:r>
              <a:rPr lang="fr-FR" sz="1050" dirty="0">
                <a:ln w="3175">
                  <a:noFill/>
                </a:ln>
                <a:solidFill>
                  <a:prstClr val="black"/>
                </a:solidFill>
                <a:latin typeface="Segoe UI"/>
                <a:cs typeface="Segoe UI"/>
              </a:rPr>
              <a:t>un prompt </a:t>
            </a:r>
            <a:r>
              <a:rPr lang="fr-FR" sz="1050" dirty="0" err="1">
                <a:ln w="3175">
                  <a:noFill/>
                </a:ln>
                <a:solidFill>
                  <a:prstClr val="black"/>
                </a:solidFill>
                <a:latin typeface="Segoe UI"/>
                <a:cs typeface="Segoe UI"/>
              </a:rPr>
              <a:t>Copilot</a:t>
            </a:r>
            <a:endParaRPr lang="fr-FR" sz="1050" b="0" i="0" u="none" strike="noStrike" cap="none" normalizeH="0" noProof="0" dirty="0" err="1">
              <a:ln w="3175">
                <a:noFill/>
              </a:ln>
              <a:solidFill>
                <a:prstClr val="black"/>
              </a:solidFill>
              <a:effectLst/>
              <a:uLnTx/>
              <a:uFillTx/>
              <a:latin typeface="Segoe UI"/>
              <a:cs typeface="Segoe UI"/>
            </a:endParaRPr>
          </a:p>
        </p:txBody>
      </p:sp>
      <p:grpSp>
        <p:nvGrpSpPr>
          <p:cNvPr id="84" name="Group 83" descr="Logo of Microsoft Word">
            <a:extLst>
              <a:ext uri="{FF2B5EF4-FFF2-40B4-BE49-F238E27FC236}">
                <a16:creationId xmlns:a16="http://schemas.microsoft.com/office/drawing/2014/main" id="{DD8F540E-ADE9-702C-F2B1-CC1F5B9D2E38}"/>
              </a:ext>
              <a:ext uri="{C183D7F6-B498-43B3-948B-1728B52AA6E4}">
                <adec:decorative xmlns:adec="http://schemas.microsoft.com/office/drawing/2017/decorative" val="0"/>
              </a:ext>
            </a:extLst>
          </p:cNvPr>
          <p:cNvGrpSpPr>
            <a:grpSpLocks/>
          </p:cNvGrpSpPr>
          <p:nvPr/>
        </p:nvGrpSpPr>
        <p:grpSpPr>
          <a:xfrm>
            <a:off x="11118807" y="4026755"/>
            <a:ext cx="534543" cy="534543"/>
            <a:chOff x="5006422" y="10181153"/>
            <a:chExt cx="659280" cy="659280"/>
          </a:xfrm>
        </p:grpSpPr>
        <p:sp>
          <p:nvSpPr>
            <p:cNvPr id="88" name="Rounded Rectangle 46">
              <a:extLst>
                <a:ext uri="{FF2B5EF4-FFF2-40B4-BE49-F238E27FC236}">
                  <a16:creationId xmlns:a16="http://schemas.microsoft.com/office/drawing/2014/main" id="{7E26656D-975C-965E-4F52-CE943744183A}"/>
                </a:ext>
              </a:extLst>
            </p:cNvPr>
            <p:cNvSpPr/>
            <p:nvPr/>
          </p:nvSpPr>
          <p:spPr bwMode="auto">
            <a:xfrm>
              <a:off x="5006422" y="10181153"/>
              <a:ext cx="659280" cy="659280"/>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89" name="Graphic 88">
              <a:extLst>
                <a:ext uri="{FF2B5EF4-FFF2-40B4-BE49-F238E27FC236}">
                  <a16:creationId xmlns:a16="http://schemas.microsoft.com/office/drawing/2014/main" id="{45458FB4-B5D2-79D4-3CA2-2505862C5C91}"/>
                </a:ext>
              </a:extLst>
            </p:cNvPr>
            <p:cNvPicPr>
              <a:picLocks noChangeAspect="1"/>
            </p:cNvPicPr>
            <p:nvPr/>
          </p:nvPicPr>
          <p:blipFill rotWithShape="1">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26279" t="26853" r="22699" b="26853"/>
            <a:stretch/>
          </p:blipFill>
          <p:spPr>
            <a:xfrm>
              <a:off x="5112857" y="10308272"/>
              <a:ext cx="446412" cy="405040"/>
            </a:xfrm>
            <a:prstGeom prst="rect">
              <a:avLst/>
            </a:prstGeom>
          </p:spPr>
        </p:pic>
      </p:grpSp>
      <p:sp>
        <p:nvSpPr>
          <p:cNvPr id="78" name="Rectangle: Rounded Corners 6">
            <a:extLst>
              <a:ext uri="{FF2B5EF4-FFF2-40B4-BE49-F238E27FC236}">
                <a16:creationId xmlns:a16="http://schemas.microsoft.com/office/drawing/2014/main" id="{FE6D964C-7D63-A39A-0628-7C97AC2FE2CF}"/>
              </a:ext>
              <a:ext uri="{C183D7F6-B498-43B3-948B-1728B52AA6E4}">
                <adec:decorative xmlns:adec="http://schemas.microsoft.com/office/drawing/2017/decorative" val="1"/>
              </a:ext>
            </a:extLst>
          </p:cNvPr>
          <p:cNvSpPr/>
          <p:nvPr/>
        </p:nvSpPr>
        <p:spPr bwMode="auto">
          <a:xfrm>
            <a:off x="8211503" y="5272287"/>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82" name="Title 1">
            <a:extLst>
              <a:ext uri="{FF2B5EF4-FFF2-40B4-BE49-F238E27FC236}">
                <a16:creationId xmlns:a16="http://schemas.microsoft.com/office/drawing/2014/main" id="{73EA53D6-2B78-E340-98FF-DE04EBC46241}"/>
              </a:ext>
            </a:extLst>
          </p:cNvPr>
          <p:cNvSpPr txBox="1">
            <a:spLocks/>
          </p:cNvSpPr>
          <p:nvPr/>
        </p:nvSpPr>
        <p:spPr>
          <a:xfrm>
            <a:off x="8352613" y="5544375"/>
            <a:ext cx="2735299" cy="461665"/>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Créer une proposition basée sur </a:t>
            </a:r>
            <a:r>
              <a:rPr kumimoji="0" lang="fr-FR" sz="1000" b="0" i="0" u="sng" strike="noStrike" cap="none" spc="0" normalizeH="0" noProof="0">
                <a:ln w="3175">
                  <a:noFill/>
                </a:ln>
                <a:solidFill>
                  <a:srgbClr val="0078D4"/>
                </a:solidFill>
                <a:effectLst/>
                <a:uLnTx/>
                <a:uFillTx/>
                <a:latin typeface="Segoe UI"/>
                <a:ea typeface="+mn-ea"/>
                <a:cs typeface="Segoe UI" pitchFamily="34" charset="0"/>
              </a:rPr>
              <a:t>Présentation commerciale de Contoso.pptx</a:t>
            </a:r>
            <a:r>
              <a:rPr kumimoji="0" lang="fr-FR" sz="1000" b="0" i="0" strike="noStrike" cap="none" spc="0" normalizeH="0" noProof="0">
                <a:ln w="3175">
                  <a:noFill/>
                </a:ln>
                <a:effectLst/>
                <a:uLnTx/>
                <a:uFillTx/>
                <a:latin typeface="Segoe UI"/>
                <a:ea typeface="+mn-ea"/>
                <a:cs typeface="Segoe UI" pitchFamily="34" charset="0"/>
              </a:rPr>
              <a:t> </a:t>
            </a:r>
            <a:r>
              <a:rPr kumimoji="0" lang="fr-FR" sz="1000" b="0" i="0" u="none" strike="noStrike" cap="none" spc="0" normalizeH="0" noProof="0">
                <a:ln w="3175">
                  <a:noFill/>
                </a:ln>
                <a:solidFill>
                  <a:prstClr val="black"/>
                </a:solidFill>
                <a:effectLst/>
                <a:uLnTx/>
                <a:uFillTx/>
                <a:latin typeface="Segoe UI"/>
                <a:ea typeface="+mn-ea"/>
                <a:cs typeface="Segoe UI" pitchFamily="34" charset="0"/>
              </a:rPr>
              <a:t>et</a:t>
            </a:r>
            <a:r>
              <a:rPr kumimoji="0" lang="fr-FR" sz="1000" b="0" i="0" strike="noStrike" cap="none" spc="0" normalizeH="0" noProof="0">
                <a:ln w="3175">
                  <a:noFill/>
                </a:ln>
                <a:effectLst/>
                <a:uLnTx/>
                <a:uFillTx/>
                <a:latin typeface="Segoe UI"/>
                <a:ea typeface="+mn-ea"/>
                <a:cs typeface="Segoe UI" pitchFamily="34" charset="0"/>
              </a:rPr>
              <a:t> </a:t>
            </a:r>
            <a:r>
              <a:rPr kumimoji="0" lang="fr-FR" sz="1000" b="0" i="0" u="sng" strike="noStrike" cap="none" spc="0" normalizeH="0" noProof="0">
                <a:ln w="3175">
                  <a:noFill/>
                </a:ln>
                <a:solidFill>
                  <a:srgbClr val="0078D4"/>
                </a:solidFill>
                <a:effectLst/>
                <a:uLnTx/>
                <a:uFillTx/>
                <a:latin typeface="Segoe UI"/>
                <a:ea typeface="+mn-ea"/>
                <a:cs typeface="Segoe UI" pitchFamily="34" charset="0"/>
              </a:rPr>
              <a:t>Notes de réunion commerciale.docx.</a:t>
            </a:r>
          </a:p>
        </p:txBody>
      </p:sp>
    </p:spTree>
    <p:extLst>
      <p:ext uri="{BB962C8B-B14F-4D97-AF65-F5344CB8AC3E}">
        <p14:creationId xmlns:p14="http://schemas.microsoft.com/office/powerpoint/2010/main" val="2503443202"/>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F202C65F-3341-DC8F-D825-3AC30F8A62DF}"/>
              </a:ext>
              <a:ext uri="{C183D7F6-B498-43B3-948B-1728B52AA6E4}">
                <adec:decorative xmlns:adec="http://schemas.microsoft.com/office/drawing/2017/decorative" val="1"/>
              </a:ext>
            </a:extLst>
          </p:cNvPr>
          <p:cNvGrpSpPr/>
          <p:nvPr/>
        </p:nvGrpSpPr>
        <p:grpSpPr>
          <a:xfrm>
            <a:off x="0" y="1267001"/>
            <a:ext cx="9191137" cy="5002037"/>
            <a:chOff x="0" y="1267001"/>
            <a:chExt cx="9191137" cy="5002037"/>
          </a:xfrm>
        </p:grpSpPr>
        <p:sp>
          <p:nvSpPr>
            <p:cNvPr id="51" name="Freeform: Shape 50">
              <a:extLst>
                <a:ext uri="{FF2B5EF4-FFF2-40B4-BE49-F238E27FC236}">
                  <a16:creationId xmlns:a16="http://schemas.microsoft.com/office/drawing/2014/main" id="{4186C0E1-14D3-06E1-03F3-8C39299F173D}"/>
                </a:ext>
                <a:ext uri="{C183D7F6-B498-43B3-948B-1728B52AA6E4}">
                  <adec:decorative xmlns:adec="http://schemas.microsoft.com/office/drawing/2017/decorative" val="1"/>
                </a:ext>
              </a:extLst>
            </p:cNvPr>
            <p:cNvSpPr/>
            <p:nvPr/>
          </p:nvSpPr>
          <p:spPr bwMode="auto">
            <a:xfrm>
              <a:off x="0" y="1387163"/>
              <a:ext cx="9070975" cy="2491048"/>
            </a:xfrm>
            <a:custGeom>
              <a:avLst/>
              <a:gdLst>
                <a:gd name="connsiteX0" fmla="*/ 0 w 9070975"/>
                <a:gd name="connsiteY0" fmla="*/ 0 h 2491048"/>
                <a:gd name="connsiteX1" fmla="*/ 8850592 w 9070975"/>
                <a:gd name="connsiteY1" fmla="*/ 0 h 2491048"/>
                <a:gd name="connsiteX2" fmla="*/ 9070975 w 9070975"/>
                <a:gd name="connsiteY2" fmla="*/ 220383 h 2491048"/>
                <a:gd name="connsiteX3" fmla="*/ 9070975 w 9070975"/>
                <a:gd name="connsiteY3" fmla="*/ 2270665 h 2491048"/>
                <a:gd name="connsiteX4" fmla="*/ 8850592 w 9070975"/>
                <a:gd name="connsiteY4" fmla="*/ 2491048 h 2491048"/>
                <a:gd name="connsiteX5" fmla="*/ 0 w 9070975"/>
                <a:gd name="connsiteY5" fmla="*/ 2491048 h 2491048"/>
                <a:gd name="connsiteX0" fmla="*/ 25400 w 9096375"/>
                <a:gd name="connsiteY0" fmla="*/ 0 h 2491048"/>
                <a:gd name="connsiteX1" fmla="*/ 8875992 w 9096375"/>
                <a:gd name="connsiteY1" fmla="*/ 0 h 2491048"/>
                <a:gd name="connsiteX2" fmla="*/ 9096375 w 9096375"/>
                <a:gd name="connsiteY2" fmla="*/ 220383 h 2491048"/>
                <a:gd name="connsiteX3" fmla="*/ 9096375 w 9096375"/>
                <a:gd name="connsiteY3" fmla="*/ 2270665 h 2491048"/>
                <a:gd name="connsiteX4" fmla="*/ 8875992 w 9096375"/>
                <a:gd name="connsiteY4" fmla="*/ 2491048 h 2491048"/>
                <a:gd name="connsiteX5" fmla="*/ 25400 w 9096375"/>
                <a:gd name="connsiteY5" fmla="*/ 2491048 h 2491048"/>
                <a:gd name="connsiteX6" fmla="*/ 0 w 9096375"/>
                <a:gd name="connsiteY6" fmla="*/ 1182948 h 2491048"/>
                <a:gd name="connsiteX7" fmla="*/ 25400 w 9096375"/>
                <a:gd name="connsiteY7" fmla="*/ 0 h 2491048"/>
                <a:gd name="connsiteX0" fmla="*/ 0 w 9096375"/>
                <a:gd name="connsiteY0" fmla="*/ 1182948 h 2491048"/>
                <a:gd name="connsiteX1" fmla="*/ 25400 w 9096375"/>
                <a:gd name="connsiteY1" fmla="*/ 0 h 2491048"/>
                <a:gd name="connsiteX2" fmla="*/ 8875992 w 9096375"/>
                <a:gd name="connsiteY2" fmla="*/ 0 h 2491048"/>
                <a:gd name="connsiteX3" fmla="*/ 9096375 w 9096375"/>
                <a:gd name="connsiteY3" fmla="*/ 220383 h 2491048"/>
                <a:gd name="connsiteX4" fmla="*/ 9096375 w 9096375"/>
                <a:gd name="connsiteY4" fmla="*/ 2270665 h 2491048"/>
                <a:gd name="connsiteX5" fmla="*/ 8875992 w 9096375"/>
                <a:gd name="connsiteY5" fmla="*/ 2491048 h 2491048"/>
                <a:gd name="connsiteX6" fmla="*/ 25400 w 9096375"/>
                <a:gd name="connsiteY6" fmla="*/ 2491048 h 2491048"/>
                <a:gd name="connsiteX7" fmla="*/ 91440 w 9096375"/>
                <a:gd name="connsiteY7" fmla="*/ 1274388 h 2491048"/>
                <a:gd name="connsiteX0" fmla="*/ 0 w 9096375"/>
                <a:gd name="connsiteY0" fmla="*/ 1182948 h 2491048"/>
                <a:gd name="connsiteX1" fmla="*/ 25400 w 9096375"/>
                <a:gd name="connsiteY1" fmla="*/ 0 h 2491048"/>
                <a:gd name="connsiteX2" fmla="*/ 8875992 w 9096375"/>
                <a:gd name="connsiteY2" fmla="*/ 0 h 2491048"/>
                <a:gd name="connsiteX3" fmla="*/ 9096375 w 9096375"/>
                <a:gd name="connsiteY3" fmla="*/ 220383 h 2491048"/>
                <a:gd name="connsiteX4" fmla="*/ 9096375 w 9096375"/>
                <a:gd name="connsiteY4" fmla="*/ 2270665 h 2491048"/>
                <a:gd name="connsiteX5" fmla="*/ 8875992 w 9096375"/>
                <a:gd name="connsiteY5" fmla="*/ 2491048 h 2491048"/>
                <a:gd name="connsiteX6" fmla="*/ 25400 w 9096375"/>
                <a:gd name="connsiteY6" fmla="*/ 2491048 h 2491048"/>
                <a:gd name="connsiteX0" fmla="*/ 0 w 9070975"/>
                <a:gd name="connsiteY0" fmla="*/ 0 h 2491048"/>
                <a:gd name="connsiteX1" fmla="*/ 8850592 w 9070975"/>
                <a:gd name="connsiteY1" fmla="*/ 0 h 2491048"/>
                <a:gd name="connsiteX2" fmla="*/ 9070975 w 9070975"/>
                <a:gd name="connsiteY2" fmla="*/ 220383 h 2491048"/>
                <a:gd name="connsiteX3" fmla="*/ 9070975 w 9070975"/>
                <a:gd name="connsiteY3" fmla="*/ 2270665 h 2491048"/>
                <a:gd name="connsiteX4" fmla="*/ 8850592 w 9070975"/>
                <a:gd name="connsiteY4" fmla="*/ 2491048 h 2491048"/>
                <a:gd name="connsiteX5" fmla="*/ 0 w 9070975"/>
                <a:gd name="connsiteY5" fmla="*/ 2491048 h 2491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70975" h="2491048">
                  <a:moveTo>
                    <a:pt x="0" y="0"/>
                  </a:moveTo>
                  <a:lnTo>
                    <a:pt x="8850592" y="0"/>
                  </a:lnTo>
                  <a:cubicBezTo>
                    <a:pt x="8972306" y="0"/>
                    <a:pt x="9070975" y="98669"/>
                    <a:pt x="9070975" y="220383"/>
                  </a:cubicBezTo>
                  <a:lnTo>
                    <a:pt x="9070975" y="2270665"/>
                  </a:lnTo>
                  <a:cubicBezTo>
                    <a:pt x="9070975" y="2392379"/>
                    <a:pt x="8972306" y="2491048"/>
                    <a:pt x="8850592" y="2491048"/>
                  </a:cubicBezTo>
                  <a:lnTo>
                    <a:pt x="0" y="2491048"/>
                  </a:lnTo>
                </a:path>
              </a:pathLst>
            </a:custGeom>
            <a:noFill/>
            <a:ln w="15875" cap="rnd">
              <a:gradFill flip="none" rotWithShape="1">
                <a:gsLst>
                  <a:gs pos="0">
                    <a:schemeClr val="tx2"/>
                  </a:gs>
                  <a:gs pos="100000">
                    <a:schemeClr val="tx2">
                      <a:lumMod val="60000"/>
                      <a:lumOff val="40000"/>
                    </a:schemeClr>
                  </a:gs>
                </a:gsLst>
                <a:path path="circle">
                  <a:fillToRect r="100000" b="100000"/>
                </a:path>
                <a:tileRect l="-100000" t="-100000"/>
              </a:gradFill>
              <a:prstDash val="sysDot"/>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grpSp>
          <p:nvGrpSpPr>
            <p:cNvPr id="37" name="Group 36">
              <a:extLst>
                <a:ext uri="{FF2B5EF4-FFF2-40B4-BE49-F238E27FC236}">
                  <a16:creationId xmlns:a16="http://schemas.microsoft.com/office/drawing/2014/main" id="{741105D2-D59F-F964-6B77-61D5492A2D05}"/>
                </a:ext>
                <a:ext uri="{C183D7F6-B498-43B3-948B-1728B52AA6E4}">
                  <adec:decorative xmlns:adec="http://schemas.microsoft.com/office/drawing/2017/decorative" val="1"/>
                </a:ext>
              </a:extLst>
            </p:cNvPr>
            <p:cNvGrpSpPr/>
            <p:nvPr/>
          </p:nvGrpSpPr>
          <p:grpSpPr>
            <a:xfrm>
              <a:off x="2497656" y="1267001"/>
              <a:ext cx="240326" cy="240324"/>
              <a:chOff x="2236175" y="1655990"/>
              <a:chExt cx="240326" cy="240324"/>
            </a:xfrm>
          </p:grpSpPr>
          <p:sp>
            <p:nvSpPr>
              <p:cNvPr id="36" name="Oval 35">
                <a:extLst>
                  <a:ext uri="{FF2B5EF4-FFF2-40B4-BE49-F238E27FC236}">
                    <a16:creationId xmlns:a16="http://schemas.microsoft.com/office/drawing/2014/main" id="{72C67526-0EBB-63FD-1988-CF4204801973}"/>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sp>
            <p:nvSpPr>
              <p:cNvPr id="35" name="Graphic 68">
                <a:extLst>
                  <a:ext uri="{FF2B5EF4-FFF2-40B4-BE49-F238E27FC236}">
                    <a16:creationId xmlns:a16="http://schemas.microsoft.com/office/drawing/2014/main" id="{8255C674-0BD6-06B6-C738-C1E3401CDD9B}"/>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grpSp>
        <p:grpSp>
          <p:nvGrpSpPr>
            <p:cNvPr id="38" name="Group 37">
              <a:extLst>
                <a:ext uri="{FF2B5EF4-FFF2-40B4-BE49-F238E27FC236}">
                  <a16:creationId xmlns:a16="http://schemas.microsoft.com/office/drawing/2014/main" id="{DBB556C5-7888-D8BC-0E57-F99F9DD01CA5}"/>
                </a:ext>
                <a:ext uri="{C183D7F6-B498-43B3-948B-1728B52AA6E4}">
                  <adec:decorative xmlns:adec="http://schemas.microsoft.com/office/drawing/2017/decorative" val="1"/>
                </a:ext>
              </a:extLst>
            </p:cNvPr>
            <p:cNvGrpSpPr/>
            <p:nvPr/>
          </p:nvGrpSpPr>
          <p:grpSpPr>
            <a:xfrm>
              <a:off x="5326862" y="1267001"/>
              <a:ext cx="240326" cy="240324"/>
              <a:chOff x="2236175" y="1655990"/>
              <a:chExt cx="240326" cy="240324"/>
            </a:xfrm>
          </p:grpSpPr>
          <p:sp>
            <p:nvSpPr>
              <p:cNvPr id="39" name="Oval 38">
                <a:extLst>
                  <a:ext uri="{FF2B5EF4-FFF2-40B4-BE49-F238E27FC236}">
                    <a16:creationId xmlns:a16="http://schemas.microsoft.com/office/drawing/2014/main" id="{5A3C61C9-9F1C-0BAD-545E-CAD83BAB6EF8}"/>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sp>
            <p:nvSpPr>
              <p:cNvPr id="40" name="Graphic 68">
                <a:extLst>
                  <a:ext uri="{FF2B5EF4-FFF2-40B4-BE49-F238E27FC236}">
                    <a16:creationId xmlns:a16="http://schemas.microsoft.com/office/drawing/2014/main" id="{CFA32647-9FCA-0FD7-D14E-1DC9523DF696}"/>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grpSp>
        <p:grpSp>
          <p:nvGrpSpPr>
            <p:cNvPr id="44" name="Group 43">
              <a:extLst>
                <a:ext uri="{FF2B5EF4-FFF2-40B4-BE49-F238E27FC236}">
                  <a16:creationId xmlns:a16="http://schemas.microsoft.com/office/drawing/2014/main" id="{3D435934-74D8-51E2-C41B-7C93B3A0765E}"/>
                </a:ext>
                <a:ext uri="{C183D7F6-B498-43B3-948B-1728B52AA6E4}">
                  <adec:decorative xmlns:adec="http://schemas.microsoft.com/office/drawing/2017/decorative" val="1"/>
                </a:ext>
              </a:extLst>
            </p:cNvPr>
            <p:cNvGrpSpPr/>
            <p:nvPr/>
          </p:nvGrpSpPr>
          <p:grpSpPr>
            <a:xfrm flipH="1">
              <a:off x="5326862" y="3749256"/>
              <a:ext cx="240326" cy="240324"/>
              <a:chOff x="2236175" y="1655990"/>
              <a:chExt cx="240326" cy="240324"/>
            </a:xfrm>
          </p:grpSpPr>
          <p:sp>
            <p:nvSpPr>
              <p:cNvPr id="45" name="Oval 44">
                <a:extLst>
                  <a:ext uri="{FF2B5EF4-FFF2-40B4-BE49-F238E27FC236}">
                    <a16:creationId xmlns:a16="http://schemas.microsoft.com/office/drawing/2014/main" id="{E942539E-2659-A0B2-9435-755FCED6ABCE}"/>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sp>
            <p:nvSpPr>
              <p:cNvPr id="46" name="Graphic 68">
                <a:extLst>
                  <a:ext uri="{FF2B5EF4-FFF2-40B4-BE49-F238E27FC236}">
                    <a16:creationId xmlns:a16="http://schemas.microsoft.com/office/drawing/2014/main" id="{BB98AAB3-A4A3-6C2B-E1C5-5B41287CB191}"/>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grpSp>
        <p:grpSp>
          <p:nvGrpSpPr>
            <p:cNvPr id="47" name="Group 46">
              <a:extLst>
                <a:ext uri="{FF2B5EF4-FFF2-40B4-BE49-F238E27FC236}">
                  <a16:creationId xmlns:a16="http://schemas.microsoft.com/office/drawing/2014/main" id="{0CF65879-686E-C1A1-D11A-AC7AF83A740E}"/>
                </a:ext>
                <a:ext uri="{C183D7F6-B498-43B3-948B-1728B52AA6E4}">
                  <adec:decorative xmlns:adec="http://schemas.microsoft.com/office/drawing/2017/decorative" val="1"/>
                </a:ext>
              </a:extLst>
            </p:cNvPr>
            <p:cNvGrpSpPr/>
            <p:nvPr/>
          </p:nvGrpSpPr>
          <p:grpSpPr>
            <a:xfrm rot="16200000" flipH="1">
              <a:off x="8950812" y="2512525"/>
              <a:ext cx="240326" cy="240324"/>
              <a:chOff x="2236175" y="1655990"/>
              <a:chExt cx="240326" cy="240324"/>
            </a:xfrm>
          </p:grpSpPr>
          <p:sp>
            <p:nvSpPr>
              <p:cNvPr id="48" name="Oval 47">
                <a:extLst>
                  <a:ext uri="{FF2B5EF4-FFF2-40B4-BE49-F238E27FC236}">
                    <a16:creationId xmlns:a16="http://schemas.microsoft.com/office/drawing/2014/main" id="{D6F6D3A7-3F76-7093-BA08-9629C69005A5}"/>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sp>
            <p:nvSpPr>
              <p:cNvPr id="49" name="Graphic 68">
                <a:extLst>
                  <a:ext uri="{FF2B5EF4-FFF2-40B4-BE49-F238E27FC236}">
                    <a16:creationId xmlns:a16="http://schemas.microsoft.com/office/drawing/2014/main" id="{4197A06B-89D6-2309-0801-EB24684DA896}"/>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grpSp>
        <p:sp>
          <p:nvSpPr>
            <p:cNvPr id="9" name="Rectangle: Rounded Corners 6">
              <a:extLst>
                <a:ext uri="{FF2B5EF4-FFF2-40B4-BE49-F238E27FC236}">
                  <a16:creationId xmlns:a16="http://schemas.microsoft.com/office/drawing/2014/main" id="{8B0213A2-89F9-34EE-E7FA-838C0FC99EE4}"/>
                </a:ext>
                <a:ext uri="{C183D7F6-B498-43B3-948B-1728B52AA6E4}">
                  <adec:decorative xmlns:adec="http://schemas.microsoft.com/office/drawing/2017/decorative" val="1"/>
                </a:ext>
              </a:extLst>
            </p:cNvPr>
            <p:cNvSpPr/>
            <p:nvPr/>
          </p:nvSpPr>
          <p:spPr bwMode="auto">
            <a:xfrm>
              <a:off x="588263" y="2991130"/>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1" name="Rectangle: Rounded Corners 6">
              <a:extLst>
                <a:ext uri="{FF2B5EF4-FFF2-40B4-BE49-F238E27FC236}">
                  <a16:creationId xmlns:a16="http://schemas.microsoft.com/office/drawing/2014/main" id="{D086AD7E-F711-1A85-A986-0E0BAC60188B}"/>
                </a:ext>
                <a:ext uri="{C183D7F6-B498-43B3-948B-1728B52AA6E4}">
                  <adec:decorative xmlns:adec="http://schemas.microsoft.com/office/drawing/2017/decorative" val="1"/>
                </a:ext>
              </a:extLst>
            </p:cNvPr>
            <p:cNvSpPr/>
            <p:nvPr/>
          </p:nvSpPr>
          <p:spPr bwMode="auto">
            <a:xfrm>
              <a:off x="3417469" y="2986363"/>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54" name="Rectangle: Rounded Corners 6">
              <a:extLst>
                <a:ext uri="{FF2B5EF4-FFF2-40B4-BE49-F238E27FC236}">
                  <a16:creationId xmlns:a16="http://schemas.microsoft.com/office/drawing/2014/main" id="{4846AAAF-D466-D27D-6982-37F38A8D2BB8}"/>
                </a:ext>
                <a:ext uri="{C183D7F6-B498-43B3-948B-1728B52AA6E4}">
                  <adec:decorative xmlns:adec="http://schemas.microsoft.com/office/drawing/2017/decorative" val="1"/>
                </a:ext>
              </a:extLst>
            </p:cNvPr>
            <p:cNvSpPr/>
            <p:nvPr/>
          </p:nvSpPr>
          <p:spPr bwMode="auto">
            <a:xfrm>
              <a:off x="6246676" y="2996959"/>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61" name="Rectangle: Rounded Corners 6">
              <a:extLst>
                <a:ext uri="{FF2B5EF4-FFF2-40B4-BE49-F238E27FC236}">
                  <a16:creationId xmlns:a16="http://schemas.microsoft.com/office/drawing/2014/main" id="{80C91159-6AF8-DD8E-4AA6-570BE8F5D44F}"/>
                </a:ext>
                <a:ext uri="{C183D7F6-B498-43B3-948B-1728B52AA6E4}">
                  <adec:decorative xmlns:adec="http://schemas.microsoft.com/office/drawing/2017/decorative" val="1"/>
                </a:ext>
              </a:extLst>
            </p:cNvPr>
            <p:cNvSpPr/>
            <p:nvPr/>
          </p:nvSpPr>
          <p:spPr bwMode="auto">
            <a:xfrm>
              <a:off x="588263" y="5628958"/>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69" name="Rectangle: Rounded Corners 6">
              <a:extLst>
                <a:ext uri="{FF2B5EF4-FFF2-40B4-BE49-F238E27FC236}">
                  <a16:creationId xmlns:a16="http://schemas.microsoft.com/office/drawing/2014/main" id="{AF2ADA8C-11F2-95FD-376D-A3EA567D4BF7}"/>
                </a:ext>
                <a:ext uri="{C183D7F6-B498-43B3-948B-1728B52AA6E4}">
                  <adec:decorative xmlns:adec="http://schemas.microsoft.com/office/drawing/2017/decorative" val="1"/>
                </a:ext>
              </a:extLst>
            </p:cNvPr>
            <p:cNvSpPr/>
            <p:nvPr/>
          </p:nvSpPr>
          <p:spPr bwMode="auto">
            <a:xfrm>
              <a:off x="3417469" y="5626076"/>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75" name="Rectangle: Rounded Corners 6">
              <a:extLst>
                <a:ext uri="{FF2B5EF4-FFF2-40B4-BE49-F238E27FC236}">
                  <a16:creationId xmlns:a16="http://schemas.microsoft.com/office/drawing/2014/main" id="{5BF4796B-8617-1F86-BB2B-B8483B1AD197}"/>
                </a:ext>
                <a:ext uri="{C183D7F6-B498-43B3-948B-1728B52AA6E4}">
                  <adec:decorative xmlns:adec="http://schemas.microsoft.com/office/drawing/2017/decorative" val="1"/>
                </a:ext>
              </a:extLst>
            </p:cNvPr>
            <p:cNvSpPr/>
            <p:nvPr/>
          </p:nvSpPr>
          <p:spPr bwMode="auto">
            <a:xfrm>
              <a:off x="6246676" y="5626076"/>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grpSp>
          <p:nvGrpSpPr>
            <p:cNvPr id="80" name="Group 79">
              <a:extLst>
                <a:ext uri="{FF2B5EF4-FFF2-40B4-BE49-F238E27FC236}">
                  <a16:creationId xmlns:a16="http://schemas.microsoft.com/office/drawing/2014/main" id="{45AFA8BC-FD80-22F4-BF1E-5C0394FED32B}"/>
                </a:ext>
                <a:ext uri="{C183D7F6-B498-43B3-948B-1728B52AA6E4}">
                  <adec:decorative xmlns:adec="http://schemas.microsoft.com/office/drawing/2017/decorative" val="1"/>
                </a:ext>
              </a:extLst>
            </p:cNvPr>
            <p:cNvGrpSpPr/>
            <p:nvPr/>
          </p:nvGrpSpPr>
          <p:grpSpPr>
            <a:xfrm flipH="1">
              <a:off x="2497656" y="3749256"/>
              <a:ext cx="240326" cy="240324"/>
              <a:chOff x="2236175" y="1655990"/>
              <a:chExt cx="240326" cy="240324"/>
            </a:xfrm>
          </p:grpSpPr>
          <p:sp>
            <p:nvSpPr>
              <p:cNvPr id="81" name="Oval 80">
                <a:extLst>
                  <a:ext uri="{FF2B5EF4-FFF2-40B4-BE49-F238E27FC236}">
                    <a16:creationId xmlns:a16="http://schemas.microsoft.com/office/drawing/2014/main" id="{B1313ABD-D7C6-6E19-976E-407B5DEF7C4B}"/>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sp>
            <p:nvSpPr>
              <p:cNvPr id="82" name="Graphic 68">
                <a:extLst>
                  <a:ext uri="{FF2B5EF4-FFF2-40B4-BE49-F238E27FC236}">
                    <a16:creationId xmlns:a16="http://schemas.microsoft.com/office/drawing/2014/main" id="{309BB0A3-FBAC-1D73-332B-E2457C9831DC}"/>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grpSp>
      </p:grpSp>
      <p:sp>
        <p:nvSpPr>
          <p:cNvPr id="3" name="Title 2">
            <a:extLst>
              <a:ext uri="{FF2B5EF4-FFF2-40B4-BE49-F238E27FC236}">
                <a16:creationId xmlns:a16="http://schemas.microsoft.com/office/drawing/2014/main" id="{59274086-6736-965D-60FE-8F942C02471C}"/>
              </a:ext>
            </a:extLst>
          </p:cNvPr>
          <p:cNvSpPr>
            <a:spLocks noGrp="1"/>
          </p:cNvSpPr>
          <p:nvPr>
            <p:ph type="title"/>
          </p:nvPr>
        </p:nvSpPr>
        <p:spPr>
          <a:noFill/>
        </p:spPr>
        <p:txBody>
          <a:bodyPr vert="horz" wrap="square" lIns="0" tIns="0" rIns="0" bIns="0" rtlCol="0" anchor="t">
            <a:spAutoFit/>
          </a:bodyPr>
          <a:lstStyle/>
          <a:p>
            <a:pPr defTabSz="914400"/>
            <a:r>
              <a:rPr lang="fr-FR" sz="3200" spc="0">
                <a:gradFill flip="none" rotWithShape="1">
                  <a:gsLst>
                    <a:gs pos="50000">
                      <a:srgbClr val="8661C5"/>
                    </a:gs>
                    <a:gs pos="0">
                      <a:srgbClr val="3E76D4"/>
                    </a:gs>
                    <a:gs pos="100000">
                      <a:srgbClr val="C73ECC"/>
                    </a:gs>
                  </a:gsLst>
                  <a:lin ang="2700000" scaled="1"/>
                  <a:tileRect/>
                </a:gradFill>
                <a:cs typeface="+mn-cs"/>
              </a:rPr>
              <a:t>Un jour dans le quotidien d'une chef de vente</a:t>
            </a:r>
          </a:p>
        </p:txBody>
      </p:sp>
      <p:pic>
        <p:nvPicPr>
          <p:cNvPr id="2" name="Picture 2" descr="Microsoft Copilot logo">
            <a:extLst>
              <a:ext uri="{FF2B5EF4-FFF2-40B4-BE49-F238E27FC236}">
                <a16:creationId xmlns:a16="http://schemas.microsoft.com/office/drawing/2014/main" id="{A525943C-DECB-B724-85C9-1E3825D4767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034F62D5-AC0E-610B-ABD3-BD0CF16B9D9F}"/>
              </a:ext>
            </a:extLst>
          </p:cNvPr>
          <p:cNvSpPr/>
          <p:nvPr/>
        </p:nvSpPr>
        <p:spPr bwMode="auto">
          <a:xfrm>
            <a:off x="588263" y="1253813"/>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noProof="0">
                <a:ln>
                  <a:noFill/>
                </a:ln>
                <a:solidFill>
                  <a:srgbClr val="8661C5"/>
                </a:solidFill>
                <a:effectLst/>
                <a:uLnTx/>
                <a:uFillTx/>
                <a:latin typeface="Segoe UI Semibold"/>
                <a:ea typeface="Segoe UI" pitchFamily="34" charset="0"/>
                <a:cs typeface="Segoe UI"/>
              </a:rPr>
              <a:t>08h00</a:t>
            </a:r>
          </a:p>
        </p:txBody>
      </p:sp>
      <p:sp>
        <p:nvSpPr>
          <p:cNvPr id="26" name="TextBox 25">
            <a:extLst>
              <a:ext uri="{FF2B5EF4-FFF2-40B4-BE49-F238E27FC236}">
                <a16:creationId xmlns:a16="http://schemas.microsoft.com/office/drawing/2014/main" id="{36C40E22-9029-8988-F017-9E661E26992C}"/>
              </a:ext>
            </a:extLst>
          </p:cNvPr>
          <p:cNvSpPr txBox="1"/>
          <p:nvPr/>
        </p:nvSpPr>
        <p:spPr>
          <a:xfrm>
            <a:off x="588263" y="1587288"/>
            <a:ext cx="2598477" cy="461665"/>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1000" b="0" i="0" u="none" strike="noStrike" cap="none" normalizeH="0" noProof="0">
                <a:ln>
                  <a:noFill/>
                </a:ln>
                <a:solidFill>
                  <a:prstClr val="black"/>
                </a:solidFill>
                <a:effectLst/>
                <a:uLnTx/>
                <a:uFillTx/>
                <a:latin typeface="Segoe UI"/>
                <a:ea typeface="+mn-ea"/>
                <a:cs typeface="Segoe UI Semibold"/>
              </a:rPr>
              <a:t>Cassandra doit préparer son argumentaire à présenter à Contoso et elle résume les e-mails et les conversations de son client principal. </a:t>
            </a:r>
          </a:p>
        </p:txBody>
      </p:sp>
      <p:grpSp>
        <p:nvGrpSpPr>
          <p:cNvPr id="63" name="Group 62">
            <a:extLst>
              <a:ext uri="{FF2B5EF4-FFF2-40B4-BE49-F238E27FC236}">
                <a16:creationId xmlns:a16="http://schemas.microsoft.com/office/drawing/2014/main" id="{0A50708D-FD9F-86E0-2B9E-01E54D1B904B}"/>
              </a:ext>
              <a:ext uri="{C183D7F6-B498-43B3-948B-1728B52AA6E4}">
                <adec:decorative xmlns:adec="http://schemas.microsoft.com/office/drawing/2017/decorative" val="1"/>
              </a:ext>
            </a:extLst>
          </p:cNvPr>
          <p:cNvGrpSpPr/>
          <p:nvPr/>
        </p:nvGrpSpPr>
        <p:grpSpPr>
          <a:xfrm>
            <a:off x="588263" y="2375244"/>
            <a:ext cx="534543" cy="534543"/>
            <a:chOff x="10616632" y="8381781"/>
            <a:chExt cx="534543" cy="534543"/>
          </a:xfrm>
        </p:grpSpPr>
        <p:sp>
          <p:nvSpPr>
            <p:cNvPr id="65" name="Rounded Rectangle 46">
              <a:extLst>
                <a:ext uri="{FF2B5EF4-FFF2-40B4-BE49-F238E27FC236}">
                  <a16:creationId xmlns:a16="http://schemas.microsoft.com/office/drawing/2014/main" id="{630805B2-AB72-8751-1587-44B0008BDB0A}"/>
                </a:ext>
              </a:extLst>
            </p:cNvPr>
            <p:cNvSpPr/>
            <p:nvPr/>
          </p:nvSpPr>
          <p:spPr bwMode="auto">
            <a:xfrm>
              <a:off x="10616632"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68" name="Picture 2" descr="Zip Co logo SVG free download, id: 101874 - Brandlogos.net">
              <a:hlinkClick r:id="rId4"/>
              <a:extLst>
                <a:ext uri="{FF2B5EF4-FFF2-40B4-BE49-F238E27FC236}">
                  <a16:creationId xmlns:a16="http://schemas.microsoft.com/office/drawing/2014/main" id="{6DE1496A-15EE-21E4-EEF6-3B2E5794CCED}"/>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42420" y="8520465"/>
              <a:ext cx="282965" cy="257174"/>
            </a:xfrm>
            <a:prstGeom prst="rect">
              <a:avLst/>
            </a:prstGeom>
            <a:noFill/>
            <a:extLst>
              <a:ext uri="{909E8E84-426E-40DD-AFC4-6F175D3DCCD1}">
                <a14:hiddenFill xmlns:a14="http://schemas.microsoft.com/office/drawing/2010/main">
                  <a:solidFill>
                    <a:srgbClr val="FFFFFF"/>
                  </a:solidFill>
                </a14:hiddenFill>
              </a:ext>
            </a:extLst>
          </p:spPr>
        </p:pic>
      </p:grpSp>
      <p:sp>
        <p:nvSpPr>
          <p:cNvPr id="76" name="TextBox 75">
            <a:extLst>
              <a:ext uri="{FF2B5EF4-FFF2-40B4-BE49-F238E27FC236}">
                <a16:creationId xmlns:a16="http://schemas.microsoft.com/office/drawing/2014/main" id="{13F562BD-53B6-676A-48BB-5D47812E7109}"/>
              </a:ext>
              <a:ext uri="{C183D7F6-B498-43B3-948B-1728B52AA6E4}">
                <adec:decorative xmlns:adec="http://schemas.microsoft.com/office/drawing/2017/decorative" val="0"/>
              </a:ext>
            </a:extLst>
          </p:cNvPr>
          <p:cNvSpPr txBox="1"/>
          <p:nvPr/>
        </p:nvSpPr>
        <p:spPr>
          <a:xfrm>
            <a:off x="1237053" y="2550182"/>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noProof="0">
                <a:ln>
                  <a:noFill/>
                </a:ln>
                <a:solidFill>
                  <a:prstClr val="black"/>
                </a:solidFill>
                <a:effectLst/>
                <a:uLnTx/>
                <a:uFillTx/>
                <a:latin typeface="Segoe UI Semibold"/>
                <a:ea typeface="+mn-ea"/>
                <a:cs typeface="+mn-cs"/>
              </a:rPr>
              <a:t>Microsoft 365 Chat</a:t>
            </a:r>
          </a:p>
        </p:txBody>
      </p:sp>
      <p:sp>
        <p:nvSpPr>
          <p:cNvPr id="7" name="Title 1">
            <a:extLst>
              <a:ext uri="{FF2B5EF4-FFF2-40B4-BE49-F238E27FC236}">
                <a16:creationId xmlns:a16="http://schemas.microsoft.com/office/drawing/2014/main" id="{B10C3D25-BA39-7911-272D-DDE65E23C640}"/>
              </a:ext>
            </a:extLst>
          </p:cNvPr>
          <p:cNvSpPr txBox="1">
            <a:spLocks/>
          </p:cNvSpPr>
          <p:nvPr/>
        </p:nvSpPr>
        <p:spPr>
          <a:xfrm>
            <a:off x="646864" y="3126504"/>
            <a:ext cx="2443118" cy="492443"/>
          </a:xfrm>
          <a:prstGeom prst="rect">
            <a:avLst/>
          </a:prstGeom>
        </p:spPr>
        <p:txBody>
          <a:bodyPr vert="horz" wrap="square" lIns="0" tIns="0" rIns="0" bIns="0" rtlCol="0" anchor="t">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Résumer</a:t>
            </a:r>
            <a:r>
              <a:rPr kumimoji="0" lang="fr-FR" sz="800" b="0" i="0" u="none" strike="noStrike" cap="none" spc="0" normalizeH="0" noProof="0">
                <a:ln w="3175">
                  <a:noFill/>
                </a:ln>
                <a:solidFill>
                  <a:prstClr val="black"/>
                </a:solidFill>
                <a:effectLst/>
                <a:uLnTx/>
                <a:uFillTx/>
                <a:latin typeface="Segoe UI"/>
                <a:ea typeface="+mn-ea"/>
                <a:cs typeface="Segoe UI" pitchFamily="34" charset="0"/>
              </a:rPr>
              <a:t> l'ensemble des e-mails et des conversations Teams reçus de </a:t>
            </a:r>
            <a:r>
              <a:rPr kumimoji="0" lang="fr-FR" sz="800" b="0" i="0" u="none" strike="noStrike" cap="none" spc="0" normalizeH="0" noProof="0" err="1">
                <a:ln w="3175">
                  <a:noFill/>
                </a:ln>
                <a:solidFill>
                  <a:prstClr val="black"/>
                </a:solidFill>
                <a:effectLst/>
                <a:uLnTx/>
                <a:uFillTx/>
                <a:latin typeface="Segoe UI"/>
                <a:ea typeface="+mn-ea"/>
                <a:cs typeface="Segoe UI" pitchFamily="34" charset="0"/>
              </a:rPr>
              <a:t>Contoso</a:t>
            </a:r>
            <a:r>
              <a:rPr kumimoji="0" lang="fr-FR" sz="800" b="0" i="0" u="none" strike="noStrike" cap="none" spc="0" normalizeH="0" noProof="0">
                <a:ln w="3175">
                  <a:noFill/>
                </a:ln>
                <a:solidFill>
                  <a:prstClr val="black"/>
                </a:solidFill>
                <a:effectLst/>
                <a:uLnTx/>
                <a:uFillTx/>
                <a:latin typeface="Segoe UI"/>
                <a:ea typeface="+mn-ea"/>
                <a:cs typeface="Segoe UI" pitchFamily="34" charset="0"/>
              </a:rPr>
              <a:t> le mois dernier en mettant en évidence les principales demandes et les éléments en suspens.</a:t>
            </a:r>
          </a:p>
        </p:txBody>
      </p:sp>
      <p:sp>
        <p:nvSpPr>
          <p:cNvPr id="11" name="Rectangle: Rounded Corners 10">
            <a:extLst>
              <a:ext uri="{FF2B5EF4-FFF2-40B4-BE49-F238E27FC236}">
                <a16:creationId xmlns:a16="http://schemas.microsoft.com/office/drawing/2014/main" id="{CD42D79E-CB43-74B5-AAA4-D23437E365F4}"/>
              </a:ext>
            </a:extLst>
          </p:cNvPr>
          <p:cNvSpPr/>
          <p:nvPr/>
        </p:nvSpPr>
        <p:spPr bwMode="auto">
          <a:xfrm>
            <a:off x="3417469" y="1253813"/>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noProof="0">
                <a:ln>
                  <a:noFill/>
                </a:ln>
                <a:solidFill>
                  <a:srgbClr val="8661C5"/>
                </a:solidFill>
                <a:effectLst/>
                <a:uLnTx/>
                <a:uFillTx/>
                <a:latin typeface="Segoe UI Semibold"/>
                <a:ea typeface="+mn-ea"/>
                <a:cs typeface="Segoe UI"/>
              </a:rPr>
              <a:t>08h15</a:t>
            </a:r>
          </a:p>
        </p:txBody>
      </p:sp>
      <p:sp>
        <p:nvSpPr>
          <p:cNvPr id="27" name="TextBox 26">
            <a:extLst>
              <a:ext uri="{FF2B5EF4-FFF2-40B4-BE49-F238E27FC236}">
                <a16:creationId xmlns:a16="http://schemas.microsoft.com/office/drawing/2014/main" id="{DB0F44FC-E2F4-64DB-336B-871FE2672E8F}"/>
              </a:ext>
            </a:extLst>
          </p:cNvPr>
          <p:cNvSpPr txBox="1"/>
          <p:nvPr/>
        </p:nvSpPr>
        <p:spPr>
          <a:xfrm>
            <a:off x="3417469" y="1587288"/>
            <a:ext cx="2598477" cy="307777"/>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1000" b="0" i="0" u="none" strike="noStrike" cap="none" normalizeH="0" noProof="0">
                <a:ln>
                  <a:noFill/>
                </a:ln>
                <a:solidFill>
                  <a:prstClr val="black"/>
                </a:solidFill>
                <a:effectLst/>
                <a:uLnTx/>
                <a:uFillTx/>
                <a:latin typeface="Segoe UI"/>
                <a:ea typeface="+mn-ea"/>
                <a:cs typeface="Segoe UI Semibold"/>
              </a:rPr>
              <a:t>Cassandra commande à Copilot de créer un message pour confirmer la réunion. </a:t>
            </a:r>
          </a:p>
        </p:txBody>
      </p:sp>
      <p:grpSp>
        <p:nvGrpSpPr>
          <p:cNvPr id="97" name="Group 96">
            <a:extLst>
              <a:ext uri="{FF2B5EF4-FFF2-40B4-BE49-F238E27FC236}">
                <a16:creationId xmlns:a16="http://schemas.microsoft.com/office/drawing/2014/main" id="{70FBE80E-AF26-9601-55E5-9A751EAA5C52}"/>
              </a:ext>
              <a:ext uri="{C183D7F6-B498-43B3-948B-1728B52AA6E4}">
                <adec:decorative xmlns:adec="http://schemas.microsoft.com/office/drawing/2017/decorative" val="1"/>
              </a:ext>
            </a:extLst>
          </p:cNvPr>
          <p:cNvGrpSpPr/>
          <p:nvPr/>
        </p:nvGrpSpPr>
        <p:grpSpPr>
          <a:xfrm>
            <a:off x="3417469" y="2375244"/>
            <a:ext cx="534543" cy="534543"/>
            <a:chOff x="12716387" y="5818028"/>
            <a:chExt cx="534543" cy="534543"/>
          </a:xfrm>
        </p:grpSpPr>
        <p:sp>
          <p:nvSpPr>
            <p:cNvPr id="101" name="Rounded Rectangle 46">
              <a:hlinkClick r:id="rId6"/>
              <a:extLst>
                <a:ext uri="{FF2B5EF4-FFF2-40B4-BE49-F238E27FC236}">
                  <a16:creationId xmlns:a16="http://schemas.microsoft.com/office/drawing/2014/main" id="{7ABDDF93-274E-A921-076B-7205FC7F56CC}"/>
                </a:ext>
              </a:extLst>
            </p:cNvPr>
            <p:cNvSpPr/>
            <p:nvPr/>
          </p:nvSpPr>
          <p:spPr bwMode="auto">
            <a:xfrm>
              <a:off x="12716387" y="5818028"/>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105" name="Graphic 104">
              <a:extLst>
                <a:ext uri="{FF2B5EF4-FFF2-40B4-BE49-F238E27FC236}">
                  <a16:creationId xmlns:a16="http://schemas.microsoft.com/office/drawing/2014/main" id="{778511BB-BE70-132B-EF11-C053F25DD9A1}"/>
                </a:ext>
                <a:ext uri="{C183D7F6-B498-43B3-948B-1728B52AA6E4}">
                  <adec:decorative xmlns:adec="http://schemas.microsoft.com/office/drawing/2017/decorative" val="1"/>
                </a:ext>
              </a:extLst>
            </p:cNvPr>
            <p:cNvPicPr>
              <a:picLocks noChangeAspect="1"/>
            </p:cNvPicPr>
            <p:nvPr/>
          </p:nvPicPr>
          <p:blipFill rotWithShape="1">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20075" t="20075" r="20075" b="20075"/>
            <a:stretch/>
          </p:blipFill>
          <p:spPr>
            <a:xfrm>
              <a:off x="12734356" y="5882542"/>
              <a:ext cx="415190" cy="415188"/>
            </a:xfrm>
            <a:prstGeom prst="rect">
              <a:avLst/>
            </a:prstGeom>
          </p:spPr>
        </p:pic>
      </p:grpSp>
      <p:sp>
        <p:nvSpPr>
          <p:cNvPr id="112" name="TextBox 111">
            <a:extLst>
              <a:ext uri="{FF2B5EF4-FFF2-40B4-BE49-F238E27FC236}">
                <a16:creationId xmlns:a16="http://schemas.microsoft.com/office/drawing/2014/main" id="{6B944B8F-3643-99FC-5CFA-8396101C83D7}"/>
              </a:ext>
              <a:ext uri="{C183D7F6-B498-43B3-948B-1728B52AA6E4}">
                <adec:decorative xmlns:adec="http://schemas.microsoft.com/office/drawing/2017/decorative" val="0"/>
              </a:ext>
            </a:extLst>
          </p:cNvPr>
          <p:cNvSpPr txBox="1"/>
          <p:nvPr/>
        </p:nvSpPr>
        <p:spPr>
          <a:xfrm>
            <a:off x="4037252" y="2550182"/>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noProof="0">
                <a:ln>
                  <a:noFill/>
                </a:ln>
                <a:solidFill>
                  <a:prstClr val="black"/>
                </a:solidFill>
                <a:effectLst/>
                <a:uLnTx/>
                <a:uFillTx/>
                <a:latin typeface="Segoe UI Semibold"/>
                <a:ea typeface="+mn-ea"/>
                <a:cs typeface="+mn-cs"/>
              </a:rPr>
              <a:t>Copilot dans Outlook</a:t>
            </a:r>
          </a:p>
        </p:txBody>
      </p:sp>
      <p:sp>
        <p:nvSpPr>
          <p:cNvPr id="20" name="Title 1">
            <a:extLst>
              <a:ext uri="{FF2B5EF4-FFF2-40B4-BE49-F238E27FC236}">
                <a16:creationId xmlns:a16="http://schemas.microsoft.com/office/drawing/2014/main" id="{D8A72A5A-982D-850A-F05A-2E215CDFBF7C}"/>
              </a:ext>
            </a:extLst>
          </p:cNvPr>
          <p:cNvSpPr txBox="1">
            <a:spLocks/>
          </p:cNvSpPr>
          <p:nvPr/>
        </p:nvSpPr>
        <p:spPr>
          <a:xfrm>
            <a:off x="3476070" y="3060182"/>
            <a:ext cx="2443118" cy="577081"/>
          </a:xfrm>
          <a:prstGeom prst="rect">
            <a:avLst/>
          </a:prstGeom>
        </p:spPr>
        <p:txBody>
          <a:bodyPr vert="horz" wrap="square" lIns="0" tIns="0" rIns="0" bIns="0" rtlCol="0" anchor="t">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ts val="9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Rédiger un e-mail </a:t>
            </a:r>
            <a:r>
              <a:rPr kumimoji="0" lang="fr-FR" sz="800" b="0" i="0" u="none" strike="noStrike" cap="none" spc="0" normalizeH="0" noProof="0">
                <a:ln w="3175">
                  <a:noFill/>
                </a:ln>
                <a:solidFill>
                  <a:prstClr val="black"/>
                </a:solidFill>
                <a:effectLst/>
                <a:uLnTx/>
                <a:uFillTx/>
                <a:latin typeface="Segoe UI"/>
                <a:ea typeface="+mn-ea"/>
                <a:cs typeface="Segoe UI" pitchFamily="34" charset="0"/>
              </a:rPr>
              <a:t>pour confirmer la réunion de cet après-midi. Souligner à quel point nous sommes heureux de présenter les dernières mises à jour des produits et les nouveaux tarifs. Utiliser un ton formel et écrire un e-mail concis.</a:t>
            </a:r>
          </a:p>
        </p:txBody>
      </p:sp>
      <p:sp>
        <p:nvSpPr>
          <p:cNvPr id="14" name="Rectangle: Rounded Corners 13">
            <a:extLst>
              <a:ext uri="{FF2B5EF4-FFF2-40B4-BE49-F238E27FC236}">
                <a16:creationId xmlns:a16="http://schemas.microsoft.com/office/drawing/2014/main" id="{44C43A32-A271-70F6-4D06-120B3D7609A8}"/>
              </a:ext>
            </a:extLst>
          </p:cNvPr>
          <p:cNvSpPr/>
          <p:nvPr/>
        </p:nvSpPr>
        <p:spPr bwMode="auto">
          <a:xfrm>
            <a:off x="6246676" y="1255141"/>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noProof="0">
                <a:ln>
                  <a:noFill/>
                </a:ln>
                <a:solidFill>
                  <a:srgbClr val="8661C5"/>
                </a:solidFill>
                <a:effectLst/>
                <a:uLnTx/>
                <a:uFillTx/>
                <a:latin typeface="Segoe UI Semibold"/>
                <a:ea typeface="+mn-ea"/>
                <a:cs typeface="Segoe UI"/>
              </a:rPr>
              <a:t>09h00</a:t>
            </a:r>
          </a:p>
        </p:txBody>
      </p:sp>
      <p:sp>
        <p:nvSpPr>
          <p:cNvPr id="28" name="TextBox 27">
            <a:extLst>
              <a:ext uri="{FF2B5EF4-FFF2-40B4-BE49-F238E27FC236}">
                <a16:creationId xmlns:a16="http://schemas.microsoft.com/office/drawing/2014/main" id="{C4806922-3203-D2DD-A733-F3D52AC71E6D}"/>
              </a:ext>
            </a:extLst>
          </p:cNvPr>
          <p:cNvSpPr txBox="1"/>
          <p:nvPr/>
        </p:nvSpPr>
        <p:spPr>
          <a:xfrm>
            <a:off x="6246676" y="1587288"/>
            <a:ext cx="2598477" cy="769441"/>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1000" b="0" i="0" u="none" strike="noStrike" cap="none" normalizeH="0" noProof="0">
                <a:ln>
                  <a:noFill/>
                </a:ln>
                <a:solidFill>
                  <a:prstClr val="black"/>
                </a:solidFill>
                <a:effectLst/>
                <a:uLnTx/>
                <a:uFillTx/>
                <a:latin typeface="Segoe UI"/>
                <a:ea typeface="+mn-ea"/>
                <a:cs typeface="Segoe UI Semibold"/>
              </a:rPr>
              <a:t>Cassandra a reçu les dernières données financières envoyées par sa responsable de la planification des affaires. Elle utilise Copilot pour créer des graphiques époustouflants qui illustrent la valeur de l'offre. </a:t>
            </a:r>
          </a:p>
        </p:txBody>
      </p:sp>
      <p:grpSp>
        <p:nvGrpSpPr>
          <p:cNvPr id="77" name="Group 76">
            <a:extLst>
              <a:ext uri="{FF2B5EF4-FFF2-40B4-BE49-F238E27FC236}">
                <a16:creationId xmlns:a16="http://schemas.microsoft.com/office/drawing/2014/main" id="{B3B98BEE-C896-79F0-4007-3E88BAFE19C9}"/>
              </a:ext>
              <a:ext uri="{C183D7F6-B498-43B3-948B-1728B52AA6E4}">
                <adec:decorative xmlns:adec="http://schemas.microsoft.com/office/drawing/2017/decorative" val="1"/>
              </a:ext>
            </a:extLst>
          </p:cNvPr>
          <p:cNvGrpSpPr/>
          <p:nvPr/>
        </p:nvGrpSpPr>
        <p:grpSpPr>
          <a:xfrm>
            <a:off x="6246676" y="2375244"/>
            <a:ext cx="534543" cy="534543"/>
            <a:chOff x="5831903" y="8381781"/>
            <a:chExt cx="534543" cy="534543"/>
          </a:xfrm>
        </p:grpSpPr>
        <p:sp>
          <p:nvSpPr>
            <p:cNvPr id="78" name="Rounded Rectangle 46">
              <a:extLst>
                <a:ext uri="{FF2B5EF4-FFF2-40B4-BE49-F238E27FC236}">
                  <a16:creationId xmlns:a16="http://schemas.microsoft.com/office/drawing/2014/main" id="{7BE104E2-E7F6-7C1C-126E-B4F459B9E768}"/>
                </a:ext>
              </a:extLst>
            </p:cNvPr>
            <p:cNvSpPr/>
            <p:nvPr/>
          </p:nvSpPr>
          <p:spPr bwMode="auto">
            <a:xfrm>
              <a:off x="5831903"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86" name="Picture 8" descr="Microsoft Excel Logo - PNG and Vector - Logo Download">
              <a:hlinkClick r:id="rId9"/>
              <a:extLst>
                <a:ext uri="{FF2B5EF4-FFF2-40B4-BE49-F238E27FC236}">
                  <a16:creationId xmlns:a16="http://schemas.microsoft.com/office/drawing/2014/main" id="{FA3CCB9F-DBFB-B66B-66B4-2F230BD53206}"/>
                </a:ext>
              </a:extLst>
            </p:cNvPr>
            <p:cNvPicPr>
              <a:picLocks noChangeArrowheads="1"/>
            </p:cNvPicPr>
            <p:nvPr/>
          </p:nvPicPr>
          <p:blipFill rotWithShape="1">
            <a:blip r:embed="rId10" cstate="print">
              <a:extLst>
                <a:ext uri="{28A0092B-C50C-407E-A947-70E740481C1C}">
                  <a14:useLocalDpi xmlns:a14="http://schemas.microsoft.com/office/drawing/2010/main" val="0"/>
                </a:ext>
              </a:extLst>
            </a:blip>
            <a:srcRect l="17073" t="17073" r="17073" b="17073"/>
            <a:stretch/>
          </p:blipFill>
          <p:spPr bwMode="auto">
            <a:xfrm>
              <a:off x="5943929"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sp>
        <p:nvSpPr>
          <p:cNvPr id="108" name="TextBox 107">
            <a:extLst>
              <a:ext uri="{FF2B5EF4-FFF2-40B4-BE49-F238E27FC236}">
                <a16:creationId xmlns:a16="http://schemas.microsoft.com/office/drawing/2014/main" id="{9081899C-7579-8BBC-C9AC-749C198BF8FC}"/>
              </a:ext>
              <a:ext uri="{C183D7F6-B498-43B3-948B-1728B52AA6E4}">
                <adec:decorative xmlns:adec="http://schemas.microsoft.com/office/drawing/2017/decorative" val="0"/>
              </a:ext>
            </a:extLst>
          </p:cNvPr>
          <p:cNvSpPr txBox="1"/>
          <p:nvPr/>
        </p:nvSpPr>
        <p:spPr>
          <a:xfrm>
            <a:off x="6897019" y="2550182"/>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noProof="0">
                <a:ln>
                  <a:noFill/>
                </a:ln>
                <a:solidFill>
                  <a:prstClr val="black"/>
                </a:solidFill>
                <a:effectLst/>
                <a:uLnTx/>
                <a:uFillTx/>
                <a:latin typeface="Segoe UI Semibold"/>
                <a:ea typeface="+mn-ea"/>
                <a:cs typeface="+mn-cs"/>
              </a:rPr>
              <a:t>Copilot dans Excel</a:t>
            </a:r>
          </a:p>
        </p:txBody>
      </p:sp>
      <p:sp>
        <p:nvSpPr>
          <p:cNvPr id="58" name="Title 1">
            <a:extLst>
              <a:ext uri="{FF2B5EF4-FFF2-40B4-BE49-F238E27FC236}">
                <a16:creationId xmlns:a16="http://schemas.microsoft.com/office/drawing/2014/main" id="{8FC99839-84B9-6734-1824-CF0D85D7F054}"/>
              </a:ext>
            </a:extLst>
          </p:cNvPr>
          <p:cNvSpPr txBox="1">
            <a:spLocks/>
          </p:cNvSpPr>
          <p:nvPr/>
        </p:nvSpPr>
        <p:spPr>
          <a:xfrm>
            <a:off x="6305277" y="3255444"/>
            <a:ext cx="2443118" cy="246221"/>
          </a:xfrm>
          <a:prstGeom prst="rect">
            <a:avLst/>
          </a:prstGeom>
        </p:spPr>
        <p:txBody>
          <a:bodyPr vert="horz" wrap="square" lIns="0" tIns="0" rIns="0" bIns="0" rtlCol="0" anchor="t">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Afficher toutes les informations tirées des données.</a:t>
            </a:r>
          </a:p>
        </p:txBody>
      </p:sp>
      <p:sp>
        <p:nvSpPr>
          <p:cNvPr id="15" name="Rectangle: Rounded Corners 14">
            <a:extLst>
              <a:ext uri="{FF2B5EF4-FFF2-40B4-BE49-F238E27FC236}">
                <a16:creationId xmlns:a16="http://schemas.microsoft.com/office/drawing/2014/main" id="{275A0418-1B3C-C3EF-FA1E-C5E230B821BD}"/>
              </a:ext>
            </a:extLst>
          </p:cNvPr>
          <p:cNvSpPr/>
          <p:nvPr/>
        </p:nvSpPr>
        <p:spPr bwMode="auto">
          <a:xfrm>
            <a:off x="6246676" y="3722700"/>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noProof="0">
                <a:ln>
                  <a:noFill/>
                </a:ln>
                <a:solidFill>
                  <a:srgbClr val="8661C5"/>
                </a:solidFill>
                <a:effectLst/>
                <a:uLnTx/>
                <a:uFillTx/>
                <a:latin typeface="Segoe UI Semibold"/>
                <a:ea typeface="+mn-ea"/>
                <a:cs typeface="Segoe UI"/>
              </a:rPr>
              <a:t>11h00</a:t>
            </a:r>
          </a:p>
        </p:txBody>
      </p:sp>
      <p:sp>
        <p:nvSpPr>
          <p:cNvPr id="29" name="TextBox 28">
            <a:extLst>
              <a:ext uri="{FF2B5EF4-FFF2-40B4-BE49-F238E27FC236}">
                <a16:creationId xmlns:a16="http://schemas.microsoft.com/office/drawing/2014/main" id="{BAF3371D-CDE1-B128-85FD-FF5E858B5480}"/>
              </a:ext>
            </a:extLst>
          </p:cNvPr>
          <p:cNvSpPr txBox="1"/>
          <p:nvPr/>
        </p:nvSpPr>
        <p:spPr>
          <a:xfrm>
            <a:off x="6246676" y="4075061"/>
            <a:ext cx="2598477" cy="615553"/>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1000" b="0" i="0" u="none" strike="noStrike" cap="none" normalizeH="0" noProof="0">
                <a:ln>
                  <a:noFill/>
                </a:ln>
                <a:solidFill>
                  <a:prstClr val="black"/>
                </a:solidFill>
                <a:effectLst/>
                <a:uLnTx/>
                <a:uFillTx/>
                <a:latin typeface="Segoe UI"/>
                <a:ea typeface="+mn-ea"/>
                <a:cs typeface="Segoe UI Semibold"/>
              </a:rPr>
              <a:t>Cassandra met la touche finale à sa présentation en ajoutant une diapositive basée sur le résumé du rapport annuel qu'elle a fait rédiger par Copilot.</a:t>
            </a:r>
          </a:p>
        </p:txBody>
      </p:sp>
      <p:grpSp>
        <p:nvGrpSpPr>
          <p:cNvPr id="70" name="Group 69">
            <a:extLst>
              <a:ext uri="{FF2B5EF4-FFF2-40B4-BE49-F238E27FC236}">
                <a16:creationId xmlns:a16="http://schemas.microsoft.com/office/drawing/2014/main" id="{7FB61D80-9419-3D5F-CAC0-82945BD4F079}"/>
              </a:ext>
              <a:ext uri="{C183D7F6-B498-43B3-948B-1728B52AA6E4}">
                <adec:decorative xmlns:adec="http://schemas.microsoft.com/office/drawing/2017/decorative" val="1"/>
              </a:ext>
            </a:extLst>
          </p:cNvPr>
          <p:cNvGrpSpPr/>
          <p:nvPr/>
        </p:nvGrpSpPr>
        <p:grpSpPr>
          <a:xfrm>
            <a:off x="6246676" y="5003768"/>
            <a:ext cx="534543" cy="534543"/>
            <a:chOff x="9021721" y="8381781"/>
            <a:chExt cx="534543" cy="534543"/>
          </a:xfrm>
        </p:grpSpPr>
        <p:sp>
          <p:nvSpPr>
            <p:cNvPr id="71" name="Rounded Rectangle 46">
              <a:extLst>
                <a:ext uri="{FF2B5EF4-FFF2-40B4-BE49-F238E27FC236}">
                  <a16:creationId xmlns:a16="http://schemas.microsoft.com/office/drawing/2014/main" id="{0E385661-1BB9-5446-0BCB-F9B3DC9F29BA}"/>
                </a:ext>
              </a:extLst>
            </p:cNvPr>
            <p:cNvSpPr/>
            <p:nvPr/>
          </p:nvSpPr>
          <p:spPr bwMode="auto">
            <a:xfrm>
              <a:off x="9021721"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72" name="Picture 4" descr="Microsoft PowerPoint Logo - PNG and Vector - Logo Download">
              <a:hlinkClick r:id="rId11"/>
              <a:extLst>
                <a:ext uri="{FF2B5EF4-FFF2-40B4-BE49-F238E27FC236}">
                  <a16:creationId xmlns:a16="http://schemas.microsoft.com/office/drawing/2014/main" id="{6753667C-EA86-17A8-F20E-919F63EAEED7}"/>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132039" y="8503049"/>
              <a:ext cx="313907" cy="292007"/>
            </a:xfrm>
            <a:prstGeom prst="rect">
              <a:avLst/>
            </a:prstGeom>
            <a:noFill/>
            <a:extLst>
              <a:ext uri="{909E8E84-426E-40DD-AFC4-6F175D3DCCD1}">
                <a14:hiddenFill xmlns:a14="http://schemas.microsoft.com/office/drawing/2010/main">
                  <a:solidFill>
                    <a:srgbClr val="FFFFFF"/>
                  </a:solidFill>
                </a14:hiddenFill>
              </a:ext>
            </a:extLst>
          </p:spPr>
        </p:pic>
      </p:grpSp>
      <p:sp>
        <p:nvSpPr>
          <p:cNvPr id="74" name="TextBox 73">
            <a:extLst>
              <a:ext uri="{FF2B5EF4-FFF2-40B4-BE49-F238E27FC236}">
                <a16:creationId xmlns:a16="http://schemas.microsoft.com/office/drawing/2014/main" id="{3760460A-47F0-E662-E87D-8D4529FB8386}"/>
              </a:ext>
              <a:ext uri="{C183D7F6-B498-43B3-948B-1728B52AA6E4}">
                <adec:decorative xmlns:adec="http://schemas.microsoft.com/office/drawing/2017/decorative" val="0"/>
              </a:ext>
            </a:extLst>
          </p:cNvPr>
          <p:cNvSpPr txBox="1"/>
          <p:nvPr/>
        </p:nvSpPr>
        <p:spPr>
          <a:xfrm>
            <a:off x="6897018" y="5178706"/>
            <a:ext cx="1726779"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noProof="0">
                <a:ln>
                  <a:noFill/>
                </a:ln>
                <a:solidFill>
                  <a:prstClr val="black"/>
                </a:solidFill>
                <a:effectLst/>
                <a:uLnTx/>
                <a:uFillTx/>
                <a:latin typeface="Segoe UI Semibold"/>
                <a:ea typeface="+mn-ea"/>
                <a:cs typeface="+mn-cs"/>
              </a:rPr>
              <a:t>Copilot dans PowerPoint</a:t>
            </a:r>
          </a:p>
        </p:txBody>
      </p:sp>
      <p:sp>
        <p:nvSpPr>
          <p:cNvPr id="79" name="Title 1">
            <a:extLst>
              <a:ext uri="{FF2B5EF4-FFF2-40B4-BE49-F238E27FC236}">
                <a16:creationId xmlns:a16="http://schemas.microsoft.com/office/drawing/2014/main" id="{1A9FE261-3D98-5DF4-DB71-815B3E4FC6FA}"/>
              </a:ext>
            </a:extLst>
          </p:cNvPr>
          <p:cNvSpPr txBox="1">
            <a:spLocks/>
          </p:cNvSpPr>
          <p:nvPr/>
        </p:nvSpPr>
        <p:spPr>
          <a:xfrm>
            <a:off x="6315091" y="5823006"/>
            <a:ext cx="2443118" cy="246221"/>
          </a:xfrm>
          <a:prstGeom prst="rect">
            <a:avLst/>
          </a:prstGeom>
        </p:spPr>
        <p:txBody>
          <a:bodyPr vert="horz" wrap="square" lIns="0" tIns="0" rIns="0" bIns="0" rtlCol="0" anchor="t">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Ajouter une diapositive</a:t>
            </a:r>
            <a:r>
              <a:rPr kumimoji="0" lang="fr-FR" sz="800" b="1" i="0" u="none" strike="noStrike" cap="none" spc="0" normalizeH="0" noProof="0">
                <a:ln w="3175">
                  <a:noFill/>
                </a:ln>
                <a:solidFill>
                  <a:prstClr val="black"/>
                </a:solidFill>
                <a:effectLst/>
                <a:uLnTx/>
                <a:uFillTx/>
                <a:latin typeface="Segoe UI"/>
                <a:ea typeface="+mn-ea"/>
                <a:cs typeface="Segoe UI" pitchFamily="34" charset="0"/>
              </a:rPr>
              <a:t> </a:t>
            </a:r>
            <a:r>
              <a:rPr kumimoji="0" lang="fr-FR" sz="800" b="0" i="0" u="none" strike="noStrike" cap="none" spc="0" normalizeH="0" noProof="0">
                <a:ln w="3175">
                  <a:noFill/>
                </a:ln>
                <a:solidFill>
                  <a:prstClr val="black"/>
                </a:solidFill>
                <a:effectLst/>
                <a:uLnTx/>
                <a:uFillTx/>
                <a:latin typeface="Segoe UI"/>
                <a:ea typeface="+mn-ea"/>
                <a:cs typeface="Segoe UI" pitchFamily="34" charset="0"/>
              </a:rPr>
              <a:t>sur la base de [copier le résumé du rapport annuel]</a:t>
            </a:r>
          </a:p>
        </p:txBody>
      </p:sp>
      <p:sp>
        <p:nvSpPr>
          <p:cNvPr id="13" name="Rectangle: Rounded Corners 12">
            <a:extLst>
              <a:ext uri="{FF2B5EF4-FFF2-40B4-BE49-F238E27FC236}">
                <a16:creationId xmlns:a16="http://schemas.microsoft.com/office/drawing/2014/main" id="{7FACD4E1-5AB8-B5DB-3992-ED47CD027D49}"/>
              </a:ext>
            </a:extLst>
          </p:cNvPr>
          <p:cNvSpPr/>
          <p:nvPr/>
        </p:nvSpPr>
        <p:spPr bwMode="auto">
          <a:xfrm>
            <a:off x="3417469" y="3722700"/>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noProof="0">
                <a:ln>
                  <a:noFill/>
                </a:ln>
                <a:solidFill>
                  <a:srgbClr val="8661C5"/>
                </a:solidFill>
                <a:effectLst/>
                <a:uLnTx/>
                <a:uFillTx/>
                <a:latin typeface="Segoe UI Semibold"/>
                <a:ea typeface="+mn-ea"/>
                <a:cs typeface="Segoe UI"/>
              </a:rPr>
              <a:t>14h00</a:t>
            </a:r>
          </a:p>
        </p:txBody>
      </p:sp>
      <p:sp>
        <p:nvSpPr>
          <p:cNvPr id="30" name="TextBox 29">
            <a:extLst>
              <a:ext uri="{FF2B5EF4-FFF2-40B4-BE49-F238E27FC236}">
                <a16:creationId xmlns:a16="http://schemas.microsoft.com/office/drawing/2014/main" id="{AF9B5CBD-0698-BF25-70CB-6A257556ECD2}"/>
              </a:ext>
            </a:extLst>
          </p:cNvPr>
          <p:cNvSpPr txBox="1"/>
          <p:nvPr/>
        </p:nvSpPr>
        <p:spPr>
          <a:xfrm>
            <a:off x="3417469" y="4075061"/>
            <a:ext cx="2598477" cy="923330"/>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1000" b="0" i="0" u="none" strike="noStrike" cap="none" normalizeH="0" noProof="0">
                <a:ln>
                  <a:noFill/>
                </a:ln>
                <a:solidFill>
                  <a:prstClr val="black"/>
                </a:solidFill>
                <a:effectLst/>
                <a:uLnTx/>
                <a:uFillTx/>
                <a:latin typeface="Segoe UI"/>
                <a:ea typeface="+mn-ea"/>
                <a:cs typeface="Segoe UI Semibold"/>
              </a:rPr>
              <a:t>C'est l'heure de l'argumentaire. Cassandra peut se concentrer sur sa présentation, sachant que Copilot prend des notes. Elle commande à Copilot de faire la liste des questions posées afin de s'assurer que tout est bien traité pendant l'appel.</a:t>
            </a:r>
          </a:p>
        </p:txBody>
      </p:sp>
      <p:grpSp>
        <p:nvGrpSpPr>
          <p:cNvPr id="50" name="Group 49">
            <a:extLst>
              <a:ext uri="{FF2B5EF4-FFF2-40B4-BE49-F238E27FC236}">
                <a16:creationId xmlns:a16="http://schemas.microsoft.com/office/drawing/2014/main" id="{E73F24DA-78C0-555E-C1CD-C2E5D3DC5D46}"/>
              </a:ext>
              <a:ext uri="{C183D7F6-B498-43B3-948B-1728B52AA6E4}">
                <adec:decorative xmlns:adec="http://schemas.microsoft.com/office/drawing/2017/decorative" val="1"/>
              </a:ext>
            </a:extLst>
          </p:cNvPr>
          <p:cNvGrpSpPr/>
          <p:nvPr/>
        </p:nvGrpSpPr>
        <p:grpSpPr>
          <a:xfrm>
            <a:off x="3417469" y="5003768"/>
            <a:ext cx="534543" cy="534543"/>
            <a:chOff x="4236994" y="8381781"/>
            <a:chExt cx="534543" cy="534543"/>
          </a:xfrm>
        </p:grpSpPr>
        <p:sp>
          <p:nvSpPr>
            <p:cNvPr id="52" name="Rounded Rectangle 46">
              <a:extLst>
                <a:ext uri="{FF2B5EF4-FFF2-40B4-BE49-F238E27FC236}">
                  <a16:creationId xmlns:a16="http://schemas.microsoft.com/office/drawing/2014/main" id="{72650022-8794-8C66-C82C-F59FD8FF2DF2}"/>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53" name="Picture 6" descr="Microsoft Teams Logo, symbol, meaning, history, PNG">
              <a:hlinkClick r:id="rId13"/>
              <a:extLst>
                <a:ext uri="{FF2B5EF4-FFF2-40B4-BE49-F238E27FC236}">
                  <a16:creationId xmlns:a16="http://schemas.microsoft.com/office/drawing/2014/main" id="{605D8882-BCC6-F55A-E169-88C6B5C33992}"/>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sp>
        <p:nvSpPr>
          <p:cNvPr id="55" name="TextBox 54">
            <a:extLst>
              <a:ext uri="{FF2B5EF4-FFF2-40B4-BE49-F238E27FC236}">
                <a16:creationId xmlns:a16="http://schemas.microsoft.com/office/drawing/2014/main" id="{AFEBBC28-F714-4CA2-76C1-AD92E676AD7B}"/>
              </a:ext>
              <a:ext uri="{C183D7F6-B498-43B3-948B-1728B52AA6E4}">
                <adec:decorative xmlns:adec="http://schemas.microsoft.com/office/drawing/2017/decorative" val="0"/>
              </a:ext>
            </a:extLst>
          </p:cNvPr>
          <p:cNvSpPr txBox="1"/>
          <p:nvPr/>
        </p:nvSpPr>
        <p:spPr>
          <a:xfrm>
            <a:off x="4037252" y="5178706"/>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noProof="0">
                <a:ln>
                  <a:noFill/>
                </a:ln>
                <a:solidFill>
                  <a:prstClr val="black"/>
                </a:solidFill>
                <a:effectLst/>
                <a:uLnTx/>
                <a:uFillTx/>
                <a:latin typeface="Segoe UI Semibold"/>
                <a:ea typeface="+mn-ea"/>
                <a:cs typeface="+mn-cs"/>
              </a:rPr>
              <a:t>Copilot dans Teams</a:t>
            </a:r>
          </a:p>
        </p:txBody>
      </p:sp>
      <p:sp>
        <p:nvSpPr>
          <p:cNvPr id="73" name="Title 1">
            <a:extLst>
              <a:ext uri="{FF2B5EF4-FFF2-40B4-BE49-F238E27FC236}">
                <a16:creationId xmlns:a16="http://schemas.microsoft.com/office/drawing/2014/main" id="{9A3C749F-326A-BE50-0430-F2AA1BF82E38}"/>
              </a:ext>
            </a:extLst>
          </p:cNvPr>
          <p:cNvSpPr txBox="1">
            <a:spLocks/>
          </p:cNvSpPr>
          <p:nvPr/>
        </p:nvSpPr>
        <p:spPr>
          <a:xfrm>
            <a:off x="3480977" y="5823006"/>
            <a:ext cx="2443118" cy="246221"/>
          </a:xfrm>
          <a:prstGeom prst="rect">
            <a:avLst/>
          </a:prstGeom>
        </p:spPr>
        <p:txBody>
          <a:bodyPr vert="horz" wrap="square" lIns="0" tIns="0" rIns="0" bIns="0" rtlCol="0" anchor="t">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Quelles questions posées </a:t>
            </a:r>
            <a:r>
              <a:rPr kumimoji="0" lang="fr-FR" sz="800" b="0" i="0" u="none" strike="noStrike" cap="none" spc="0" normalizeH="0" noProof="0">
                <a:ln w="3175">
                  <a:noFill/>
                </a:ln>
                <a:solidFill>
                  <a:prstClr val="black"/>
                </a:solidFill>
                <a:effectLst/>
                <a:uLnTx/>
                <a:uFillTx/>
                <a:latin typeface="Segoe UI"/>
                <a:ea typeface="+mn-ea"/>
                <a:cs typeface="Segoe UI" pitchFamily="34" charset="0"/>
              </a:rPr>
              <a:t>pendant la réunion sont restées sans réponse ?</a:t>
            </a:r>
          </a:p>
        </p:txBody>
      </p:sp>
      <p:sp>
        <p:nvSpPr>
          <p:cNvPr id="6" name="Rectangle: Rounded Corners 5">
            <a:extLst>
              <a:ext uri="{FF2B5EF4-FFF2-40B4-BE49-F238E27FC236}">
                <a16:creationId xmlns:a16="http://schemas.microsoft.com/office/drawing/2014/main" id="{B6C1D59C-6389-9BB3-B77C-1E90B7FA330D}"/>
              </a:ext>
            </a:extLst>
          </p:cNvPr>
          <p:cNvSpPr/>
          <p:nvPr/>
        </p:nvSpPr>
        <p:spPr bwMode="auto">
          <a:xfrm>
            <a:off x="588263" y="3722700"/>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noProof="0">
                <a:ln>
                  <a:noFill/>
                </a:ln>
                <a:solidFill>
                  <a:srgbClr val="8661C5"/>
                </a:solidFill>
                <a:effectLst/>
                <a:uLnTx/>
                <a:uFillTx/>
                <a:latin typeface="Segoe UI Semibold"/>
                <a:ea typeface="+mn-ea"/>
                <a:cs typeface="Segoe UI"/>
              </a:rPr>
              <a:t>16h00</a:t>
            </a:r>
          </a:p>
        </p:txBody>
      </p:sp>
      <p:sp>
        <p:nvSpPr>
          <p:cNvPr id="31" name="TextBox 30">
            <a:extLst>
              <a:ext uri="{FF2B5EF4-FFF2-40B4-BE49-F238E27FC236}">
                <a16:creationId xmlns:a16="http://schemas.microsoft.com/office/drawing/2014/main" id="{BC9BF66F-D48C-C152-205A-5518425D4833}"/>
              </a:ext>
            </a:extLst>
          </p:cNvPr>
          <p:cNvSpPr txBox="1"/>
          <p:nvPr/>
        </p:nvSpPr>
        <p:spPr>
          <a:xfrm>
            <a:off x="588263" y="4075061"/>
            <a:ext cx="2598477" cy="923330"/>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1000" b="0" i="0" u="none" strike="noStrike" cap="none" normalizeH="0" noProof="0">
                <a:ln>
                  <a:noFill/>
                </a:ln>
                <a:solidFill>
                  <a:prstClr val="black"/>
                </a:solidFill>
                <a:effectLst/>
                <a:uLnTx/>
                <a:uFillTx/>
                <a:latin typeface="Segoe UI"/>
                <a:ea typeface="+mn-ea"/>
                <a:cs typeface="Segoe UI Semibold"/>
              </a:rPr>
              <a:t>Cassandra a manqué quelques conversations pendant la journée. Elle constate que son équipe a discuté du lancement d'un nouveau produit et commande à </a:t>
            </a:r>
            <a:r>
              <a:rPr kumimoji="0" lang="en-US" sz="1000" b="0" i="0" u="none" strike="noStrike" kern="1200" cap="none" spc="0" normalizeH="0" baseline="0" noProof="0">
                <a:ln>
                  <a:noFill/>
                </a:ln>
                <a:solidFill>
                  <a:prstClr val="black"/>
                </a:solidFill>
                <a:effectLst/>
                <a:uLnTx/>
                <a:uFillTx/>
                <a:latin typeface="Segoe UI"/>
                <a:ea typeface="+mn-ea"/>
                <a:cs typeface="Segoe UI Semibold"/>
              </a:rPr>
              <a:t>Copilot</a:t>
            </a:r>
            <a:r>
              <a:rPr kumimoji="0" lang="fr-FR" sz="1000" b="0" i="0" u="none" strike="noStrike" cap="none" normalizeH="0" noProof="0">
                <a:ln>
                  <a:noFill/>
                </a:ln>
                <a:solidFill>
                  <a:prstClr val="black"/>
                </a:solidFill>
                <a:effectLst/>
                <a:uLnTx/>
                <a:uFillTx/>
                <a:latin typeface="Segoe UI"/>
                <a:ea typeface="+mn-ea"/>
                <a:cs typeface="Segoe UI Semibold"/>
              </a:rPr>
              <a:t> de résumer la conversation afin de rattraper rapidement son retard. </a:t>
            </a:r>
          </a:p>
        </p:txBody>
      </p:sp>
      <p:grpSp>
        <p:nvGrpSpPr>
          <p:cNvPr id="113" name="Group 112">
            <a:extLst>
              <a:ext uri="{FF2B5EF4-FFF2-40B4-BE49-F238E27FC236}">
                <a16:creationId xmlns:a16="http://schemas.microsoft.com/office/drawing/2014/main" id="{9076A5B6-D034-44BD-EBFF-1CF9E30EF430}"/>
              </a:ext>
              <a:ext uri="{C183D7F6-B498-43B3-948B-1728B52AA6E4}">
                <adec:decorative xmlns:adec="http://schemas.microsoft.com/office/drawing/2017/decorative" val="1"/>
              </a:ext>
            </a:extLst>
          </p:cNvPr>
          <p:cNvGrpSpPr/>
          <p:nvPr/>
        </p:nvGrpSpPr>
        <p:grpSpPr>
          <a:xfrm>
            <a:off x="588263" y="5003768"/>
            <a:ext cx="534543" cy="534543"/>
            <a:chOff x="4236994" y="8381781"/>
            <a:chExt cx="534543" cy="534543"/>
          </a:xfrm>
        </p:grpSpPr>
        <p:sp>
          <p:nvSpPr>
            <p:cNvPr id="114" name="Rounded Rectangle 46">
              <a:extLst>
                <a:ext uri="{FF2B5EF4-FFF2-40B4-BE49-F238E27FC236}">
                  <a16:creationId xmlns:a16="http://schemas.microsoft.com/office/drawing/2014/main" id="{767722FB-7B2A-8D3A-6B1F-AB00ADC3E854}"/>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115" name="Picture 6" descr="Microsoft Teams Logo, symbol, meaning, history, PNG">
              <a:hlinkClick r:id="rId13"/>
              <a:extLst>
                <a:ext uri="{FF2B5EF4-FFF2-40B4-BE49-F238E27FC236}">
                  <a16:creationId xmlns:a16="http://schemas.microsoft.com/office/drawing/2014/main" id="{CC0B84BA-6869-4D70-8298-01FF6273373B}"/>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sp>
        <p:nvSpPr>
          <p:cNvPr id="116" name="TextBox 115">
            <a:extLst>
              <a:ext uri="{FF2B5EF4-FFF2-40B4-BE49-F238E27FC236}">
                <a16:creationId xmlns:a16="http://schemas.microsoft.com/office/drawing/2014/main" id="{787FEB34-577C-DB46-D64B-6FE6127AAFBB}"/>
              </a:ext>
              <a:ext uri="{C183D7F6-B498-43B3-948B-1728B52AA6E4}">
                <adec:decorative xmlns:adec="http://schemas.microsoft.com/office/drawing/2017/decorative" val="0"/>
              </a:ext>
            </a:extLst>
          </p:cNvPr>
          <p:cNvSpPr txBox="1"/>
          <p:nvPr/>
        </p:nvSpPr>
        <p:spPr>
          <a:xfrm>
            <a:off x="1237053" y="5178706"/>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noProof="0">
                <a:ln>
                  <a:noFill/>
                </a:ln>
                <a:solidFill>
                  <a:prstClr val="black"/>
                </a:solidFill>
                <a:effectLst/>
                <a:uLnTx/>
                <a:uFillTx/>
                <a:latin typeface="Segoe UI Semibold"/>
                <a:ea typeface="+mn-ea"/>
                <a:cs typeface="+mn-cs"/>
              </a:rPr>
              <a:t>Copilot dans Teams</a:t>
            </a:r>
          </a:p>
        </p:txBody>
      </p:sp>
      <p:sp>
        <p:nvSpPr>
          <p:cNvPr id="64" name="Title 1">
            <a:extLst>
              <a:ext uri="{FF2B5EF4-FFF2-40B4-BE49-F238E27FC236}">
                <a16:creationId xmlns:a16="http://schemas.microsoft.com/office/drawing/2014/main" id="{CF5464CF-1D69-E237-8826-958FF54ADC17}"/>
              </a:ext>
            </a:extLst>
          </p:cNvPr>
          <p:cNvSpPr txBox="1">
            <a:spLocks/>
          </p:cNvSpPr>
          <p:nvPr/>
        </p:nvSpPr>
        <p:spPr>
          <a:xfrm>
            <a:off x="646864" y="5825888"/>
            <a:ext cx="2443118" cy="246221"/>
          </a:xfrm>
          <a:prstGeom prst="rect">
            <a:avLst/>
          </a:prstGeom>
        </p:spPr>
        <p:txBody>
          <a:bodyPr vert="horz" wrap="square" lIns="0" tIns="0" rIns="0" bIns="0" rtlCol="0" anchor="t">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Résumer cette conversation</a:t>
            </a:r>
            <a:r>
              <a:rPr kumimoji="0" lang="fr-FR" sz="800" b="1" i="0" u="none" strike="noStrike" cap="none" spc="0" normalizeH="0" noProof="0">
                <a:ln w="3175">
                  <a:noFill/>
                </a:ln>
                <a:solidFill>
                  <a:prstClr val="black"/>
                </a:solidFill>
                <a:effectLst/>
                <a:uLnTx/>
                <a:uFillTx/>
                <a:latin typeface="Segoe UI"/>
                <a:ea typeface="+mn-ea"/>
                <a:cs typeface="Segoe UI" pitchFamily="34" charset="0"/>
              </a:rPr>
              <a:t> </a:t>
            </a:r>
            <a:r>
              <a:rPr kumimoji="0" lang="fr-FR" sz="800" b="0" i="0" u="none" strike="noStrike" cap="none" spc="0" normalizeH="0" noProof="0">
                <a:ln w="3175">
                  <a:noFill/>
                </a:ln>
                <a:solidFill>
                  <a:prstClr val="black"/>
                </a:solidFill>
                <a:effectLst/>
                <a:uLnTx/>
                <a:uFillTx/>
                <a:latin typeface="Segoe UI"/>
                <a:ea typeface="+mn-ea"/>
                <a:cs typeface="Segoe UI" pitchFamily="34" charset="0"/>
              </a:rPr>
              <a:t>en veillant à y inclure les points clés et les personnes qui les ont soulevés.</a:t>
            </a:r>
          </a:p>
        </p:txBody>
      </p:sp>
      <p:pic>
        <p:nvPicPr>
          <p:cNvPr id="83" name="Picture 82" descr="Portrait of Cassandra">
            <a:extLst>
              <a:ext uri="{FF2B5EF4-FFF2-40B4-BE49-F238E27FC236}">
                <a16:creationId xmlns:a16="http://schemas.microsoft.com/office/drawing/2014/main" id="{A015F063-0302-17AA-DFB8-C166368F183E}"/>
              </a:ext>
            </a:extLst>
          </p:cNvPr>
          <p:cNvPicPr>
            <a:picLocks noChangeAspect="1"/>
          </p:cNvPicPr>
          <p:nvPr/>
        </p:nvPicPr>
        <p:blipFill rotWithShape="1">
          <a:blip r:embed="rId15">
            <a:extLst>
              <a:ext uri="{28A0092B-C50C-407E-A947-70E740481C1C}">
                <a14:useLocalDpi xmlns:a14="http://schemas.microsoft.com/office/drawing/2010/main" val="0"/>
              </a:ext>
            </a:extLst>
          </a:blip>
          <a:srcRect l="50101" t="16196" r="29491"/>
          <a:stretch/>
        </p:blipFill>
        <p:spPr>
          <a:xfrm>
            <a:off x="9831217" y="1536529"/>
            <a:ext cx="1951142" cy="5321471"/>
          </a:xfrm>
          <a:prstGeom prst="rect">
            <a:avLst/>
          </a:prstGeom>
        </p:spPr>
      </p:pic>
      <p:sp>
        <p:nvSpPr>
          <p:cNvPr id="89" name="Freeform: Shape 88">
            <a:extLst>
              <a:ext uri="{FF2B5EF4-FFF2-40B4-BE49-F238E27FC236}">
                <a16:creationId xmlns:a16="http://schemas.microsoft.com/office/drawing/2014/main" id="{14FD2890-8F23-CFC2-EECD-C147D7AECAC3}"/>
              </a:ext>
              <a:ext uri="{C183D7F6-B498-43B3-948B-1728B52AA6E4}">
                <adec:decorative xmlns:adec="http://schemas.microsoft.com/office/drawing/2017/decorative" val="1"/>
              </a:ext>
            </a:extLst>
          </p:cNvPr>
          <p:cNvSpPr/>
          <p:nvPr/>
        </p:nvSpPr>
        <p:spPr>
          <a:xfrm>
            <a:off x="9070974" y="5455668"/>
            <a:ext cx="3121025" cy="814144"/>
          </a:xfrm>
          <a:custGeom>
            <a:avLst/>
            <a:gdLst>
              <a:gd name="connsiteX0" fmla="*/ 0 w 3258104"/>
              <a:gd name="connsiteY0" fmla="*/ 407071 h 814144"/>
              <a:gd name="connsiteX1" fmla="*/ 0 w 3258104"/>
              <a:gd name="connsiteY1" fmla="*/ 407072 h 814144"/>
              <a:gd name="connsiteX2" fmla="*/ 0 w 3258104"/>
              <a:gd name="connsiteY2" fmla="*/ 407072 h 814144"/>
              <a:gd name="connsiteX3" fmla="*/ 407072 w 3258104"/>
              <a:gd name="connsiteY3" fmla="*/ 0 h 814144"/>
              <a:gd name="connsiteX4" fmla="*/ 3258104 w 3258104"/>
              <a:gd name="connsiteY4" fmla="*/ 0 h 814144"/>
              <a:gd name="connsiteX5" fmla="*/ 3258104 w 3258104"/>
              <a:gd name="connsiteY5" fmla="*/ 814144 h 814144"/>
              <a:gd name="connsiteX6" fmla="*/ 407072 w 3258104"/>
              <a:gd name="connsiteY6" fmla="*/ 814143 h 814144"/>
              <a:gd name="connsiteX7" fmla="*/ 8270 w 3258104"/>
              <a:gd name="connsiteY7" fmla="*/ 489111 h 814144"/>
              <a:gd name="connsiteX8" fmla="*/ 0 w 3258104"/>
              <a:gd name="connsiteY8" fmla="*/ 407072 h 814144"/>
              <a:gd name="connsiteX9" fmla="*/ 8270 w 3258104"/>
              <a:gd name="connsiteY9" fmla="*/ 325033 h 814144"/>
              <a:gd name="connsiteX10" fmla="*/ 407072 w 3258104"/>
              <a:gd name="connsiteY10" fmla="*/ 0 h 814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8104" h="814144">
                <a:moveTo>
                  <a:pt x="0" y="407071"/>
                </a:moveTo>
                <a:lnTo>
                  <a:pt x="0" y="407072"/>
                </a:lnTo>
                <a:lnTo>
                  <a:pt x="0" y="407072"/>
                </a:lnTo>
                <a:close/>
                <a:moveTo>
                  <a:pt x="407072" y="0"/>
                </a:moveTo>
                <a:lnTo>
                  <a:pt x="3258104" y="0"/>
                </a:lnTo>
                <a:lnTo>
                  <a:pt x="3258104" y="814144"/>
                </a:lnTo>
                <a:lnTo>
                  <a:pt x="407072" y="814143"/>
                </a:lnTo>
                <a:cubicBezTo>
                  <a:pt x="210355" y="814143"/>
                  <a:pt x="46228" y="674607"/>
                  <a:pt x="8270" y="489111"/>
                </a:cubicBezTo>
                <a:lnTo>
                  <a:pt x="0" y="407072"/>
                </a:lnTo>
                <a:lnTo>
                  <a:pt x="8270" y="325033"/>
                </a:lnTo>
                <a:cubicBezTo>
                  <a:pt x="46228" y="139537"/>
                  <a:pt x="210355" y="0"/>
                  <a:pt x="407072" y="0"/>
                </a:cubicBezTo>
                <a:close/>
              </a:path>
            </a:pathLst>
          </a:custGeom>
          <a:solidFill>
            <a:schemeClr val="tx2"/>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sp>
        <p:nvSpPr>
          <p:cNvPr id="93" name="Rectangle 92">
            <a:extLst>
              <a:ext uri="{FF2B5EF4-FFF2-40B4-BE49-F238E27FC236}">
                <a16:creationId xmlns:a16="http://schemas.microsoft.com/office/drawing/2014/main" id="{44A4250A-4381-2EB4-0EDC-0D6A31493148}"/>
              </a:ext>
            </a:extLst>
          </p:cNvPr>
          <p:cNvSpPr/>
          <p:nvPr/>
        </p:nvSpPr>
        <p:spPr>
          <a:xfrm>
            <a:off x="9403398" y="5647297"/>
            <a:ext cx="2456177" cy="43088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cap="none" normalizeH="0" noProof="0">
                <a:ln>
                  <a:noFill/>
                </a:ln>
                <a:solidFill>
                  <a:prstClr val="white"/>
                </a:solidFill>
                <a:effectLst/>
                <a:uLnTx/>
                <a:uFillTx/>
                <a:latin typeface="Segoe UI Semibold"/>
                <a:ea typeface="+mn-ea"/>
                <a:cs typeface="+mn-cs"/>
              </a:rPr>
              <a:t>Cassandra est chef de vente chez Contoso</a:t>
            </a:r>
          </a:p>
        </p:txBody>
      </p:sp>
    </p:spTree>
    <p:extLst>
      <p:ext uri="{BB962C8B-B14F-4D97-AF65-F5344CB8AC3E}">
        <p14:creationId xmlns:p14="http://schemas.microsoft.com/office/powerpoint/2010/main" val="1958150464"/>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E91045CD-9B48-7B8E-8514-F3D5A68C5CDD}"/>
              </a:ext>
            </a:extLst>
          </p:cNvPr>
          <p:cNvSpPr>
            <a:spLocks noGrp="1"/>
          </p:cNvSpPr>
          <p:nvPr>
            <p:ph type="title"/>
          </p:nvPr>
        </p:nvSpPr>
        <p:spPr>
          <a:xfrm>
            <a:off x="588264" y="2459504"/>
            <a:ext cx="5420650" cy="1938992"/>
          </a:xfrm>
        </p:spPr>
        <p:txBody>
          <a:bodyPr/>
          <a:lstStyle/>
          <a:p>
            <a:r>
              <a:rPr lang="fr-FR" sz="4200" dirty="0">
                <a:gradFill flip="none" rotWithShape="1">
                  <a:gsLst>
                    <a:gs pos="50000">
                      <a:srgbClr val="8661C5"/>
                    </a:gs>
                    <a:gs pos="0">
                      <a:srgbClr val="3E76D4"/>
                    </a:gs>
                    <a:gs pos="100000">
                      <a:srgbClr val="C73ECC"/>
                    </a:gs>
                  </a:gsLst>
                  <a:lin ang="2700000" scaled="1"/>
                  <a:tileRect/>
                </a:gradFill>
              </a:rPr>
              <a:t>Copilot pour </a:t>
            </a:r>
            <a:r>
              <a:rPr lang="fr-FR" sz="4200" dirty="0">
                <a:gradFill flip="none" rotWithShape="1">
                  <a:gsLst>
                    <a:gs pos="50000">
                      <a:srgbClr val="8661C5"/>
                    </a:gs>
                    <a:gs pos="0">
                      <a:srgbClr val="3E76D4"/>
                    </a:gs>
                    <a:gs pos="100000">
                      <a:srgbClr val="C73ECC"/>
                    </a:gs>
                  </a:gsLst>
                  <a:lin ang="2700000" scaled="1"/>
                  <a:tileRect/>
                </a:gradFill>
                <a:latin typeface="Segoe UI Semibold"/>
              </a:rPr>
              <a:t>Microsoft 365 </a:t>
            </a:r>
            <a:br>
              <a:rPr lang="fr-FR" sz="4200" dirty="0">
                <a:gradFill flip="none" rotWithShape="1">
                  <a:gsLst>
                    <a:gs pos="50000">
                      <a:srgbClr val="8661C5"/>
                    </a:gs>
                    <a:gs pos="0">
                      <a:srgbClr val="3E76D4"/>
                    </a:gs>
                    <a:gs pos="100000">
                      <a:srgbClr val="C73ECC"/>
                    </a:gs>
                  </a:gsLst>
                  <a:lin ang="2700000" scaled="1"/>
                  <a:tileRect/>
                </a:gradFill>
                <a:latin typeface="Segoe UI Semibold"/>
              </a:rPr>
            </a:br>
            <a:r>
              <a:rPr lang="fr-FR" sz="4200" dirty="0"/>
              <a:t>L'IA pour le marketing</a:t>
            </a:r>
          </a:p>
        </p:txBody>
      </p:sp>
      <p:pic>
        <p:nvPicPr>
          <p:cNvPr id="2" name="Picture 2" descr="Microsoft Copilot logo">
            <a:extLst>
              <a:ext uri="{FF2B5EF4-FFF2-40B4-BE49-F238E27FC236}">
                <a16:creationId xmlns:a16="http://schemas.microsoft.com/office/drawing/2014/main" id="{47DB4199-7EF2-1894-5387-B4BD7BDE201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4094" y="477520"/>
            <a:ext cx="1255058" cy="1255058"/>
          </a:xfrm>
          <a:prstGeom prst="rect">
            <a:avLst/>
          </a:prstGeom>
          <a:noFill/>
          <a:extLst>
            <a:ext uri="{909E8E84-426E-40DD-AFC4-6F175D3DCCD1}">
              <a14:hiddenFill xmlns:a14="http://schemas.microsoft.com/office/drawing/2010/main">
                <a:solidFill>
                  <a:srgbClr val="FFFFFF"/>
                </a:solidFill>
              </a14:hiddenFill>
            </a:ext>
          </a:extLst>
        </p:spPr>
      </p:pic>
      <p:grpSp>
        <p:nvGrpSpPr>
          <p:cNvPr id="28" name="Group 27">
            <a:extLst>
              <a:ext uri="{FF2B5EF4-FFF2-40B4-BE49-F238E27FC236}">
                <a16:creationId xmlns:a16="http://schemas.microsoft.com/office/drawing/2014/main" id="{0AB2AF80-AD3C-9B24-6A7A-B623BA4EA90E}"/>
              </a:ext>
              <a:ext uri="{C183D7F6-B498-43B3-948B-1728B52AA6E4}">
                <adec:decorative xmlns:adec="http://schemas.microsoft.com/office/drawing/2017/decorative" val="1"/>
              </a:ext>
            </a:extLst>
          </p:cNvPr>
          <p:cNvGrpSpPr/>
          <p:nvPr/>
        </p:nvGrpSpPr>
        <p:grpSpPr>
          <a:xfrm>
            <a:off x="6461096" y="946407"/>
            <a:ext cx="4965186" cy="4965186"/>
            <a:chOff x="448978" y="1473296"/>
            <a:chExt cx="4253520" cy="4253520"/>
          </a:xfrm>
        </p:grpSpPr>
        <p:sp>
          <p:nvSpPr>
            <p:cNvPr id="29" name="Oval 28">
              <a:extLst>
                <a:ext uri="{FF2B5EF4-FFF2-40B4-BE49-F238E27FC236}">
                  <a16:creationId xmlns:a16="http://schemas.microsoft.com/office/drawing/2014/main" id="{ECEC9678-B85A-F30A-4621-9695704FA2E2}"/>
                </a:ext>
              </a:extLst>
            </p:cNvPr>
            <p:cNvSpPr/>
            <p:nvPr/>
          </p:nvSpPr>
          <p:spPr bwMode="auto">
            <a:xfrm>
              <a:off x="448978" y="1473296"/>
              <a:ext cx="4253520" cy="4253520"/>
            </a:xfrm>
            <a:prstGeom prst="ellipse">
              <a:avLst/>
            </a:prstGeom>
            <a:gradFill>
              <a:gsLst>
                <a:gs pos="0">
                  <a:srgbClr val="0F6CBD"/>
                </a:gs>
                <a:gs pos="100000">
                  <a:srgbClr val="9F51DE"/>
                </a:gs>
              </a:gsLst>
              <a:lin ang="0" scaled="1"/>
            </a:gradFill>
            <a:ln>
              <a:noFill/>
            </a:ln>
            <a:effectLst>
              <a:outerShdw blurRad="343645" dist="295501" dir="2700000" algn="tl" rotWithShape="0">
                <a:srgbClr val="F3484C">
                  <a:alpha val="15816"/>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pic>
          <p:nvPicPr>
            <p:cNvPr id="30" name="Picture 29">
              <a:extLst>
                <a:ext uri="{FF2B5EF4-FFF2-40B4-BE49-F238E27FC236}">
                  <a16:creationId xmlns:a16="http://schemas.microsoft.com/office/drawing/2014/main" id="{09E456EB-F644-1801-D79F-8DEF7EDAFF6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9659" t="22908" r="11867" b="19274"/>
            <a:stretch/>
          </p:blipFill>
          <p:spPr>
            <a:xfrm>
              <a:off x="582158" y="1609200"/>
              <a:ext cx="4001101" cy="4001101"/>
            </a:xfrm>
            <a:prstGeom prst="ellipse">
              <a:avLst/>
            </a:prstGeom>
            <a:ln>
              <a:noFill/>
            </a:ln>
            <a:effectLst/>
          </p:spPr>
        </p:pic>
      </p:grpSp>
    </p:spTree>
    <p:extLst>
      <p:ext uri="{BB962C8B-B14F-4D97-AF65-F5344CB8AC3E}">
        <p14:creationId xmlns:p14="http://schemas.microsoft.com/office/powerpoint/2010/main" val="2038858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9093E18-1DF5-1345-6FB1-A22E8CF3B374}"/>
              </a:ext>
              <a:ext uri="{C183D7F6-B498-43B3-948B-1728B52AA6E4}">
                <adec:decorative xmlns:adec="http://schemas.microsoft.com/office/drawing/2017/decorative" val="1"/>
              </a:ext>
            </a:extLst>
          </p:cNvPr>
          <p:cNvPicPr>
            <a:picLocks noChangeAspect="1"/>
          </p:cNvPicPr>
          <p:nvPr/>
        </p:nvPicPr>
        <p:blipFill rotWithShape="1">
          <a:blip r:embed="rId3">
            <a:alphaModFix amt="39000"/>
            <a:extLst>
              <a:ext uri="{BEBA8EAE-BF5A-486C-A8C5-ECC9F3942E4B}">
                <a14:imgProps xmlns:a14="http://schemas.microsoft.com/office/drawing/2010/main">
                  <a14:imgLayer r:embed="rId4">
                    <a14:imgEffect>
                      <a14:sharpenSoften amount="-100000"/>
                    </a14:imgEffect>
                  </a14:imgLayer>
                </a14:imgProps>
              </a:ext>
            </a:extLst>
          </a:blip>
          <a:srcRect l="25423" t="26609" r="18476" b="23185"/>
          <a:stretch/>
        </p:blipFill>
        <p:spPr>
          <a:xfrm>
            <a:off x="1756610" y="1751854"/>
            <a:ext cx="8678779" cy="3477402"/>
          </a:xfrm>
          <a:prstGeom prst="roundRect">
            <a:avLst>
              <a:gd name="adj" fmla="val 8641"/>
            </a:avLst>
          </a:prstGeom>
          <a:solidFill>
            <a:schemeClr val="bg1"/>
          </a:solidFill>
          <a:ln>
            <a:solidFill>
              <a:schemeClr val="bg1"/>
            </a:solidFill>
          </a:ln>
          <a:effectLst>
            <a:outerShdw blurRad="343645" dist="295501" dir="2700000" algn="tl" rotWithShape="0">
              <a:srgbClr val="F3484C">
                <a:alpha val="15816"/>
              </a:srgbClr>
            </a:outerShdw>
          </a:effectLst>
        </p:spPr>
      </p:pic>
      <p:sp>
        <p:nvSpPr>
          <p:cNvPr id="6" name="Rectangle: Rounded Corners 6">
            <a:extLst>
              <a:ext uri="{FF2B5EF4-FFF2-40B4-BE49-F238E27FC236}">
                <a16:creationId xmlns:a16="http://schemas.microsoft.com/office/drawing/2014/main" id="{CDFF2152-5DFB-EE9B-B6CD-B68AAABB6000}"/>
              </a:ext>
              <a:ext uri="{C183D7F6-B498-43B3-948B-1728B52AA6E4}">
                <adec:decorative xmlns:adec="http://schemas.microsoft.com/office/drawing/2017/decorative" val="1"/>
              </a:ext>
            </a:extLst>
          </p:cNvPr>
          <p:cNvSpPr/>
          <p:nvPr/>
        </p:nvSpPr>
        <p:spPr bwMode="auto">
          <a:xfrm>
            <a:off x="1756610" y="1729039"/>
            <a:ext cx="8678779" cy="3523032"/>
          </a:xfrm>
          <a:prstGeom prst="roundRect">
            <a:avLst>
              <a:gd name="adj" fmla="val 8425"/>
            </a:avLst>
          </a:prstGeom>
          <a:noFill/>
          <a:ln w="38100">
            <a:gradFill>
              <a:gsLst>
                <a:gs pos="37000">
                  <a:srgbClr val="464FEB"/>
                </a:gs>
                <a:gs pos="69000">
                  <a:srgbClr val="47CFFA"/>
                </a:gs>
                <a:gs pos="91000">
                  <a:srgbClr val="B47CF8"/>
                </a:gs>
              </a:gsLst>
              <a:lin ang="3600000" scaled="0"/>
            </a:gradFill>
          </a:ln>
          <a:effectLst>
            <a:outerShdw blurRad="300618" dist="154023"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8" name="Rectangle: Rounded Corners 3">
            <a:extLst>
              <a:ext uri="{FF2B5EF4-FFF2-40B4-BE49-F238E27FC236}">
                <a16:creationId xmlns:a16="http://schemas.microsoft.com/office/drawing/2014/main" id="{56BC5527-CD6C-E821-E9DE-F5A9322B3BC6}"/>
              </a:ext>
            </a:extLst>
          </p:cNvPr>
          <p:cNvSpPr>
            <a:spLocks noGrp="1"/>
          </p:cNvSpPr>
          <p:nvPr>
            <p:ph type="title"/>
          </p:nvPr>
        </p:nvSpPr>
        <p:spPr bwMode="auto">
          <a:xfrm>
            <a:off x="2455068" y="1493838"/>
            <a:ext cx="7281863" cy="547687"/>
          </a:xfrm>
          <a:prstGeom prst="roundRect">
            <a:avLst>
              <a:gd name="adj" fmla="val 21801"/>
            </a:avLst>
          </a:prstGeom>
          <a:gradFill flip="none" rotWithShape="1">
            <a:gsLst>
              <a:gs pos="0">
                <a:srgbClr val="0F6CBD"/>
              </a:gs>
              <a:gs pos="100000">
                <a:srgbClr val="9F51DE"/>
              </a:gs>
            </a:gsLst>
            <a:lin ang="0" scaled="1"/>
            <a:tileRect/>
          </a:gradFill>
          <a:ln w="9525" cap="flat" cmpd="sng" algn="ctr">
            <a:noFill/>
            <a:prstDash val="solid"/>
            <a:headEnd type="none" w="med" len="med"/>
            <a:tailEnd type="none" w="med" len="med"/>
          </a:ln>
          <a:effectLst>
            <a:outerShdw blurRad="50800" dist="38100" dir="5400000" algn="t"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a:spcAft>
                <a:spcPct val="0"/>
              </a:spcAft>
              <a:defRPr/>
            </a:pPr>
            <a:r>
              <a:rPr lang="fr-FR" sz="2400">
                <a:ln>
                  <a:noFill/>
                </a:ln>
                <a:solidFill>
                  <a:schemeClr val="bg1"/>
                </a:solidFill>
                <a:latin typeface="+mj-lt"/>
                <a:cs typeface="Segoe UI"/>
              </a:rPr>
              <a:t>Personne n'a besoin de partir de zéro</a:t>
            </a:r>
          </a:p>
        </p:txBody>
      </p:sp>
      <p:sp>
        <p:nvSpPr>
          <p:cNvPr id="4" name="TextBox 3">
            <a:extLst>
              <a:ext uri="{FF2B5EF4-FFF2-40B4-BE49-F238E27FC236}">
                <a16:creationId xmlns:a16="http://schemas.microsoft.com/office/drawing/2014/main" id="{3E2F63C6-0A45-AC29-CF06-D228B0518C9F}"/>
              </a:ext>
            </a:extLst>
          </p:cNvPr>
          <p:cNvSpPr txBox="1"/>
          <p:nvPr/>
        </p:nvSpPr>
        <p:spPr>
          <a:xfrm>
            <a:off x="2112865" y="2931977"/>
            <a:ext cx="7966269" cy="1338828"/>
          </a:xfrm>
          <a:prstGeom prst="rect">
            <a:avLst/>
          </a:prstGeom>
        </p:spPr>
        <p:txBody>
          <a:bodyPr wrap="square" lIns="0" tIns="0" rIns="0" bIns="0" anchor="ctr">
            <a:spAutoFit/>
          </a:bodyPr>
          <a:lstStyle/>
          <a:p>
            <a:pPr algn="ctr">
              <a:spcBef>
                <a:spcPts val="3600"/>
              </a:spcBef>
              <a:defRPr/>
            </a:pPr>
            <a:r>
              <a:rPr lang="fr-FR" sz="6000">
                <a:ln w="3175">
                  <a:noFill/>
                </a:ln>
                <a:gradFill>
                  <a:gsLst>
                    <a:gs pos="33000">
                      <a:srgbClr val="1F78D4"/>
                    </a:gs>
                    <a:gs pos="81000">
                      <a:srgbClr val="8678D6"/>
                    </a:gs>
                  </a:gsLst>
                  <a:lin ang="2700000" scaled="1"/>
                </a:gradFill>
                <a:latin typeface="Segoe UI Semibold"/>
                <a:ea typeface="+mn-ea"/>
                <a:cs typeface="+mn-cs"/>
              </a:rPr>
              <a:t>73 </a:t>
            </a:r>
            <a:r>
              <a:rPr kumimoji="0" lang="fr-FR" sz="6000" b="0" i="0" u="none" strike="noStrike" cap="none" normalizeH="0" baseline="0" noProof="0">
                <a:ln w="3175">
                  <a:noFill/>
                </a:ln>
                <a:gradFill>
                  <a:gsLst>
                    <a:gs pos="33000">
                      <a:srgbClr val="1F78D4"/>
                    </a:gs>
                    <a:gs pos="81000">
                      <a:srgbClr val="8678D6"/>
                    </a:gs>
                  </a:gsLst>
                  <a:lin ang="2700000" scaled="1"/>
                </a:gradFill>
                <a:effectLst/>
                <a:uLnTx/>
                <a:uFillTx/>
                <a:latin typeface="Segoe UI Semibold"/>
                <a:ea typeface="+mn-ea"/>
                <a:cs typeface="+mn-cs"/>
              </a:rPr>
              <a:t>% des </a:t>
            </a:r>
            <a:r>
              <a:rPr lang="fr-FR" sz="6000">
                <a:ln w="3175">
                  <a:noFill/>
                </a:ln>
                <a:gradFill>
                  <a:gsLst>
                    <a:gs pos="33000">
                      <a:srgbClr val="1F78D4"/>
                    </a:gs>
                    <a:gs pos="81000">
                      <a:srgbClr val="8678D6"/>
                    </a:gs>
                  </a:gsLst>
                  <a:lin ang="2700000" scaled="1"/>
                </a:gradFill>
                <a:latin typeface="Segoe UI Semibold"/>
              </a:rPr>
              <a:t>personnes</a:t>
            </a:r>
            <a:br>
              <a:rPr lang="fr-FR" dirty="0"/>
            </a:br>
            <a:r>
              <a:rPr kumimoji="0" lang="fr-FR" sz="2700" b="0" i="0" u="none" strike="noStrike" cap="none" normalizeH="0" baseline="0" noProof="0">
                <a:ln>
                  <a:noFill/>
                </a:ln>
                <a:solidFill>
                  <a:prstClr val="black"/>
                </a:solidFill>
                <a:effectLst/>
                <a:uLnTx/>
                <a:uFillTx/>
                <a:latin typeface="Segoe UI"/>
                <a:ea typeface="+mj-lt"/>
                <a:cs typeface="Segoe UI"/>
              </a:rPr>
              <a:t>se sentent </a:t>
            </a:r>
            <a:r>
              <a:rPr lang="fr-FR" sz="2700">
                <a:solidFill>
                  <a:prstClr val="black"/>
                </a:solidFill>
                <a:latin typeface="Segoe UI"/>
                <a:ea typeface="+mj-lt"/>
                <a:cs typeface="Segoe UI"/>
              </a:rPr>
              <a:t>à l'aise d'utiliser l'IA pour du travail créatif</a:t>
            </a:r>
          </a:p>
        </p:txBody>
      </p:sp>
      <p:sp>
        <p:nvSpPr>
          <p:cNvPr id="7" name="TextBox 6">
            <a:extLst>
              <a:ext uri="{FF2B5EF4-FFF2-40B4-BE49-F238E27FC236}">
                <a16:creationId xmlns:a16="http://schemas.microsoft.com/office/drawing/2014/main" id="{18E6A1D0-10B8-1C7A-C13F-6E969C009126}"/>
              </a:ext>
            </a:extLst>
          </p:cNvPr>
          <p:cNvSpPr txBox="1"/>
          <p:nvPr/>
        </p:nvSpPr>
        <p:spPr>
          <a:xfrm>
            <a:off x="588263" y="6042926"/>
            <a:ext cx="6762996" cy="161583"/>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0" i="0" u="none" strike="noStrike" cap="none" normalizeH="0" baseline="0" noProof="0">
                <a:ln>
                  <a:noFill/>
                </a:ln>
                <a:solidFill>
                  <a:srgbClr val="8661C5"/>
                </a:solidFill>
                <a:effectLst/>
                <a:uLnTx/>
                <a:uFillTx/>
                <a:latin typeface="Segoe UI"/>
                <a:ea typeface="+mn-ea"/>
                <a:cs typeface="+mn-cs"/>
                <a:hlinkClick r:id="rId5">
                  <a:extLst>
                    <a:ext uri="{A12FA001-AC4F-418D-AE19-62706E023703}">
                      <ahyp:hlinkClr xmlns:ahyp="http://schemas.microsoft.com/office/drawing/2018/hyperlinkcolor" val="tx"/>
                    </a:ext>
                  </a:extLst>
                </a:hlinkClick>
              </a:rPr>
              <a:t>Microsoft WorkLab Work Trend Index, mai 2023</a:t>
            </a:r>
          </a:p>
        </p:txBody>
      </p:sp>
    </p:spTree>
    <p:extLst>
      <p:ext uri="{BB962C8B-B14F-4D97-AF65-F5344CB8AC3E}">
        <p14:creationId xmlns:p14="http://schemas.microsoft.com/office/powerpoint/2010/main" val="2840539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par>
                                <p:cTn id="8" presetID="16" presetClass="entr" presetSubtype="37" fill="hold" grpId="0" nodeType="withEffect">
                                  <p:stCondLst>
                                    <p:cond delay="400"/>
                                  </p:stCondLst>
                                  <p:childTnLst>
                                    <p:set>
                                      <p:cBhvr>
                                        <p:cTn id="9" dur="1" fill="hold">
                                          <p:stCondLst>
                                            <p:cond delay="0"/>
                                          </p:stCondLst>
                                        </p:cTn>
                                        <p:tgtEl>
                                          <p:spTgt spid="6"/>
                                        </p:tgtEl>
                                        <p:attrNameLst>
                                          <p:attrName>style.visibility</p:attrName>
                                        </p:attrNameLst>
                                      </p:cBhvr>
                                      <p:to>
                                        <p:strVal val="visible"/>
                                      </p:to>
                                    </p:set>
                                    <p:animEffect transition="in" filter="barn(outVertical)">
                                      <p:cBhvr>
                                        <p:cTn id="10" dur="300"/>
                                        <p:tgtEl>
                                          <p:spTgt spid="6"/>
                                        </p:tgtEl>
                                      </p:cBhvr>
                                    </p:animEffect>
                                  </p:childTnLst>
                                </p:cTn>
                              </p:par>
                              <p:par>
                                <p:cTn id="11" presetID="16" presetClass="entr" presetSubtype="37" fill="hold" grpId="0" nodeType="withEffect">
                                  <p:stCondLst>
                                    <p:cond delay="400"/>
                                  </p:stCondLst>
                                  <p:childTnLst>
                                    <p:set>
                                      <p:cBhvr>
                                        <p:cTn id="12" dur="1" fill="hold">
                                          <p:stCondLst>
                                            <p:cond delay="0"/>
                                          </p:stCondLst>
                                        </p:cTn>
                                        <p:tgtEl>
                                          <p:spTgt spid="4"/>
                                        </p:tgtEl>
                                        <p:attrNameLst>
                                          <p:attrName>style.visibility</p:attrName>
                                        </p:attrNameLst>
                                      </p:cBhvr>
                                      <p:to>
                                        <p:strVal val="visible"/>
                                      </p:to>
                                    </p:set>
                                    <p:animEffect transition="in" filter="barn(outVertical)">
                                      <p:cBhvr>
                                        <p:cTn id="13"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7" name="Group 126">
            <a:extLst>
              <a:ext uri="{FF2B5EF4-FFF2-40B4-BE49-F238E27FC236}">
                <a16:creationId xmlns:a16="http://schemas.microsoft.com/office/drawing/2014/main" id="{5248A115-E826-5085-2A7F-90D76DAA34DC}"/>
              </a:ext>
              <a:ext uri="{C183D7F6-B498-43B3-948B-1728B52AA6E4}">
                <adec:decorative xmlns:adec="http://schemas.microsoft.com/office/drawing/2017/decorative" val="1"/>
              </a:ext>
            </a:extLst>
          </p:cNvPr>
          <p:cNvGrpSpPr/>
          <p:nvPr/>
        </p:nvGrpSpPr>
        <p:grpSpPr>
          <a:xfrm>
            <a:off x="-2" y="1103972"/>
            <a:ext cx="12205140" cy="5754028"/>
            <a:chOff x="-2" y="1103972"/>
            <a:chExt cx="12205140" cy="5754028"/>
          </a:xfrm>
        </p:grpSpPr>
        <p:grpSp>
          <p:nvGrpSpPr>
            <p:cNvPr id="124" name="Group 123">
              <a:extLst>
                <a:ext uri="{FF2B5EF4-FFF2-40B4-BE49-F238E27FC236}">
                  <a16:creationId xmlns:a16="http://schemas.microsoft.com/office/drawing/2014/main" id="{C3DA62A7-3730-AD04-3962-54FC036F240F}"/>
                </a:ext>
                <a:ext uri="{C183D7F6-B498-43B3-948B-1728B52AA6E4}">
                  <adec:decorative xmlns:adec="http://schemas.microsoft.com/office/drawing/2017/decorative" val="1"/>
                </a:ext>
              </a:extLst>
            </p:cNvPr>
            <p:cNvGrpSpPr/>
            <p:nvPr/>
          </p:nvGrpSpPr>
          <p:grpSpPr>
            <a:xfrm>
              <a:off x="-2" y="1103972"/>
              <a:ext cx="12205140" cy="5754028"/>
              <a:chOff x="-2" y="1103972"/>
              <a:chExt cx="12205140" cy="5754028"/>
            </a:xfrm>
          </p:grpSpPr>
          <p:sp>
            <p:nvSpPr>
              <p:cNvPr id="55" name="Rectangle: Single Corner Rounded 54">
                <a:extLst>
                  <a:ext uri="{FF2B5EF4-FFF2-40B4-BE49-F238E27FC236}">
                    <a16:creationId xmlns:a16="http://schemas.microsoft.com/office/drawing/2014/main" id="{5222704A-38E9-E1DC-EAD1-3AFFD86DE342}"/>
                  </a:ext>
                  <a:ext uri="{C183D7F6-B498-43B3-948B-1728B52AA6E4}">
                    <adec:decorative xmlns:adec="http://schemas.microsoft.com/office/drawing/2017/decorative" val="1"/>
                  </a:ext>
                </a:extLst>
              </p:cNvPr>
              <p:cNvSpPr>
                <a:spLocks noChangeAspect="1"/>
              </p:cNvSpPr>
              <p:nvPr/>
            </p:nvSpPr>
            <p:spPr bwMode="auto">
              <a:xfrm>
                <a:off x="0" y="1295400"/>
                <a:ext cx="3635374" cy="5562600"/>
              </a:xfrm>
              <a:prstGeom prst="round1Rect">
                <a:avLst>
                  <a:gd name="adj" fmla="val 4091"/>
                </a:avLst>
              </a:prstGeom>
              <a:gradFill>
                <a:gsLst>
                  <a:gs pos="0">
                    <a:schemeClr val="accent4"/>
                  </a:gs>
                  <a:gs pos="100000">
                    <a:srgbClr val="D59ED7"/>
                  </a:gs>
                </a:gsLst>
                <a:lin ang="2700000" scaled="0"/>
              </a:gradFill>
              <a:ln w="9525" cap="flat" cmpd="sng" algn="ctr">
                <a:noFill/>
                <a:prstDash val="solid"/>
                <a:headEnd type="none" w="med" len="med"/>
                <a:tailEnd type="none" w="med" len="med"/>
              </a:ln>
              <a:effectLst>
                <a:outerShdw blurRad="63500" dist="63500" dir="2700000" algn="tl" rotWithShape="0">
                  <a:srgbClr val="737373">
                    <a:alpha val="20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a:ln>
                    <a:noFill/>
                  </a:ln>
                  <a:solidFill>
                    <a:srgbClr val="000000"/>
                  </a:solidFill>
                  <a:effectLst/>
                  <a:uLnTx/>
                  <a:uFillTx/>
                  <a:latin typeface="Segoe UI Semibold"/>
                  <a:ea typeface="+mn-ea"/>
                  <a:cs typeface="Segoe UI" panose="020B0502040204020203" pitchFamily="34" charset="0"/>
                </a:endParaRPr>
              </a:p>
            </p:txBody>
          </p:sp>
          <p:grpSp>
            <p:nvGrpSpPr>
              <p:cNvPr id="123" name="Group 122">
                <a:extLst>
                  <a:ext uri="{FF2B5EF4-FFF2-40B4-BE49-F238E27FC236}">
                    <a16:creationId xmlns:a16="http://schemas.microsoft.com/office/drawing/2014/main" id="{E154F2BD-D5BC-A00C-3E37-910331F3AA07}"/>
                  </a:ext>
                  <a:ext uri="{C183D7F6-B498-43B3-948B-1728B52AA6E4}">
                    <adec:decorative xmlns:adec="http://schemas.microsoft.com/office/drawing/2017/decorative" val="1"/>
                  </a:ext>
                </a:extLst>
              </p:cNvPr>
              <p:cNvGrpSpPr/>
              <p:nvPr/>
            </p:nvGrpSpPr>
            <p:grpSpPr>
              <a:xfrm>
                <a:off x="-2" y="1103972"/>
                <a:ext cx="12205140" cy="5414304"/>
                <a:chOff x="-2" y="1103972"/>
                <a:chExt cx="12205140" cy="5414304"/>
              </a:xfrm>
            </p:grpSpPr>
            <p:pic>
              <p:nvPicPr>
                <p:cNvPr id="53" name="Picture 52">
                  <a:extLst>
                    <a:ext uri="{FF2B5EF4-FFF2-40B4-BE49-F238E27FC236}">
                      <a16:creationId xmlns:a16="http://schemas.microsoft.com/office/drawing/2014/main" id="{20EA3E61-4CC5-A5B8-04FA-EA5E4767CBC3}"/>
                    </a:ext>
                    <a:ext uri="{C183D7F6-B498-43B3-948B-1728B52AA6E4}">
                      <adec:decorative xmlns:adec="http://schemas.microsoft.com/office/drawing/2017/decorative" val="1"/>
                    </a:ext>
                  </a:extLst>
                </p:cNvPr>
                <p:cNvPicPr>
                  <a:picLocks/>
                </p:cNvPicPr>
                <p:nvPr/>
              </p:nvPicPr>
              <p:blipFill rotWithShape="1">
                <a:blip r:embed="rId3">
                  <a:alphaModFix amt="50000"/>
                  <a:extLst>
                    <a:ext uri="{BEBA8EAE-BF5A-486C-A8C5-ECC9F3942E4B}">
                      <a14:imgProps xmlns:a14="http://schemas.microsoft.com/office/drawing/2010/main">
                        <a14:imgLayer r:embed="rId4">
                          <a14:imgEffect>
                            <a14:sharpenSoften amount="-100000"/>
                          </a14:imgEffect>
                        </a14:imgLayer>
                      </a14:imgProps>
                    </a:ext>
                  </a:extLst>
                </a:blip>
                <a:srcRect l="40529" r="39017"/>
                <a:stretch/>
              </p:blipFill>
              <p:spPr>
                <a:xfrm>
                  <a:off x="4429125" y="1209675"/>
                  <a:ext cx="2190054" cy="4597606"/>
                </a:xfrm>
                <a:custGeom>
                  <a:avLst/>
                  <a:gdLst>
                    <a:gd name="connsiteX0" fmla="*/ 0 w 2190054"/>
                    <a:gd name="connsiteY0" fmla="*/ 0 h 4597606"/>
                    <a:gd name="connsiteX1" fmla="*/ 2047994 w 2190054"/>
                    <a:gd name="connsiteY1" fmla="*/ 0 h 4597606"/>
                    <a:gd name="connsiteX2" fmla="*/ 2190054 w 2190054"/>
                    <a:gd name="connsiteY2" fmla="*/ 142060 h 4597606"/>
                    <a:gd name="connsiteX3" fmla="*/ 2190054 w 2190054"/>
                    <a:gd name="connsiteY3" fmla="*/ 4455546 h 4597606"/>
                    <a:gd name="connsiteX4" fmla="*/ 2047994 w 2190054"/>
                    <a:gd name="connsiteY4" fmla="*/ 4597606 h 4597606"/>
                    <a:gd name="connsiteX5" fmla="*/ 0 w 2190054"/>
                    <a:gd name="connsiteY5" fmla="*/ 4597606 h 4597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0054" h="4597606">
                      <a:moveTo>
                        <a:pt x="0" y="0"/>
                      </a:moveTo>
                      <a:lnTo>
                        <a:pt x="2047994" y="0"/>
                      </a:lnTo>
                      <a:cubicBezTo>
                        <a:pt x="2126452" y="0"/>
                        <a:pt x="2190054" y="63602"/>
                        <a:pt x="2190054" y="142060"/>
                      </a:cubicBezTo>
                      <a:lnTo>
                        <a:pt x="2190054" y="4455546"/>
                      </a:lnTo>
                      <a:cubicBezTo>
                        <a:pt x="2190054" y="4534004"/>
                        <a:pt x="2126452" y="4597606"/>
                        <a:pt x="2047994" y="4597606"/>
                      </a:cubicBezTo>
                      <a:lnTo>
                        <a:pt x="0" y="4597606"/>
                      </a:lnTo>
                      <a:close/>
                    </a:path>
                  </a:pathLst>
                </a:custGeom>
                <a:solidFill>
                  <a:schemeClr val="bg1"/>
                </a:solidFill>
                <a:ln>
                  <a:solidFill>
                    <a:schemeClr val="bg1"/>
                  </a:solidFill>
                </a:ln>
                <a:effectLst>
                  <a:outerShdw blurRad="223661" dist="140295" dir="2700000" algn="tl" rotWithShape="0">
                    <a:schemeClr val="accent1">
                      <a:alpha val="15000"/>
                    </a:schemeClr>
                  </a:outerShdw>
                </a:effectLst>
              </p:spPr>
            </p:pic>
            <p:sp>
              <p:nvSpPr>
                <p:cNvPr id="56" name="Rectangle: Top Corners Rounded 55">
                  <a:extLst>
                    <a:ext uri="{FF2B5EF4-FFF2-40B4-BE49-F238E27FC236}">
                      <a16:creationId xmlns:a16="http://schemas.microsoft.com/office/drawing/2014/main" id="{4FD35B47-94D2-4C32-2A14-368E35F43007}"/>
                    </a:ext>
                    <a:ext uri="{C183D7F6-B498-43B3-948B-1728B52AA6E4}">
                      <adec:decorative xmlns:adec="http://schemas.microsoft.com/office/drawing/2017/decorative" val="1"/>
                    </a:ext>
                  </a:extLst>
                </p:cNvPr>
                <p:cNvSpPr>
                  <a:spLocks/>
                </p:cNvSpPr>
                <p:nvPr/>
              </p:nvSpPr>
              <p:spPr bwMode="auto">
                <a:xfrm rot="5400000">
                  <a:off x="708817" y="3453611"/>
                  <a:ext cx="2106615" cy="3524250"/>
                </a:xfrm>
                <a:prstGeom prst="round2SameRect">
                  <a:avLst>
                    <a:gd name="adj1" fmla="val 4911"/>
                    <a:gd name="adj2" fmla="val 0"/>
                  </a:avLst>
                </a:prstGeom>
                <a:solidFill>
                  <a:schemeClr val="bg1">
                    <a:lumMod val="85000"/>
                    <a:lumOff val="15000"/>
                    <a:alpha val="62000"/>
                  </a:schemeClr>
                </a:solidFill>
                <a:ln w="1270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grpSp>
              <p:nvGrpSpPr>
                <p:cNvPr id="57" name="Group 56">
                  <a:extLst>
                    <a:ext uri="{FF2B5EF4-FFF2-40B4-BE49-F238E27FC236}">
                      <a16:creationId xmlns:a16="http://schemas.microsoft.com/office/drawing/2014/main" id="{DED5E704-8A69-E536-7D01-4F6CB19FBDE8}"/>
                    </a:ext>
                  </a:extLst>
                </p:cNvPr>
                <p:cNvGrpSpPr/>
                <p:nvPr/>
              </p:nvGrpSpPr>
              <p:grpSpPr>
                <a:xfrm>
                  <a:off x="-2" y="1103972"/>
                  <a:ext cx="12205140" cy="4806944"/>
                  <a:chOff x="-2" y="1103972"/>
                  <a:chExt cx="12205140" cy="4806944"/>
                </a:xfrm>
              </p:grpSpPr>
              <p:sp>
                <p:nvSpPr>
                  <p:cNvPr id="77" name="Arrow: Bent 76">
                    <a:extLst>
                      <a:ext uri="{FF2B5EF4-FFF2-40B4-BE49-F238E27FC236}">
                        <a16:creationId xmlns:a16="http://schemas.microsoft.com/office/drawing/2014/main" id="{E33BF40B-95C5-868E-A856-FAB89049F167}"/>
                      </a:ext>
                      <a:ext uri="{C183D7F6-B498-43B3-948B-1728B52AA6E4}">
                        <adec:decorative xmlns:adec="http://schemas.microsoft.com/office/drawing/2017/decorative" val="1"/>
                      </a:ext>
                    </a:extLst>
                  </p:cNvPr>
                  <p:cNvSpPr/>
                  <p:nvPr/>
                </p:nvSpPr>
                <p:spPr bwMode="auto">
                  <a:xfrm flipV="1">
                    <a:off x="4440171" y="3294186"/>
                    <a:ext cx="7764967" cy="2616730"/>
                  </a:xfrm>
                  <a:prstGeom prst="bentArrow">
                    <a:avLst>
                      <a:gd name="adj1" fmla="val 25000"/>
                      <a:gd name="adj2" fmla="val 0"/>
                      <a:gd name="adj3" fmla="val 25000"/>
                      <a:gd name="adj4" fmla="val 4072"/>
                    </a:avLst>
                  </a:prstGeom>
                  <a:solidFill>
                    <a:schemeClr val="bg1"/>
                  </a:solidFill>
                  <a:ln w="19050">
                    <a:gradFill flip="none" rotWithShape="1">
                      <a:gsLst>
                        <a:gs pos="0">
                          <a:srgbClr val="47CFFA"/>
                        </a:gs>
                        <a:gs pos="91000">
                          <a:srgbClr val="B47CF8"/>
                        </a:gs>
                      </a:gsLst>
                      <a:lin ang="16200000" scaled="1"/>
                      <a:tileRect/>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78" name="Arrow: Bent 77">
                    <a:extLst>
                      <a:ext uri="{FF2B5EF4-FFF2-40B4-BE49-F238E27FC236}">
                        <a16:creationId xmlns:a16="http://schemas.microsoft.com/office/drawing/2014/main" id="{A86D2EE7-078B-4656-BEA3-59B68BAFC8E9}"/>
                      </a:ext>
                      <a:ext uri="{C183D7F6-B498-43B3-948B-1728B52AA6E4}">
                        <adec:decorative xmlns:adec="http://schemas.microsoft.com/office/drawing/2017/decorative" val="1"/>
                      </a:ext>
                    </a:extLst>
                  </p:cNvPr>
                  <p:cNvSpPr/>
                  <p:nvPr/>
                </p:nvSpPr>
                <p:spPr bwMode="auto">
                  <a:xfrm flipH="1">
                    <a:off x="-2" y="1103972"/>
                    <a:ext cx="4427035" cy="2111386"/>
                  </a:xfrm>
                  <a:prstGeom prst="bentArrow">
                    <a:avLst>
                      <a:gd name="adj1" fmla="val 25000"/>
                      <a:gd name="adj2" fmla="val 0"/>
                      <a:gd name="adj3" fmla="val 25000"/>
                      <a:gd name="adj4" fmla="val 4924"/>
                    </a:avLst>
                  </a:prstGeom>
                  <a:solidFill>
                    <a:schemeClr val="bg1"/>
                  </a:solidFill>
                  <a:ln w="19050">
                    <a:gradFill flip="none" rotWithShape="1">
                      <a:gsLst>
                        <a:gs pos="37000">
                          <a:srgbClr val="464FEB"/>
                        </a:gs>
                        <a:gs pos="100000">
                          <a:srgbClr val="47CFFA"/>
                        </a:gs>
                      </a:gsLst>
                      <a:lin ang="5400000" scaled="1"/>
                      <a:tileRect/>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grpSp>
            <p:sp>
              <p:nvSpPr>
                <p:cNvPr id="58" name="Rectangle: Rounded Corners 6">
                  <a:extLst>
                    <a:ext uri="{FF2B5EF4-FFF2-40B4-BE49-F238E27FC236}">
                      <a16:creationId xmlns:a16="http://schemas.microsoft.com/office/drawing/2014/main" id="{20E2639F-BEC2-B4DD-4451-92BB2BB12CF7}"/>
                    </a:ext>
                    <a:ext uri="{C183D7F6-B498-43B3-948B-1728B52AA6E4}">
                      <adec:decorative xmlns:adec="http://schemas.microsoft.com/office/drawing/2017/decorative" val="1"/>
                    </a:ext>
                  </a:extLst>
                </p:cNvPr>
                <p:cNvSpPr/>
                <p:nvPr/>
              </p:nvSpPr>
              <p:spPr bwMode="auto">
                <a:xfrm>
                  <a:off x="4038600" y="6019800"/>
                  <a:ext cx="7570788" cy="498476"/>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cxnSp>
              <p:nvCxnSpPr>
                <p:cNvPr id="67" name="Straight Connector 66">
                  <a:extLst>
                    <a:ext uri="{FF2B5EF4-FFF2-40B4-BE49-F238E27FC236}">
                      <a16:creationId xmlns:a16="http://schemas.microsoft.com/office/drawing/2014/main" id="{31F453C0-C7A8-5B88-4200-015184D4C457}"/>
                    </a:ext>
                    <a:ext uri="{C183D7F6-B498-43B3-948B-1728B52AA6E4}">
                      <adec:decorative xmlns:adec="http://schemas.microsoft.com/office/drawing/2017/decorative" val="1"/>
                    </a:ext>
                  </a:extLst>
                </p:cNvPr>
                <p:cNvCxnSpPr>
                  <a:cxnSpLocks/>
                </p:cNvCxnSpPr>
                <p:nvPr/>
              </p:nvCxnSpPr>
              <p:spPr>
                <a:xfrm flipH="1">
                  <a:off x="6756400" y="1966169"/>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B2F2E38D-B911-9B59-BBBB-663B167236E1}"/>
                    </a:ext>
                    <a:ext uri="{C183D7F6-B498-43B3-948B-1728B52AA6E4}">
                      <adec:decorative xmlns:adec="http://schemas.microsoft.com/office/drawing/2017/decorative" val="1"/>
                    </a:ext>
                  </a:extLst>
                </p:cNvPr>
                <p:cNvCxnSpPr>
                  <a:cxnSpLocks/>
                </p:cNvCxnSpPr>
                <p:nvPr/>
              </p:nvCxnSpPr>
              <p:spPr>
                <a:xfrm flipH="1">
                  <a:off x="6756400" y="2737324"/>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BEF1F735-4E9D-F5EB-B96B-07E73873226D}"/>
                    </a:ext>
                    <a:ext uri="{C183D7F6-B498-43B3-948B-1728B52AA6E4}">
                      <adec:decorative xmlns:adec="http://schemas.microsoft.com/office/drawing/2017/decorative" val="1"/>
                    </a:ext>
                  </a:extLst>
                </p:cNvPr>
                <p:cNvCxnSpPr>
                  <a:cxnSpLocks/>
                </p:cNvCxnSpPr>
                <p:nvPr/>
              </p:nvCxnSpPr>
              <p:spPr>
                <a:xfrm flipH="1">
                  <a:off x="6756400" y="3508479"/>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476A28BA-BBC1-D41C-5A10-14AD23AB0BEE}"/>
                    </a:ext>
                    <a:ext uri="{C183D7F6-B498-43B3-948B-1728B52AA6E4}">
                      <adec:decorative xmlns:adec="http://schemas.microsoft.com/office/drawing/2017/decorative" val="1"/>
                    </a:ext>
                  </a:extLst>
                </p:cNvPr>
                <p:cNvCxnSpPr>
                  <a:cxnSpLocks/>
                </p:cNvCxnSpPr>
                <p:nvPr/>
              </p:nvCxnSpPr>
              <p:spPr>
                <a:xfrm flipH="1">
                  <a:off x="6756400" y="4279634"/>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CE3F0D55-1427-6A74-765F-306BA1D82965}"/>
                    </a:ext>
                    <a:ext uri="{C183D7F6-B498-43B3-948B-1728B52AA6E4}">
                      <adec:decorative xmlns:adec="http://schemas.microsoft.com/office/drawing/2017/decorative" val="1"/>
                    </a:ext>
                  </a:extLst>
                </p:cNvPr>
                <p:cNvCxnSpPr>
                  <a:cxnSpLocks/>
                </p:cNvCxnSpPr>
                <p:nvPr/>
              </p:nvCxnSpPr>
              <p:spPr>
                <a:xfrm flipH="1">
                  <a:off x="6756400" y="5050789"/>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F16B29C2-1139-DF12-99CF-91CD4D814607}"/>
                    </a:ext>
                  </a:extLst>
                </p:cNvPr>
                <p:cNvCxnSpPr>
                  <a:cxnSpLocks/>
                </p:cNvCxnSpPr>
                <p:nvPr/>
              </p:nvCxnSpPr>
              <p:spPr>
                <a:xfrm flipH="1">
                  <a:off x="4953152" y="1966168"/>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8C17090B-9ABC-922F-4D63-DE2BE57DD3A8}"/>
                    </a:ext>
                  </a:extLst>
                </p:cNvPr>
                <p:cNvCxnSpPr>
                  <a:cxnSpLocks/>
                </p:cNvCxnSpPr>
                <p:nvPr/>
              </p:nvCxnSpPr>
              <p:spPr>
                <a:xfrm flipH="1">
                  <a:off x="4953152" y="2737322"/>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32C702C7-3A37-00C4-B308-E46A7798F3D8}"/>
                    </a:ext>
                  </a:extLst>
                </p:cNvPr>
                <p:cNvCxnSpPr>
                  <a:cxnSpLocks/>
                </p:cNvCxnSpPr>
                <p:nvPr/>
              </p:nvCxnSpPr>
              <p:spPr>
                <a:xfrm flipH="1">
                  <a:off x="4953152" y="3508476"/>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77852EBB-31A3-8FAE-1510-F6D7AB0795DC}"/>
                    </a:ext>
                  </a:extLst>
                </p:cNvPr>
                <p:cNvCxnSpPr>
                  <a:cxnSpLocks/>
                </p:cNvCxnSpPr>
                <p:nvPr/>
              </p:nvCxnSpPr>
              <p:spPr>
                <a:xfrm flipH="1">
                  <a:off x="4953152" y="4279630"/>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8529D0AB-91A5-F4DF-CD6F-286DD2D05362}"/>
                    </a:ext>
                  </a:extLst>
                </p:cNvPr>
                <p:cNvCxnSpPr>
                  <a:cxnSpLocks/>
                </p:cNvCxnSpPr>
                <p:nvPr/>
              </p:nvCxnSpPr>
              <p:spPr>
                <a:xfrm flipH="1">
                  <a:off x="4953152" y="5050784"/>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cxnSp>
          <p:nvCxnSpPr>
            <p:cNvPr id="121" name="Straight Connector 120">
              <a:extLst>
                <a:ext uri="{FF2B5EF4-FFF2-40B4-BE49-F238E27FC236}">
                  <a16:creationId xmlns:a16="http://schemas.microsoft.com/office/drawing/2014/main" id="{E5B77CAC-573C-FC69-D851-1AE9746CA640}"/>
                </a:ext>
                <a:ext uri="{C183D7F6-B498-43B3-948B-1728B52AA6E4}">
                  <adec:decorative xmlns:adec="http://schemas.microsoft.com/office/drawing/2017/decorative" val="1"/>
                </a:ext>
              </a:extLst>
            </p:cNvPr>
            <p:cNvCxnSpPr>
              <a:cxnSpLocks/>
            </p:cNvCxnSpPr>
            <p:nvPr/>
          </p:nvCxnSpPr>
          <p:spPr>
            <a:xfrm>
              <a:off x="7639194" y="6139731"/>
              <a:ext cx="0" cy="258614"/>
            </a:xfrm>
            <a:prstGeom prst="line">
              <a:avLst/>
            </a:prstGeom>
            <a:ln w="12700" cap="rnd">
              <a:solidFill>
                <a:schemeClr val="bg1">
                  <a:lumMod val="65000"/>
                </a:schemeClr>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9B97A8A9-BCA6-B0C5-3ED0-046E52E16B21}"/>
                </a:ext>
                <a:ext uri="{C183D7F6-B498-43B3-948B-1728B52AA6E4}">
                  <adec:decorative xmlns:adec="http://schemas.microsoft.com/office/drawing/2017/decorative" val="1"/>
                </a:ext>
              </a:extLst>
            </p:cNvPr>
            <p:cNvCxnSpPr>
              <a:cxnSpLocks/>
            </p:cNvCxnSpPr>
            <p:nvPr/>
          </p:nvCxnSpPr>
          <p:spPr>
            <a:xfrm>
              <a:off x="10172982" y="6139731"/>
              <a:ext cx="0" cy="258614"/>
            </a:xfrm>
            <a:prstGeom prst="line">
              <a:avLst/>
            </a:prstGeom>
            <a:ln w="12700" cap="rnd">
              <a:solidFill>
                <a:schemeClr val="bg1">
                  <a:lumMod val="65000"/>
                </a:schemeClr>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grpSp>
      <p:sp>
        <p:nvSpPr>
          <p:cNvPr id="10" name="Title 9">
            <a:extLst>
              <a:ext uri="{FF2B5EF4-FFF2-40B4-BE49-F238E27FC236}">
                <a16:creationId xmlns:a16="http://schemas.microsoft.com/office/drawing/2014/main" id="{8B020393-27D2-AFE7-F3C6-CF8BBC888C57}"/>
              </a:ext>
            </a:extLst>
          </p:cNvPr>
          <p:cNvSpPr>
            <a:spLocks noGrp="1"/>
          </p:cNvSpPr>
          <p:nvPr>
            <p:ph type="title"/>
          </p:nvPr>
        </p:nvSpPr>
        <p:spPr>
          <a:noFill/>
        </p:spPr>
        <p:txBody>
          <a:bodyPr wrap="square">
            <a:spAutoFit/>
          </a:bodyPr>
          <a:lstStyle/>
          <a:p>
            <a:pPr defTabSz="914400"/>
            <a:r>
              <a:rPr lang="fr-FR" sz="3200">
                <a:gradFill flip="none" rotWithShape="1">
                  <a:gsLst>
                    <a:gs pos="50000">
                      <a:srgbClr val="8661C5"/>
                    </a:gs>
                    <a:gs pos="0">
                      <a:srgbClr val="3E76D4"/>
                    </a:gs>
                    <a:gs pos="100000">
                      <a:srgbClr val="C73ECC"/>
                    </a:gs>
                  </a:gsLst>
                  <a:lin ang="2700000" scaled="1"/>
                  <a:tileRect/>
                </a:gradFill>
                <a:cs typeface="+mn-cs"/>
              </a:rPr>
              <a:t>Créer un argumentaire marketing en un temps record</a:t>
            </a:r>
          </a:p>
        </p:txBody>
      </p:sp>
      <p:pic>
        <p:nvPicPr>
          <p:cNvPr id="12" name="Picture 2" descr="Microsoft Copilot logo">
            <a:extLst>
              <a:ext uri="{FF2B5EF4-FFF2-40B4-BE49-F238E27FC236}">
                <a16:creationId xmlns:a16="http://schemas.microsoft.com/office/drawing/2014/main" id="{AFC6726F-8D8A-F5C0-DD85-721A1B74515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sp>
        <p:nvSpPr>
          <p:cNvPr id="79" name="TextBox 78">
            <a:extLst>
              <a:ext uri="{FF2B5EF4-FFF2-40B4-BE49-F238E27FC236}">
                <a16:creationId xmlns:a16="http://schemas.microsoft.com/office/drawing/2014/main" id="{B457D16C-C53A-D400-CC26-60589A62F2E2}"/>
              </a:ext>
            </a:extLst>
          </p:cNvPr>
          <p:cNvSpPr txBox="1"/>
          <p:nvPr/>
        </p:nvSpPr>
        <p:spPr>
          <a:xfrm>
            <a:off x="588963" y="1524000"/>
            <a:ext cx="2814637" cy="2308324"/>
          </a:xfrm>
          <a:prstGeom prst="rect">
            <a:avLst/>
          </a:prstGeom>
          <a:noFill/>
        </p:spPr>
        <p:txBody>
          <a:bodyPr wrap="square" lIns="0" tIns="0" rIns="0" bIns="0" rtlCol="0" anchor="t">
            <a:spAutoFit/>
          </a:bodyPr>
          <a:lstStyle/>
          <a:p>
            <a:pPr marL="0" marR="0" lvl="0" indent="0" algn="l" defTabSz="914400" rtl="0" eaLnBrk="1" fontAlgn="base" latinLnBrk="0" hangingPunct="1">
              <a:lnSpc>
                <a:spcPts val="1800"/>
              </a:lnSpc>
              <a:spcBef>
                <a:spcPts val="600"/>
              </a:spcBef>
              <a:spcAft>
                <a:spcPts val="0"/>
              </a:spcAft>
              <a:buClrTx/>
              <a:buSzTx/>
              <a:buFontTx/>
              <a:buNone/>
              <a:tabLst/>
              <a:defRPr/>
            </a:pPr>
            <a:r>
              <a:rPr kumimoji="0" lang="fr-FR" sz="1600" b="0" i="0" u="none" strike="noStrike" cap="none" normalizeH="0" baseline="0" noProof="0">
                <a:ln>
                  <a:noFill/>
                </a:ln>
                <a:solidFill>
                  <a:prstClr val="white"/>
                </a:solidFill>
                <a:effectLst/>
                <a:uLnTx/>
                <a:uFillTx/>
                <a:latin typeface="Segoe UI"/>
                <a:ea typeface="+mn-ea"/>
                <a:cs typeface="+mn-cs"/>
              </a:rPr>
              <a:t>De l'élaboration de plans marketing stratégiques à la collaboration avec d'autres équipes en passant par la composition de copies, Copilot travaille aux côtés des équipes marketing pour leur permettre de se concentrer sur la transformation des idées en sources de revenus qualifiées. ​</a:t>
            </a:r>
          </a:p>
        </p:txBody>
      </p:sp>
      <p:grpSp>
        <p:nvGrpSpPr>
          <p:cNvPr id="18" name="Group 17">
            <a:extLst>
              <a:ext uri="{FF2B5EF4-FFF2-40B4-BE49-F238E27FC236}">
                <a16:creationId xmlns:a16="http://schemas.microsoft.com/office/drawing/2014/main" id="{EA75DD64-883C-8750-831F-3680D4A9A230}"/>
              </a:ext>
              <a:ext uri="{C183D7F6-B498-43B3-948B-1728B52AA6E4}">
                <adec:decorative xmlns:adec="http://schemas.microsoft.com/office/drawing/2017/decorative" val="1"/>
              </a:ext>
            </a:extLst>
          </p:cNvPr>
          <p:cNvGrpSpPr>
            <a:grpSpLocks/>
          </p:cNvGrpSpPr>
          <p:nvPr/>
        </p:nvGrpSpPr>
        <p:grpSpPr>
          <a:xfrm>
            <a:off x="4173992" y="1313320"/>
            <a:ext cx="534543" cy="534543"/>
            <a:chOff x="12778532" y="5665565"/>
            <a:chExt cx="534543" cy="534543"/>
          </a:xfrm>
        </p:grpSpPr>
        <p:sp>
          <p:nvSpPr>
            <p:cNvPr id="19" name="Rounded Rectangle 46">
              <a:hlinkClick r:id="rId6"/>
              <a:extLst>
                <a:ext uri="{FF2B5EF4-FFF2-40B4-BE49-F238E27FC236}">
                  <a16:creationId xmlns:a16="http://schemas.microsoft.com/office/drawing/2014/main" id="{0BC8EE56-6457-80EF-D354-54D2899EF9A4}"/>
                </a:ext>
              </a:extLst>
            </p:cNvPr>
            <p:cNvSpPr/>
            <p:nvPr/>
          </p:nvSpPr>
          <p:spPr bwMode="auto">
            <a:xfrm>
              <a:off x="12778532" y="5665565"/>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23" name="Picture 22" descr="A picture containing graphics, logo, symbol, electric blue&#10;&#10;Description automatically generated">
              <a:hlinkClick r:id="rId6"/>
              <a:extLst>
                <a:ext uri="{FF2B5EF4-FFF2-40B4-BE49-F238E27FC236}">
                  <a16:creationId xmlns:a16="http://schemas.microsoft.com/office/drawing/2014/main" id="{85A06128-B1EA-BBB6-976C-30E2BBD40A27}"/>
                </a:ext>
              </a:extLst>
            </p:cNvPr>
            <p:cNvPicPr>
              <a:picLocks noChangeAspect="1"/>
            </p:cNvPicPr>
            <p:nvPr/>
          </p:nvPicPr>
          <p:blipFill>
            <a:blip r:embed="rId7"/>
            <a:stretch>
              <a:fillRect/>
            </a:stretch>
          </p:blipFill>
          <p:spPr>
            <a:xfrm>
              <a:off x="12870088" y="5768479"/>
              <a:ext cx="382583" cy="371252"/>
            </a:xfrm>
            <a:prstGeom prst="rect">
              <a:avLst/>
            </a:prstGeom>
          </p:spPr>
        </p:pic>
      </p:grpSp>
      <p:sp>
        <p:nvSpPr>
          <p:cNvPr id="85" name="TextBox 84">
            <a:extLst>
              <a:ext uri="{FF2B5EF4-FFF2-40B4-BE49-F238E27FC236}">
                <a16:creationId xmlns:a16="http://schemas.microsoft.com/office/drawing/2014/main" id="{099B3905-7EC1-AD19-BC29-83D17923BF1E}"/>
              </a:ext>
              <a:ext uri="{C183D7F6-B498-43B3-948B-1728B52AA6E4}">
                <adec:decorative xmlns:adec="http://schemas.microsoft.com/office/drawing/2017/decorative" val="0"/>
              </a:ext>
            </a:extLst>
          </p:cNvPr>
          <p:cNvSpPr txBox="1"/>
          <p:nvPr/>
        </p:nvSpPr>
        <p:spPr>
          <a:xfrm>
            <a:off x="4953152" y="1488258"/>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Bing Chat Enterprise</a:t>
            </a:r>
          </a:p>
        </p:txBody>
      </p:sp>
      <p:sp>
        <p:nvSpPr>
          <p:cNvPr id="86" name="TextBox 85">
            <a:extLst>
              <a:ext uri="{FF2B5EF4-FFF2-40B4-BE49-F238E27FC236}">
                <a16:creationId xmlns:a16="http://schemas.microsoft.com/office/drawing/2014/main" id="{7885ACFF-E554-4A07-2F72-FFB76D0BA631}"/>
              </a:ext>
              <a:ext uri="{C183D7F6-B498-43B3-948B-1728B52AA6E4}">
                <adec:decorative xmlns:adec="http://schemas.microsoft.com/office/drawing/2017/decorative" val="0"/>
              </a:ext>
            </a:extLst>
          </p:cNvPr>
          <p:cNvSpPr txBox="1"/>
          <p:nvPr/>
        </p:nvSpPr>
        <p:spPr>
          <a:xfrm>
            <a:off x="6756400" y="1411315"/>
            <a:ext cx="4852987" cy="338554"/>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1364"/>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Utilisez Bing Chat Enterprise pour découvrir des données issues d'études de marché et comprendre les principales offres de la concurrence sur chaque marché ciblé.</a:t>
            </a:r>
          </a:p>
        </p:txBody>
      </p:sp>
      <p:grpSp>
        <p:nvGrpSpPr>
          <p:cNvPr id="32" name="Group 31">
            <a:extLst>
              <a:ext uri="{FF2B5EF4-FFF2-40B4-BE49-F238E27FC236}">
                <a16:creationId xmlns:a16="http://schemas.microsoft.com/office/drawing/2014/main" id="{46567ABD-EE3E-F973-DC4F-A85704CF760B}"/>
              </a:ext>
              <a:ext uri="{C183D7F6-B498-43B3-948B-1728B52AA6E4}">
                <adec:decorative xmlns:adec="http://schemas.microsoft.com/office/drawing/2017/decorative" val="1"/>
              </a:ext>
            </a:extLst>
          </p:cNvPr>
          <p:cNvGrpSpPr>
            <a:grpSpLocks/>
          </p:cNvGrpSpPr>
          <p:nvPr/>
        </p:nvGrpSpPr>
        <p:grpSpPr>
          <a:xfrm>
            <a:off x="4173992" y="2084475"/>
            <a:ext cx="534543" cy="534543"/>
            <a:chOff x="5831903" y="8381781"/>
            <a:chExt cx="534543" cy="534543"/>
          </a:xfrm>
        </p:grpSpPr>
        <p:sp>
          <p:nvSpPr>
            <p:cNvPr id="35" name="Rounded Rectangle 46">
              <a:extLst>
                <a:ext uri="{FF2B5EF4-FFF2-40B4-BE49-F238E27FC236}">
                  <a16:creationId xmlns:a16="http://schemas.microsoft.com/office/drawing/2014/main" id="{92505A31-4336-0BAB-67B0-6848377AF63C}"/>
                </a:ext>
              </a:extLst>
            </p:cNvPr>
            <p:cNvSpPr/>
            <p:nvPr/>
          </p:nvSpPr>
          <p:spPr bwMode="auto">
            <a:xfrm>
              <a:off x="5831903"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6" name="Picture 8" descr="Microsoft Excel Logo - PNG and Vector - Logo Download">
              <a:hlinkClick r:id="rId8"/>
              <a:extLst>
                <a:ext uri="{FF2B5EF4-FFF2-40B4-BE49-F238E27FC236}">
                  <a16:creationId xmlns:a16="http://schemas.microsoft.com/office/drawing/2014/main" id="{A9FF715B-CB8F-DA56-DCA1-43A53A6932DE}"/>
                </a:ext>
              </a:extLst>
            </p:cNvPr>
            <p:cNvPicPr>
              <a:picLocks noChangeArrowheads="1"/>
            </p:cNvPicPr>
            <p:nvPr/>
          </p:nvPicPr>
          <p:blipFill rotWithShape="1">
            <a:blip r:embed="rId9" cstate="print">
              <a:extLst>
                <a:ext uri="{28A0092B-C50C-407E-A947-70E740481C1C}">
                  <a14:useLocalDpi xmlns:a14="http://schemas.microsoft.com/office/drawing/2010/main" val="0"/>
                </a:ext>
              </a:extLst>
            </a:blip>
            <a:srcRect l="17073" t="17073" r="17073" b="17073"/>
            <a:stretch/>
          </p:blipFill>
          <p:spPr bwMode="auto">
            <a:xfrm>
              <a:off x="5943929"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sp>
        <p:nvSpPr>
          <p:cNvPr id="90" name="TextBox 89">
            <a:extLst>
              <a:ext uri="{FF2B5EF4-FFF2-40B4-BE49-F238E27FC236}">
                <a16:creationId xmlns:a16="http://schemas.microsoft.com/office/drawing/2014/main" id="{F62B9145-0DD5-F1A8-B54F-C904D98719DB}"/>
              </a:ext>
              <a:ext uri="{C183D7F6-B498-43B3-948B-1728B52AA6E4}">
                <adec:decorative xmlns:adec="http://schemas.microsoft.com/office/drawing/2017/decorative" val="0"/>
              </a:ext>
            </a:extLst>
          </p:cNvPr>
          <p:cNvSpPr txBox="1"/>
          <p:nvPr/>
        </p:nvSpPr>
        <p:spPr>
          <a:xfrm>
            <a:off x="4953152" y="2259412"/>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Excel</a:t>
            </a:r>
          </a:p>
        </p:txBody>
      </p:sp>
      <p:sp>
        <p:nvSpPr>
          <p:cNvPr id="91" name="TextBox 90">
            <a:extLst>
              <a:ext uri="{FF2B5EF4-FFF2-40B4-BE49-F238E27FC236}">
                <a16:creationId xmlns:a16="http://schemas.microsoft.com/office/drawing/2014/main" id="{00433390-517A-1182-BFE4-EC040548BEEC}"/>
              </a:ext>
              <a:ext uri="{C183D7F6-B498-43B3-948B-1728B52AA6E4}">
                <adec:decorative xmlns:adec="http://schemas.microsoft.com/office/drawing/2017/decorative" val="0"/>
              </a:ext>
            </a:extLst>
          </p:cNvPr>
          <p:cNvSpPr txBox="1"/>
          <p:nvPr/>
        </p:nvSpPr>
        <p:spPr>
          <a:xfrm>
            <a:off x="6756400" y="2182469"/>
            <a:ext cx="4852987" cy="338554"/>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1364"/>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Découvrez les tendances et les valeurs aberrantes dans la dernière étude de marché pour identifier les marchés à cibler pour des promotions. </a:t>
            </a:r>
          </a:p>
        </p:txBody>
      </p:sp>
      <p:grpSp>
        <p:nvGrpSpPr>
          <p:cNvPr id="47" name="Group 46">
            <a:extLst>
              <a:ext uri="{FF2B5EF4-FFF2-40B4-BE49-F238E27FC236}">
                <a16:creationId xmlns:a16="http://schemas.microsoft.com/office/drawing/2014/main" id="{EBD1ACF0-A3D7-CEEE-5793-E75679F1B514}"/>
              </a:ext>
              <a:ext uri="{C183D7F6-B498-43B3-948B-1728B52AA6E4}">
                <adec:decorative xmlns:adec="http://schemas.microsoft.com/office/drawing/2017/decorative" val="1"/>
              </a:ext>
            </a:extLst>
          </p:cNvPr>
          <p:cNvGrpSpPr>
            <a:grpSpLocks/>
          </p:cNvGrpSpPr>
          <p:nvPr/>
        </p:nvGrpSpPr>
        <p:grpSpPr>
          <a:xfrm>
            <a:off x="4173992" y="2855630"/>
            <a:ext cx="534543" cy="534543"/>
            <a:chOff x="1047176" y="8381781"/>
            <a:chExt cx="534543" cy="534543"/>
          </a:xfrm>
        </p:grpSpPr>
        <p:sp>
          <p:nvSpPr>
            <p:cNvPr id="49" name="server_2" title="Icon of a server with a padlock in the lower right corner">
              <a:extLst>
                <a:ext uri="{FF2B5EF4-FFF2-40B4-BE49-F238E27FC236}">
                  <a16:creationId xmlns:a16="http://schemas.microsoft.com/office/drawing/2014/main" id="{D8327EDC-073F-C508-1E3A-317C4DF18FF3}"/>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50" name="Rounded Rectangle 46">
              <a:extLst>
                <a:ext uri="{FF2B5EF4-FFF2-40B4-BE49-F238E27FC236}">
                  <a16:creationId xmlns:a16="http://schemas.microsoft.com/office/drawing/2014/main" id="{65180C12-70E9-6A2C-1470-5B66416D0B7F}"/>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52" name="Picture 10" descr="Microsoft Word Logo - PNG and Vector - Logo Download">
              <a:hlinkClick r:id="rId10"/>
              <a:extLst>
                <a:ext uri="{FF2B5EF4-FFF2-40B4-BE49-F238E27FC236}">
                  <a16:creationId xmlns:a16="http://schemas.microsoft.com/office/drawing/2014/main" id="{9F56BE5A-CAA6-F7A5-54E3-19D50EADB52F}"/>
                </a:ext>
              </a:extLst>
            </p:cNvPr>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sp>
        <p:nvSpPr>
          <p:cNvPr id="95" name="TextBox 94">
            <a:extLst>
              <a:ext uri="{FF2B5EF4-FFF2-40B4-BE49-F238E27FC236}">
                <a16:creationId xmlns:a16="http://schemas.microsoft.com/office/drawing/2014/main" id="{C9BC299E-8F69-D4B9-A367-C5FF7E343375}"/>
              </a:ext>
              <a:ext uri="{C183D7F6-B498-43B3-948B-1728B52AA6E4}">
                <adec:decorative xmlns:adec="http://schemas.microsoft.com/office/drawing/2017/decorative" val="0"/>
              </a:ext>
            </a:extLst>
          </p:cNvPr>
          <p:cNvSpPr txBox="1"/>
          <p:nvPr/>
        </p:nvSpPr>
        <p:spPr>
          <a:xfrm>
            <a:off x="4953152" y="3030566"/>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Word</a:t>
            </a:r>
          </a:p>
        </p:txBody>
      </p:sp>
      <p:sp>
        <p:nvSpPr>
          <p:cNvPr id="96" name="TextBox 95">
            <a:extLst>
              <a:ext uri="{FF2B5EF4-FFF2-40B4-BE49-F238E27FC236}">
                <a16:creationId xmlns:a16="http://schemas.microsoft.com/office/drawing/2014/main" id="{C166612E-190F-571F-4995-9CB610CB8B0B}"/>
              </a:ext>
              <a:ext uri="{C183D7F6-B498-43B3-948B-1728B52AA6E4}">
                <adec:decorative xmlns:adec="http://schemas.microsoft.com/office/drawing/2017/decorative" val="0"/>
              </a:ext>
            </a:extLst>
          </p:cNvPr>
          <p:cNvSpPr txBox="1"/>
          <p:nvPr/>
        </p:nvSpPr>
        <p:spPr>
          <a:xfrm>
            <a:off x="6756400" y="3038262"/>
            <a:ext cx="4852987" cy="169277"/>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Commandez à Copilot de rédiger un plan de promotion ciblé avec des suggestions de slogans.</a:t>
            </a:r>
          </a:p>
        </p:txBody>
      </p:sp>
      <p:grpSp>
        <p:nvGrpSpPr>
          <p:cNvPr id="1029" name="Group 1028">
            <a:extLst>
              <a:ext uri="{FF2B5EF4-FFF2-40B4-BE49-F238E27FC236}">
                <a16:creationId xmlns:a16="http://schemas.microsoft.com/office/drawing/2014/main" id="{26DC41D1-EA82-7356-938B-DBD277EE06AB}"/>
              </a:ext>
              <a:ext uri="{C183D7F6-B498-43B3-948B-1728B52AA6E4}">
                <adec:decorative xmlns:adec="http://schemas.microsoft.com/office/drawing/2017/decorative" val="1"/>
              </a:ext>
            </a:extLst>
          </p:cNvPr>
          <p:cNvGrpSpPr>
            <a:grpSpLocks/>
          </p:cNvGrpSpPr>
          <p:nvPr/>
        </p:nvGrpSpPr>
        <p:grpSpPr>
          <a:xfrm>
            <a:off x="4173992" y="3626785"/>
            <a:ext cx="534543" cy="534543"/>
            <a:chOff x="9021721" y="8381781"/>
            <a:chExt cx="534543" cy="534543"/>
          </a:xfrm>
        </p:grpSpPr>
        <p:sp>
          <p:nvSpPr>
            <p:cNvPr id="1030" name="Rounded Rectangle 46">
              <a:extLst>
                <a:ext uri="{FF2B5EF4-FFF2-40B4-BE49-F238E27FC236}">
                  <a16:creationId xmlns:a16="http://schemas.microsoft.com/office/drawing/2014/main" id="{984F5584-6445-66A8-4524-42F5707F2A8F}"/>
                </a:ext>
              </a:extLst>
            </p:cNvPr>
            <p:cNvSpPr/>
            <p:nvPr/>
          </p:nvSpPr>
          <p:spPr bwMode="auto">
            <a:xfrm>
              <a:off x="9021721"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031" name="Picture 4" descr="Microsoft PowerPoint Logo - PNG and Vector - Logo Download">
              <a:hlinkClick r:id="rId12"/>
              <a:extLst>
                <a:ext uri="{FF2B5EF4-FFF2-40B4-BE49-F238E27FC236}">
                  <a16:creationId xmlns:a16="http://schemas.microsoft.com/office/drawing/2014/main" id="{DF04E3E2-E395-834D-4E81-1742E65DA136}"/>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132039" y="8503049"/>
              <a:ext cx="313907" cy="292007"/>
            </a:xfrm>
            <a:prstGeom prst="rect">
              <a:avLst/>
            </a:prstGeom>
            <a:noFill/>
            <a:extLst>
              <a:ext uri="{909E8E84-426E-40DD-AFC4-6F175D3DCCD1}">
                <a14:hiddenFill xmlns:a14="http://schemas.microsoft.com/office/drawing/2010/main">
                  <a:solidFill>
                    <a:srgbClr val="FFFFFF"/>
                  </a:solidFill>
                </a14:hiddenFill>
              </a:ext>
            </a:extLst>
          </p:spPr>
        </p:pic>
      </p:grpSp>
      <p:sp>
        <p:nvSpPr>
          <p:cNvPr id="100" name="TextBox 99">
            <a:extLst>
              <a:ext uri="{FF2B5EF4-FFF2-40B4-BE49-F238E27FC236}">
                <a16:creationId xmlns:a16="http://schemas.microsoft.com/office/drawing/2014/main" id="{A62E2E83-7653-45CA-B4D3-02734C5141A8}"/>
              </a:ext>
              <a:ext uri="{C183D7F6-B498-43B3-948B-1728B52AA6E4}">
                <adec:decorative xmlns:adec="http://schemas.microsoft.com/office/drawing/2017/decorative" val="0"/>
              </a:ext>
            </a:extLst>
          </p:cNvPr>
          <p:cNvSpPr txBox="1"/>
          <p:nvPr/>
        </p:nvSpPr>
        <p:spPr>
          <a:xfrm>
            <a:off x="4953152" y="3801720"/>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PowerPoint</a:t>
            </a:r>
          </a:p>
        </p:txBody>
      </p:sp>
      <p:sp>
        <p:nvSpPr>
          <p:cNvPr id="101" name="TextBox 100">
            <a:extLst>
              <a:ext uri="{FF2B5EF4-FFF2-40B4-BE49-F238E27FC236}">
                <a16:creationId xmlns:a16="http://schemas.microsoft.com/office/drawing/2014/main" id="{893B49E0-36CD-CD50-8090-360D5D2132E2}"/>
              </a:ext>
              <a:ext uri="{C183D7F6-B498-43B3-948B-1728B52AA6E4}">
                <adec:decorative xmlns:adec="http://schemas.microsoft.com/office/drawing/2017/decorative" val="0"/>
              </a:ext>
            </a:extLst>
          </p:cNvPr>
          <p:cNvSpPr txBox="1"/>
          <p:nvPr/>
        </p:nvSpPr>
        <p:spPr>
          <a:xfrm>
            <a:off x="6756400" y="3724780"/>
            <a:ext cx="4852987" cy="338554"/>
          </a:xfrm>
          <a:prstGeom prst="rect">
            <a:avLst/>
          </a:prstGeom>
          <a:noFill/>
        </p:spPr>
        <p:txBody>
          <a:bodyPr wrap="square" lIns="0" tIns="0" rIns="0" bIns="0" rtlCol="0" anchor="ctr">
            <a:spAutoFit/>
          </a:bodyPr>
          <a:lstStyle>
            <a:defPPr>
              <a:defRPr lang="en-US"/>
            </a:defPPr>
            <a:lvl1pPr marR="0" lvl="0" indent="0" algn="ctr" defTabSz="914367" fontAlgn="auto">
              <a:spcBef>
                <a:spcPts val="0"/>
              </a:spcBef>
              <a:spcAft>
                <a:spcPts val="1364"/>
              </a:spcAft>
              <a:buClrTx/>
              <a:buSzTx/>
              <a:buFontTx/>
              <a:buNone/>
              <a:tabLst/>
              <a:defRPr sz="1100"/>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Créez un argumentaire pour le produit à l'aide de la documentation de conception de l'équipe d'ingénierie. </a:t>
            </a:r>
          </a:p>
        </p:txBody>
      </p:sp>
      <p:grpSp>
        <p:nvGrpSpPr>
          <p:cNvPr id="1024" name="Group 1023">
            <a:extLst>
              <a:ext uri="{FF2B5EF4-FFF2-40B4-BE49-F238E27FC236}">
                <a16:creationId xmlns:a16="http://schemas.microsoft.com/office/drawing/2014/main" id="{4F9D16AE-AFC3-A046-9A27-FFA44E0928C4}"/>
              </a:ext>
              <a:ext uri="{C183D7F6-B498-43B3-948B-1728B52AA6E4}">
                <adec:decorative xmlns:adec="http://schemas.microsoft.com/office/drawing/2017/decorative" val="1"/>
              </a:ext>
            </a:extLst>
          </p:cNvPr>
          <p:cNvGrpSpPr>
            <a:grpSpLocks/>
          </p:cNvGrpSpPr>
          <p:nvPr/>
        </p:nvGrpSpPr>
        <p:grpSpPr>
          <a:xfrm>
            <a:off x="4173992" y="4397940"/>
            <a:ext cx="534543" cy="534543"/>
            <a:chOff x="12716387" y="5818028"/>
            <a:chExt cx="534543" cy="534543"/>
          </a:xfrm>
        </p:grpSpPr>
        <p:sp>
          <p:nvSpPr>
            <p:cNvPr id="1025" name="Rounded Rectangle 46">
              <a:hlinkClick r:id="rId14"/>
              <a:extLst>
                <a:ext uri="{FF2B5EF4-FFF2-40B4-BE49-F238E27FC236}">
                  <a16:creationId xmlns:a16="http://schemas.microsoft.com/office/drawing/2014/main" id="{C13A6CC3-F990-16FA-2C24-F97E6596835F}"/>
                </a:ext>
              </a:extLst>
            </p:cNvPr>
            <p:cNvSpPr/>
            <p:nvPr/>
          </p:nvSpPr>
          <p:spPr bwMode="auto">
            <a:xfrm>
              <a:off x="12716387" y="5818028"/>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026" name="Graphic 1025">
              <a:extLst>
                <a:ext uri="{FF2B5EF4-FFF2-40B4-BE49-F238E27FC236}">
                  <a16:creationId xmlns:a16="http://schemas.microsoft.com/office/drawing/2014/main" id="{57FF81C4-B505-EFFB-4EB8-0AAC76C90E96}"/>
                </a:ext>
                <a:ext uri="{C183D7F6-B498-43B3-948B-1728B52AA6E4}">
                  <adec:decorative xmlns:adec="http://schemas.microsoft.com/office/drawing/2017/decorative" val="1"/>
                </a:ext>
              </a:extLst>
            </p:cNvPr>
            <p:cNvPicPr>
              <a:picLocks noChangeAspect="1"/>
            </p:cNvPicPr>
            <p:nvPr/>
          </p:nvPicPr>
          <p:blipFill rotWithShape="1">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24743" t="23563" r="22168" b="22190"/>
            <a:stretch/>
          </p:blipFill>
          <p:spPr>
            <a:xfrm>
              <a:off x="12799509" y="5897137"/>
              <a:ext cx="368300" cy="376326"/>
            </a:xfrm>
            <a:prstGeom prst="rect">
              <a:avLst/>
            </a:prstGeom>
          </p:spPr>
        </p:pic>
      </p:grpSp>
      <p:sp>
        <p:nvSpPr>
          <p:cNvPr id="105" name="TextBox 104">
            <a:extLst>
              <a:ext uri="{FF2B5EF4-FFF2-40B4-BE49-F238E27FC236}">
                <a16:creationId xmlns:a16="http://schemas.microsoft.com/office/drawing/2014/main" id="{D519E61B-68E3-EB18-9E71-6C5FA7D9829A}"/>
              </a:ext>
              <a:ext uri="{C183D7F6-B498-43B3-948B-1728B52AA6E4}">
                <adec:decorative xmlns:adec="http://schemas.microsoft.com/office/drawing/2017/decorative" val="0"/>
              </a:ext>
            </a:extLst>
          </p:cNvPr>
          <p:cNvSpPr txBox="1"/>
          <p:nvPr/>
        </p:nvSpPr>
        <p:spPr>
          <a:xfrm>
            <a:off x="4953152" y="4572874"/>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Outlook</a:t>
            </a:r>
          </a:p>
        </p:txBody>
      </p:sp>
      <p:sp>
        <p:nvSpPr>
          <p:cNvPr id="106" name="TextBox 105">
            <a:extLst>
              <a:ext uri="{FF2B5EF4-FFF2-40B4-BE49-F238E27FC236}">
                <a16:creationId xmlns:a16="http://schemas.microsoft.com/office/drawing/2014/main" id="{1DA1B568-3696-6911-3613-7FD310E7BE52}"/>
              </a:ext>
              <a:ext uri="{C183D7F6-B498-43B3-948B-1728B52AA6E4}">
                <adec:decorative xmlns:adec="http://schemas.microsoft.com/office/drawing/2017/decorative" val="0"/>
              </a:ext>
            </a:extLst>
          </p:cNvPr>
          <p:cNvSpPr txBox="1"/>
          <p:nvPr/>
        </p:nvSpPr>
        <p:spPr>
          <a:xfrm>
            <a:off x="6756400" y="4495935"/>
            <a:ext cx="4852987" cy="338554"/>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1364"/>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Créez un e-mail promotionnel avec le slogan du produit et certains éléments du plan promotionnel.</a:t>
            </a:r>
          </a:p>
        </p:txBody>
      </p:sp>
      <p:grpSp>
        <p:nvGrpSpPr>
          <p:cNvPr id="41" name="Group 40">
            <a:extLst>
              <a:ext uri="{FF2B5EF4-FFF2-40B4-BE49-F238E27FC236}">
                <a16:creationId xmlns:a16="http://schemas.microsoft.com/office/drawing/2014/main" id="{3433569F-24C1-E50A-3409-57521051410B}"/>
              </a:ext>
              <a:ext uri="{C183D7F6-B498-43B3-948B-1728B52AA6E4}">
                <adec:decorative xmlns:adec="http://schemas.microsoft.com/office/drawing/2017/decorative" val="1"/>
              </a:ext>
            </a:extLst>
          </p:cNvPr>
          <p:cNvGrpSpPr>
            <a:grpSpLocks/>
          </p:cNvGrpSpPr>
          <p:nvPr/>
        </p:nvGrpSpPr>
        <p:grpSpPr>
          <a:xfrm>
            <a:off x="4173992" y="5169093"/>
            <a:ext cx="534543" cy="534543"/>
            <a:chOff x="10616632" y="8381781"/>
            <a:chExt cx="534543" cy="534543"/>
          </a:xfrm>
        </p:grpSpPr>
        <p:sp>
          <p:nvSpPr>
            <p:cNvPr id="42" name="Rounded Rectangle 46">
              <a:extLst>
                <a:ext uri="{FF2B5EF4-FFF2-40B4-BE49-F238E27FC236}">
                  <a16:creationId xmlns:a16="http://schemas.microsoft.com/office/drawing/2014/main" id="{A7C7893C-351B-94A3-9EEA-A8D81D8C9AE1}"/>
                </a:ext>
              </a:extLst>
            </p:cNvPr>
            <p:cNvSpPr/>
            <p:nvPr/>
          </p:nvSpPr>
          <p:spPr bwMode="auto">
            <a:xfrm>
              <a:off x="10616632"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44" name="Picture 2" descr="Zip Co logo SVG free download, id: 101874 - Brandlogos.net">
              <a:hlinkClick r:id="rId17"/>
              <a:extLst>
                <a:ext uri="{FF2B5EF4-FFF2-40B4-BE49-F238E27FC236}">
                  <a16:creationId xmlns:a16="http://schemas.microsoft.com/office/drawing/2014/main" id="{7AFF613E-BE21-4995-D34C-15C1A4248D87}"/>
                </a:ext>
              </a:extLst>
            </p:cNvPr>
            <p:cNvPicPr>
              <a:picLocks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0742420" y="8520465"/>
              <a:ext cx="282965" cy="257174"/>
            </a:xfrm>
            <a:prstGeom prst="rect">
              <a:avLst/>
            </a:prstGeom>
            <a:noFill/>
            <a:extLst>
              <a:ext uri="{909E8E84-426E-40DD-AFC4-6F175D3DCCD1}">
                <a14:hiddenFill xmlns:a14="http://schemas.microsoft.com/office/drawing/2010/main">
                  <a:solidFill>
                    <a:srgbClr val="FFFFFF"/>
                  </a:solidFill>
                </a14:hiddenFill>
              </a:ext>
            </a:extLst>
          </p:spPr>
        </p:pic>
      </p:grpSp>
      <p:sp>
        <p:nvSpPr>
          <p:cNvPr id="114" name="TextBox 113">
            <a:extLst>
              <a:ext uri="{FF2B5EF4-FFF2-40B4-BE49-F238E27FC236}">
                <a16:creationId xmlns:a16="http://schemas.microsoft.com/office/drawing/2014/main" id="{396C4A0D-AC62-644C-8A85-F82E8936F8FE}"/>
              </a:ext>
              <a:ext uri="{C183D7F6-B498-43B3-948B-1728B52AA6E4}">
                <adec:decorative xmlns:adec="http://schemas.microsoft.com/office/drawing/2017/decorative" val="0"/>
              </a:ext>
            </a:extLst>
          </p:cNvPr>
          <p:cNvSpPr txBox="1"/>
          <p:nvPr/>
        </p:nvSpPr>
        <p:spPr>
          <a:xfrm>
            <a:off x="4953152" y="5344032"/>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Microsoft 365 Chat</a:t>
            </a:r>
          </a:p>
        </p:txBody>
      </p:sp>
      <p:sp>
        <p:nvSpPr>
          <p:cNvPr id="115" name="TextBox 114">
            <a:extLst>
              <a:ext uri="{FF2B5EF4-FFF2-40B4-BE49-F238E27FC236}">
                <a16:creationId xmlns:a16="http://schemas.microsoft.com/office/drawing/2014/main" id="{84A6ECA4-8477-58F6-882E-BD8A6D076FDB}"/>
              </a:ext>
              <a:ext uri="{C183D7F6-B498-43B3-948B-1728B52AA6E4}">
                <adec:decorative xmlns:adec="http://schemas.microsoft.com/office/drawing/2017/decorative" val="0"/>
              </a:ext>
            </a:extLst>
          </p:cNvPr>
          <p:cNvSpPr txBox="1"/>
          <p:nvPr/>
        </p:nvSpPr>
        <p:spPr>
          <a:xfrm>
            <a:off x="6756400" y="5267088"/>
            <a:ext cx="4852987" cy="338554"/>
          </a:xfrm>
          <a:prstGeom prst="rect">
            <a:avLst/>
          </a:prstGeom>
          <a:noFill/>
        </p:spPr>
        <p:txBody>
          <a:bodyPr wrap="square" lIns="0" tIns="0" rIns="0" bIns="0" rtlCol="0" anchor="ctr">
            <a:spAutoFit/>
          </a:bodyPr>
          <a:lstStyle>
            <a:defPPr>
              <a:defRPr lang="en-US"/>
            </a:defPPr>
            <a:lvl1pPr marR="0" lvl="0" indent="0" algn="ctr" defTabSz="914367" fontAlgn="auto">
              <a:spcBef>
                <a:spcPts val="0"/>
              </a:spcBef>
              <a:spcAft>
                <a:spcPts val="1364"/>
              </a:spcAft>
              <a:buClrTx/>
              <a:buSzTx/>
              <a:buFontTx/>
              <a:buNone/>
              <a:tabLst/>
              <a:defRPr kumimoji="0" sz="1100" b="0" i="0" u="none" strike="noStrike" cap="none" normalizeH="0" baseline="0">
                <a:ln>
                  <a:noFill/>
                </a:ln>
                <a:effectLst/>
                <a:uLnTx/>
                <a:uFillTx/>
              </a:defRPr>
            </a:lvl1pPr>
          </a:lstStyle>
          <a:p>
            <a:pPr marL="0" marR="0" lvl="0" indent="0" algn="l" defTabSz="914367" rtl="0" eaLnBrk="1" fontAlgn="auto" latinLnBrk="0" hangingPunct="1">
              <a:lnSpc>
                <a:spcPct val="100000"/>
              </a:lnSpc>
              <a:spcBef>
                <a:spcPts val="0"/>
              </a:spcBef>
              <a:spcAft>
                <a:spcPts val="1364"/>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Commander à Copilot de créer une série de messages sur les réseaux sociaux à partir du contenu marketing.</a:t>
            </a:r>
          </a:p>
        </p:txBody>
      </p:sp>
      <p:sp>
        <p:nvSpPr>
          <p:cNvPr id="116" name="TextBox 115">
            <a:extLst>
              <a:ext uri="{FF2B5EF4-FFF2-40B4-BE49-F238E27FC236}">
                <a16:creationId xmlns:a16="http://schemas.microsoft.com/office/drawing/2014/main" id="{641C179F-0920-C3EB-6467-06140B149112}"/>
              </a:ext>
            </a:extLst>
          </p:cNvPr>
          <p:cNvSpPr txBox="1"/>
          <p:nvPr/>
        </p:nvSpPr>
        <p:spPr>
          <a:xfrm>
            <a:off x="5473700" y="6099761"/>
            <a:ext cx="2051476" cy="338554"/>
          </a:xfrm>
          <a:prstGeom prst="rect">
            <a:avLst/>
          </a:prstGeom>
          <a:noFill/>
        </p:spPr>
        <p:txBody>
          <a:bodyPr wrap="square" lIns="0" tIns="0" rIns="0" bIns="0" anchor="ctr">
            <a:spAutoFit/>
          </a:bodyPr>
          <a:lstStyle/>
          <a:p>
            <a:pPr algn="ctr" defTabSz="914367">
              <a:spcAft>
                <a:spcPts val="546"/>
              </a:spcAft>
              <a:defRPr/>
            </a:pPr>
            <a:r>
              <a:rPr kumimoji="0" lang="fr-FR" sz="1100" b="0" i="0" u="none" strike="noStrike" cap="none" normalizeH="0" baseline="0" noProof="0" dirty="0">
                <a:ln>
                  <a:noFill/>
                </a:ln>
                <a:solidFill>
                  <a:srgbClr val="8661C5"/>
                </a:solidFill>
                <a:effectLst/>
                <a:uLnTx/>
                <a:uFillTx/>
                <a:latin typeface="Segoe UI Semibold"/>
                <a:cs typeface="Segoe UI Semilight"/>
                <a:hlinkClick r:id="rId19">
                  <a:extLst>
                    <a:ext uri="{A12FA001-AC4F-418D-AE19-62706E023703}">
                      <ahyp:hlinkClr xmlns:ahyp="http://schemas.microsoft.com/office/drawing/2018/hyperlinkcolor" val="tx"/>
                    </a:ext>
                  </a:extLst>
                </a:hlinkClick>
              </a:rPr>
              <a:t>Documentation du produit Copilot</a:t>
            </a:r>
            <a:r>
              <a:rPr lang="fr-FR" sz="1100" dirty="0">
                <a:solidFill>
                  <a:srgbClr val="8661C5"/>
                </a:solidFill>
                <a:latin typeface="Segoe UI Semibold"/>
                <a:cs typeface="Segoe UI Semilight"/>
                <a:hlinkClick r:id="rId19">
                  <a:extLst>
                    <a:ext uri="{A12FA001-AC4F-418D-AE19-62706E023703}">
                      <ahyp:hlinkClr xmlns:ahyp="http://schemas.microsoft.com/office/drawing/2018/hyperlinkcolor" val="tx"/>
                    </a:ext>
                  </a:extLst>
                </a:hlinkClick>
              </a:rPr>
              <a:t> pour Microsoft 365</a:t>
            </a:r>
            <a:endParaRPr lang="fr-FR" sz="1100" b="0" i="0" u="none" strike="noStrike" cap="none" normalizeH="0" baseline="0" noProof="0">
              <a:ln>
                <a:noFill/>
              </a:ln>
              <a:solidFill>
                <a:srgbClr val="8661C5"/>
              </a:solidFill>
              <a:effectLst/>
              <a:uLnTx/>
              <a:uFillTx/>
              <a:latin typeface="Segoe UI Semibold"/>
              <a:cs typeface="Segoe UI Semilight" panose="020B0402040204020203" pitchFamily="34" charset="0"/>
            </a:endParaRPr>
          </a:p>
        </p:txBody>
      </p:sp>
      <p:sp>
        <p:nvSpPr>
          <p:cNvPr id="117" name="TextBox 116">
            <a:extLst>
              <a:ext uri="{FF2B5EF4-FFF2-40B4-BE49-F238E27FC236}">
                <a16:creationId xmlns:a16="http://schemas.microsoft.com/office/drawing/2014/main" id="{82E5E4B1-ED0F-C1E1-691D-19F876C38902}"/>
              </a:ext>
            </a:extLst>
          </p:cNvPr>
          <p:cNvSpPr txBox="1"/>
          <p:nvPr/>
        </p:nvSpPr>
        <p:spPr>
          <a:xfrm>
            <a:off x="7753212" y="6099761"/>
            <a:ext cx="2305752" cy="338554"/>
          </a:xfrm>
          <a:prstGeom prst="rect">
            <a:avLst/>
          </a:prstGeom>
          <a:noFill/>
        </p:spPr>
        <p:txBody>
          <a:bodyPr wrap="square" lIns="0" tIns="0" rIns="0" bIns="0" anchor="ctr">
            <a:spAutoFit/>
          </a:bodyPr>
          <a:lstStyle/>
          <a:p>
            <a:pPr algn="ctr" defTabSz="914367">
              <a:spcAft>
                <a:spcPts val="546"/>
              </a:spcAft>
              <a:defRPr/>
            </a:pPr>
            <a:r>
              <a:rPr kumimoji="0" lang="fr-FR" sz="1100" b="0" i="0" u="none" strike="noStrike" cap="none" normalizeH="0" baseline="0" noProof="0" dirty="0">
                <a:ln w="3175">
                  <a:noFill/>
                </a:ln>
                <a:solidFill>
                  <a:srgbClr val="8661C5"/>
                </a:solidFill>
                <a:effectLst/>
                <a:uLnTx/>
                <a:uFillTx/>
                <a:latin typeface="Segoe UI Semibold"/>
                <a:cs typeface="Segoe UI"/>
                <a:hlinkClick r:id="rId20">
                  <a:extLst>
                    <a:ext uri="{A12FA001-AC4F-418D-AE19-62706E023703}">
                      <ahyp:hlinkClr xmlns:ahyp="http://schemas.microsoft.com/office/drawing/2018/hyperlinkcolor" val="tx"/>
                    </a:ext>
                  </a:extLst>
                </a:hlinkClick>
              </a:rPr>
              <a:t>Site d'adoption de </a:t>
            </a:r>
            <a:r>
              <a:rPr lang="fr-FR" sz="1100" dirty="0">
                <a:ln w="3175">
                  <a:noFill/>
                </a:ln>
                <a:solidFill>
                  <a:srgbClr val="8661C5"/>
                </a:solidFill>
                <a:latin typeface="Segoe UI Semibold"/>
                <a:cs typeface="Segoe UI"/>
                <a:hlinkClick r:id="rId20">
                  <a:extLst>
                    <a:ext uri="{A12FA001-AC4F-418D-AE19-62706E023703}">
                      <ahyp:hlinkClr xmlns:ahyp="http://schemas.microsoft.com/office/drawing/2018/hyperlinkcolor" val="tx"/>
                    </a:ext>
                  </a:extLst>
                </a:hlinkClick>
              </a:rPr>
              <a:t>Copilot pour </a:t>
            </a:r>
            <a:r>
              <a:rPr kumimoji="0" lang="fr-FR" sz="1100" b="0" i="0" u="none" strike="noStrike" cap="none" normalizeH="0" baseline="0" noProof="0" dirty="0">
                <a:ln w="3175">
                  <a:noFill/>
                </a:ln>
                <a:solidFill>
                  <a:srgbClr val="8661C5"/>
                </a:solidFill>
                <a:effectLst/>
                <a:uLnTx/>
                <a:uFillTx/>
                <a:latin typeface="Segoe UI Semibold"/>
                <a:cs typeface="Segoe UI"/>
                <a:hlinkClick r:id="rId20">
                  <a:extLst>
                    <a:ext uri="{A12FA001-AC4F-418D-AE19-62706E023703}">
                      <ahyp:hlinkClr xmlns:ahyp="http://schemas.microsoft.com/office/drawing/2018/hyperlinkcolor" val="tx"/>
                    </a:ext>
                  </a:extLst>
                </a:hlinkClick>
              </a:rPr>
              <a:t>Microsoft</a:t>
            </a:r>
            <a:r>
              <a:rPr lang="fr-FR" sz="1100" dirty="0">
                <a:ln w="3175">
                  <a:noFill/>
                </a:ln>
                <a:solidFill>
                  <a:srgbClr val="8661C5"/>
                </a:solidFill>
                <a:latin typeface="Segoe UI Semibold"/>
                <a:cs typeface="Segoe UI"/>
                <a:hlinkClick r:id="rId20">
                  <a:extLst>
                    <a:ext uri="{A12FA001-AC4F-418D-AE19-62706E023703}">
                      <ahyp:hlinkClr xmlns:ahyp="http://schemas.microsoft.com/office/drawing/2018/hyperlinkcolor" val="tx"/>
                    </a:ext>
                  </a:extLst>
                </a:hlinkClick>
              </a:rPr>
              <a:t> </a:t>
            </a:r>
            <a:r>
              <a:rPr kumimoji="0" lang="fr-FR" sz="1100" b="0" i="0" u="none" strike="noStrike" cap="none" normalizeH="0" baseline="0" noProof="0" dirty="0">
                <a:ln w="3175">
                  <a:noFill/>
                </a:ln>
                <a:solidFill>
                  <a:srgbClr val="8661C5"/>
                </a:solidFill>
                <a:effectLst/>
                <a:uLnTx/>
                <a:uFillTx/>
                <a:latin typeface="Segoe UI Semibold"/>
                <a:cs typeface="Segoe UI"/>
                <a:hlinkClick r:id="rId20">
                  <a:extLst>
                    <a:ext uri="{A12FA001-AC4F-418D-AE19-62706E023703}">
                      <ahyp:hlinkClr xmlns:ahyp="http://schemas.microsoft.com/office/drawing/2018/hyperlinkcolor" val="tx"/>
                    </a:ext>
                  </a:extLst>
                </a:hlinkClick>
              </a:rPr>
              <a:t>365</a:t>
            </a:r>
            <a:endParaRPr lang="fr-FR" sz="1100" b="0" i="0" u="none" strike="noStrike" cap="none" normalizeH="0" baseline="0" noProof="0" dirty="0">
              <a:ln w="3175">
                <a:noFill/>
              </a:ln>
              <a:solidFill>
                <a:srgbClr val="8661C5"/>
              </a:solidFill>
              <a:effectLst/>
              <a:uLnTx/>
              <a:uFillTx/>
              <a:latin typeface="Segoe UI Semibold"/>
              <a:cs typeface="Segoe UI"/>
            </a:endParaRPr>
          </a:p>
        </p:txBody>
      </p:sp>
      <p:sp>
        <p:nvSpPr>
          <p:cNvPr id="118" name="TextBox 117">
            <a:extLst>
              <a:ext uri="{FF2B5EF4-FFF2-40B4-BE49-F238E27FC236}">
                <a16:creationId xmlns:a16="http://schemas.microsoft.com/office/drawing/2014/main" id="{EE8B7482-2184-2401-B809-0A14A26F72CD}"/>
              </a:ext>
            </a:extLst>
          </p:cNvPr>
          <p:cNvSpPr txBox="1"/>
          <p:nvPr/>
        </p:nvSpPr>
        <p:spPr>
          <a:xfrm>
            <a:off x="10287000" y="6015122"/>
            <a:ext cx="1256878" cy="507831"/>
          </a:xfrm>
          <a:prstGeom prst="rect">
            <a:avLst/>
          </a:prstGeom>
          <a:noFill/>
        </p:spPr>
        <p:txBody>
          <a:bodyPr wrap="square" lIns="0" tIns="0" rIns="0" bIns="0" anchor="ctr">
            <a:spAutoFit/>
          </a:bodyPr>
          <a:lstStyle/>
          <a:p>
            <a:pPr algn="ctr" defTabSz="914367">
              <a:spcAft>
                <a:spcPts val="546"/>
              </a:spcAft>
              <a:defRPr/>
            </a:pPr>
            <a:r>
              <a:rPr kumimoji="0" lang="fr-FR" sz="1100" b="0" i="0" u="none" strike="noStrike" cap="none" normalizeH="0" baseline="0" noProof="0" dirty="0">
                <a:ln>
                  <a:noFill/>
                </a:ln>
                <a:solidFill>
                  <a:srgbClr val="8661C5"/>
                </a:solidFill>
                <a:effectLst/>
                <a:uLnTx/>
                <a:uFillTx/>
                <a:latin typeface="Segoe UI Semibold"/>
                <a:cs typeface="Segoe UI Semilight"/>
                <a:hlinkClick r:id="rId21">
                  <a:extLst>
                    <a:ext uri="{A12FA001-AC4F-418D-AE19-62706E023703}">
                      <ahyp:hlinkClr xmlns:ahyp="http://schemas.microsoft.com/office/drawing/2018/hyperlinkcolor" val="tx"/>
                    </a:ext>
                  </a:extLst>
                </a:hlinkClick>
              </a:rPr>
              <a:t>Utilisation de Copilot</a:t>
            </a:r>
            <a:r>
              <a:rPr lang="fr-FR" sz="1100" dirty="0">
                <a:solidFill>
                  <a:srgbClr val="8661C5"/>
                </a:solidFill>
                <a:latin typeface="Segoe UI Semibold"/>
                <a:cs typeface="Segoe UI Semilight"/>
                <a:hlinkClick r:id="rId21">
                  <a:extLst>
                    <a:ext uri="{A12FA001-AC4F-418D-AE19-62706E023703}">
                      <ahyp:hlinkClr xmlns:ahyp="http://schemas.microsoft.com/office/drawing/2018/hyperlinkcolor" val="tx"/>
                    </a:ext>
                  </a:extLst>
                </a:hlinkClick>
              </a:rPr>
              <a:t> pour Microsoft 365</a:t>
            </a:r>
            <a:endParaRPr lang="fr-FR" sz="1100" b="0" i="0" u="none" strike="noStrike" cap="none" normalizeH="0" baseline="0" noProof="0">
              <a:ln>
                <a:noFill/>
              </a:ln>
              <a:solidFill>
                <a:srgbClr val="8661C5"/>
              </a:solidFill>
              <a:effectLst/>
              <a:uLnTx/>
              <a:uFillTx/>
              <a:latin typeface="Segoe UI Semibold"/>
              <a:cs typeface="Segoe UI Semilight" panose="020B0402040204020203" pitchFamily="34" charset="0"/>
            </a:endParaRPr>
          </a:p>
        </p:txBody>
      </p:sp>
      <p:sp>
        <p:nvSpPr>
          <p:cNvPr id="119" name="TextBox 118">
            <a:extLst>
              <a:ext uri="{FF2B5EF4-FFF2-40B4-BE49-F238E27FC236}">
                <a16:creationId xmlns:a16="http://schemas.microsoft.com/office/drawing/2014/main" id="{9AAE94E3-73F8-6FC4-3057-39D5226303FC}"/>
              </a:ext>
            </a:extLst>
          </p:cNvPr>
          <p:cNvSpPr txBox="1"/>
          <p:nvPr/>
        </p:nvSpPr>
        <p:spPr>
          <a:xfrm>
            <a:off x="588262" y="6425814"/>
            <a:ext cx="2955037" cy="1384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cap="none" normalizeH="0" baseline="0" noProof="0">
                <a:ln>
                  <a:noFill/>
                </a:ln>
                <a:solidFill>
                  <a:srgbClr val="463668"/>
                </a:solidFill>
                <a:effectLst/>
                <a:uLnTx/>
                <a:uFillTx/>
                <a:latin typeface="Segoe UI"/>
                <a:ea typeface="+mn-ea"/>
                <a:cs typeface="+mn-cs"/>
                <a:hlinkClick r:id="rId22">
                  <a:extLst>
                    <a:ext uri="{A12FA001-AC4F-418D-AE19-62706E023703}">
                      <ahyp:hlinkClr xmlns:ahyp="http://schemas.microsoft.com/office/drawing/2018/hyperlinkcolor" val="tx"/>
                    </a:ext>
                  </a:extLst>
                </a:hlinkClick>
              </a:rPr>
              <a:t>Microsoft WorkLab Work Trend Index, mai 2023</a:t>
            </a:r>
          </a:p>
        </p:txBody>
      </p:sp>
      <p:sp>
        <p:nvSpPr>
          <p:cNvPr id="120" name="Title 37">
            <a:extLst>
              <a:ext uri="{FF2B5EF4-FFF2-40B4-BE49-F238E27FC236}">
                <a16:creationId xmlns:a16="http://schemas.microsoft.com/office/drawing/2014/main" id="{F2CE863C-84E2-1FE9-69A0-79EE341F6BFC}"/>
              </a:ext>
            </a:extLst>
          </p:cNvPr>
          <p:cNvSpPr txBox="1">
            <a:spLocks/>
          </p:cNvSpPr>
          <p:nvPr/>
        </p:nvSpPr>
        <p:spPr>
          <a:xfrm>
            <a:off x="4140200" y="6115804"/>
            <a:ext cx="1231900" cy="306467"/>
          </a:xfrm>
          <a:prstGeom prst="roundRect">
            <a:avLst>
              <a:gd name="adj" fmla="val 16848"/>
            </a:avLst>
          </a:prstGeom>
          <a:gradFill flip="none" rotWithShape="1">
            <a:gsLst>
              <a:gs pos="0">
                <a:srgbClr val="0F6CBD"/>
              </a:gs>
              <a:gs pos="100000">
                <a:srgbClr val="9F51DE"/>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R="0" lvl="0" indent="0" algn="ctr" defTabSz="932472" fontAlgn="base">
              <a:lnSpc>
                <a:spcPct val="100000"/>
              </a:lnSpc>
              <a:spcBef>
                <a:spcPct val="0"/>
              </a:spcBef>
              <a:spcAft>
                <a:spcPct val="0"/>
              </a:spcAft>
              <a:buClrTx/>
              <a:buSzTx/>
              <a:buFontTx/>
              <a:buNone/>
              <a:tabLst/>
              <a:defRPr kumimoji="0" b="0" i="0" u="none" strike="noStrike" cap="none" spc="0" normalizeH="0" baseline="0">
                <a:ln>
                  <a:noFill/>
                </a:ln>
                <a:gradFill>
                  <a:gsLst>
                    <a:gs pos="0">
                      <a:srgbClr val="FFFFFF"/>
                    </a:gs>
                    <a:gs pos="100000">
                      <a:srgbClr val="FFFFFF"/>
                    </a:gs>
                  </a:gsLst>
                  <a:lin ang="5400000" scaled="0"/>
                </a:gradFill>
                <a:effectLst/>
                <a:uLnTx/>
                <a:uFillTx/>
                <a:latin typeface="Segoe UI Semibold"/>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fr-FR" sz="1200" b="0" i="0" u="none" strike="noStrike" cap="none" normalizeH="0" baseline="0" noProof="0">
                <a:ln>
                  <a:noFill/>
                </a:ln>
                <a:solidFill>
                  <a:prstClr val="white"/>
                </a:solidFill>
                <a:effectLst/>
                <a:uLnTx/>
                <a:uFillTx/>
                <a:latin typeface="Segoe UI Semibold"/>
                <a:ea typeface="+mn-ea"/>
                <a:cs typeface="Segoe UI" pitchFamily="34" charset="0"/>
              </a:rPr>
              <a:t>Plus d'infos</a:t>
            </a:r>
          </a:p>
        </p:txBody>
      </p:sp>
      <p:sp>
        <p:nvSpPr>
          <p:cNvPr id="1051" name="TextBox 1050">
            <a:extLst>
              <a:ext uri="{FF2B5EF4-FFF2-40B4-BE49-F238E27FC236}">
                <a16:creationId xmlns:a16="http://schemas.microsoft.com/office/drawing/2014/main" id="{2B55B415-6B42-7A3F-5791-19DA84455AFF}"/>
              </a:ext>
              <a:ext uri="{C183D7F6-B498-43B3-948B-1728B52AA6E4}">
                <adec:decorative xmlns:adec="http://schemas.microsoft.com/office/drawing/2017/decorative" val="1"/>
              </a:ext>
            </a:extLst>
          </p:cNvPr>
          <p:cNvSpPr txBox="1"/>
          <p:nvPr/>
        </p:nvSpPr>
        <p:spPr>
          <a:xfrm>
            <a:off x="12498914" y="1455809"/>
            <a:ext cx="892034" cy="369332"/>
          </a:xfrm>
          <a:prstGeom prst="rect">
            <a:avLst/>
          </a:prstGeom>
          <a:noFill/>
        </p:spPr>
        <p:txBody>
          <a:bodyPr wrap="square" lIns="0" tIns="0" rIns="0" bIns="0" rtlCol="0" anchor="t">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Microsoft 365 Chat</a:t>
            </a:r>
          </a:p>
        </p:txBody>
      </p:sp>
      <p:sp>
        <p:nvSpPr>
          <p:cNvPr id="3" name="TextBox 2">
            <a:extLst>
              <a:ext uri="{FF2B5EF4-FFF2-40B4-BE49-F238E27FC236}">
                <a16:creationId xmlns:a16="http://schemas.microsoft.com/office/drawing/2014/main" id="{C4C8637F-D012-2B9C-E3A4-A36CD411DFAB}"/>
              </a:ext>
            </a:extLst>
          </p:cNvPr>
          <p:cNvSpPr txBox="1"/>
          <p:nvPr/>
        </p:nvSpPr>
        <p:spPr>
          <a:xfrm>
            <a:off x="12332728" y="1279317"/>
            <a:ext cx="1198777" cy="489365"/>
          </a:xfrm>
          <a:prstGeom prst="rect">
            <a:avLst/>
          </a:prstGeom>
          <a:solidFill>
            <a:schemeClr val="bg2"/>
          </a:solidFill>
        </p:spPr>
        <p:txBody>
          <a:bodyPr wrap="square" lIns="182880" tIns="146304" rIns="182880" bIns="146304"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fr-FR" sz="1400" b="0" i="0" u="none" strike="noStrike" cap="none" normalizeH="0" baseline="0" noProof="0">
                <a:ln>
                  <a:noFill/>
                </a:ln>
                <a:gradFill>
                  <a:gsLst>
                    <a:gs pos="2917">
                      <a:prstClr val="black"/>
                    </a:gs>
                    <a:gs pos="30000">
                      <a:prstClr val="black"/>
                    </a:gs>
                  </a:gsLst>
                  <a:lin ang="5400000" scaled="0"/>
                </a:gradFill>
                <a:effectLst/>
                <a:uLnTx/>
                <a:uFillTx/>
                <a:latin typeface="Segoe UI"/>
                <a:ea typeface="+mn-ea"/>
                <a:cs typeface="+mn-cs"/>
              </a:rPr>
              <a:t>Banque d'icônes :</a:t>
            </a:r>
          </a:p>
        </p:txBody>
      </p:sp>
      <p:sp>
        <p:nvSpPr>
          <p:cNvPr id="4" name="Rectangle: Rounded Corners 3">
            <a:extLst>
              <a:ext uri="{FF2B5EF4-FFF2-40B4-BE49-F238E27FC236}">
                <a16:creationId xmlns:a16="http://schemas.microsoft.com/office/drawing/2014/main" id="{7AE21432-7E93-A76C-DCBB-CB15593C55DF}"/>
              </a:ext>
              <a:ext uri="{C183D7F6-B498-43B3-948B-1728B52AA6E4}">
                <adec:decorative xmlns:adec="http://schemas.microsoft.com/office/drawing/2017/decorative" val="1"/>
              </a:ext>
            </a:extLst>
          </p:cNvPr>
          <p:cNvSpPr/>
          <p:nvPr/>
        </p:nvSpPr>
        <p:spPr bwMode="auto">
          <a:xfrm>
            <a:off x="12332728" y="1347119"/>
            <a:ext cx="1198776" cy="3063358"/>
          </a:xfrm>
          <a:prstGeom prst="roundRect">
            <a:avLst/>
          </a:prstGeom>
          <a:noFill/>
          <a:ln>
            <a:solidFill>
              <a:schemeClr val="tx1">
                <a:lumMod val="50000"/>
                <a:lumOff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32472" rtl="0" eaLnBrk="1" fontAlgn="base" latinLnBrk="0" hangingPunct="1">
              <a:lnSpc>
                <a:spcPct val="9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6" name="Rectangle: Rounded Corners 5">
            <a:extLst>
              <a:ext uri="{FF2B5EF4-FFF2-40B4-BE49-F238E27FC236}">
                <a16:creationId xmlns:a16="http://schemas.microsoft.com/office/drawing/2014/main" id="{2CD1EC43-1E09-FF4B-5A97-218B2E9D7410}"/>
              </a:ext>
              <a:ext uri="{C183D7F6-B498-43B3-948B-1728B52AA6E4}">
                <adec:decorative xmlns:adec="http://schemas.microsoft.com/office/drawing/2017/decorative" val="1"/>
              </a:ext>
            </a:extLst>
          </p:cNvPr>
          <p:cNvSpPr/>
          <p:nvPr/>
        </p:nvSpPr>
        <p:spPr bwMode="auto">
          <a:xfrm>
            <a:off x="12272208" y="1695203"/>
            <a:ext cx="1326975" cy="3650125"/>
          </a:xfrm>
          <a:prstGeom prst="roundRect">
            <a:avLst/>
          </a:prstGeom>
          <a:solidFill>
            <a:schemeClr val="bg1">
              <a:lumMod val="85000"/>
            </a:schemeClr>
          </a:solidFill>
          <a:ln>
            <a:solidFill>
              <a:schemeClr val="tx1">
                <a:lumMod val="50000"/>
                <a:lumOff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32472" rtl="0" eaLnBrk="1" fontAlgn="base" latinLnBrk="0" hangingPunct="1">
              <a:lnSpc>
                <a:spcPct val="9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grpSp>
        <p:nvGrpSpPr>
          <p:cNvPr id="24" name="Group 23">
            <a:extLst>
              <a:ext uri="{FF2B5EF4-FFF2-40B4-BE49-F238E27FC236}">
                <a16:creationId xmlns:a16="http://schemas.microsoft.com/office/drawing/2014/main" id="{1B983623-067B-418F-C834-B52901E20A9B}"/>
              </a:ext>
              <a:ext uri="{C183D7F6-B498-43B3-948B-1728B52AA6E4}">
                <adec:decorative xmlns:adec="http://schemas.microsoft.com/office/drawing/2017/decorative" val="1"/>
              </a:ext>
            </a:extLst>
          </p:cNvPr>
          <p:cNvGrpSpPr/>
          <p:nvPr/>
        </p:nvGrpSpPr>
        <p:grpSpPr>
          <a:xfrm>
            <a:off x="12955079" y="1804950"/>
            <a:ext cx="534543" cy="534543"/>
            <a:chOff x="5831903" y="8381781"/>
            <a:chExt cx="534543" cy="534543"/>
          </a:xfrm>
        </p:grpSpPr>
        <p:sp>
          <p:nvSpPr>
            <p:cNvPr id="25" name="Rounded Rectangle 46">
              <a:extLst>
                <a:ext uri="{FF2B5EF4-FFF2-40B4-BE49-F238E27FC236}">
                  <a16:creationId xmlns:a16="http://schemas.microsoft.com/office/drawing/2014/main" id="{DE7877BD-5886-9E15-D1CA-95581310DE55}"/>
                </a:ext>
              </a:extLst>
            </p:cNvPr>
            <p:cNvSpPr/>
            <p:nvPr/>
          </p:nvSpPr>
          <p:spPr bwMode="auto">
            <a:xfrm>
              <a:off x="5831903"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26" name="Picture 8" descr="Microsoft Excel Logo - PNG and Vector - Logo Download">
              <a:hlinkClick r:id="rId8"/>
              <a:extLst>
                <a:ext uri="{FF2B5EF4-FFF2-40B4-BE49-F238E27FC236}">
                  <a16:creationId xmlns:a16="http://schemas.microsoft.com/office/drawing/2014/main" id="{8F158F4A-0557-4EB3-75DA-835959493C89}"/>
                </a:ext>
              </a:extLst>
            </p:cNvPr>
            <p:cNvPicPr>
              <a:picLocks noChangeArrowheads="1"/>
            </p:cNvPicPr>
            <p:nvPr/>
          </p:nvPicPr>
          <p:blipFill rotWithShape="1">
            <a:blip r:embed="rId9" cstate="print">
              <a:extLst>
                <a:ext uri="{28A0092B-C50C-407E-A947-70E740481C1C}">
                  <a14:useLocalDpi xmlns:a14="http://schemas.microsoft.com/office/drawing/2010/main" val="0"/>
                </a:ext>
              </a:extLst>
            </a:blip>
            <a:srcRect l="17073" t="17073" r="17073" b="17073"/>
            <a:stretch/>
          </p:blipFill>
          <p:spPr bwMode="auto">
            <a:xfrm>
              <a:off x="5943929"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7" name="Group 26">
            <a:extLst>
              <a:ext uri="{FF2B5EF4-FFF2-40B4-BE49-F238E27FC236}">
                <a16:creationId xmlns:a16="http://schemas.microsoft.com/office/drawing/2014/main" id="{A6118519-0132-5C94-1C84-FAD06BE88766}"/>
              </a:ext>
              <a:ext uri="{C183D7F6-B498-43B3-948B-1728B52AA6E4}">
                <adec:decorative xmlns:adec="http://schemas.microsoft.com/office/drawing/2017/decorative" val="1"/>
              </a:ext>
            </a:extLst>
          </p:cNvPr>
          <p:cNvGrpSpPr/>
          <p:nvPr/>
        </p:nvGrpSpPr>
        <p:grpSpPr>
          <a:xfrm>
            <a:off x="12337443" y="1795849"/>
            <a:ext cx="534543" cy="534543"/>
            <a:chOff x="1047176" y="8381781"/>
            <a:chExt cx="534543" cy="534543"/>
          </a:xfrm>
        </p:grpSpPr>
        <p:sp>
          <p:nvSpPr>
            <p:cNvPr id="28" name="server_2" title="Icon of a server with a padlock in the lower right corner">
              <a:extLst>
                <a:ext uri="{FF2B5EF4-FFF2-40B4-BE49-F238E27FC236}">
                  <a16:creationId xmlns:a16="http://schemas.microsoft.com/office/drawing/2014/main" id="{D12E95DC-F9E3-B4D0-D31A-0FD32B23919B}"/>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29" name="Rounded Rectangle 46">
              <a:extLst>
                <a:ext uri="{FF2B5EF4-FFF2-40B4-BE49-F238E27FC236}">
                  <a16:creationId xmlns:a16="http://schemas.microsoft.com/office/drawing/2014/main" id="{442A282B-F0C1-D306-36FE-86F8E433FA10}"/>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0" name="Picture 10" descr="Microsoft Word Logo - PNG and Vector - Logo Download">
              <a:hlinkClick r:id="rId10"/>
              <a:extLst>
                <a:ext uri="{FF2B5EF4-FFF2-40B4-BE49-F238E27FC236}">
                  <a16:creationId xmlns:a16="http://schemas.microsoft.com/office/drawing/2014/main" id="{DAD8B5CB-A2C5-5A1C-E8BB-28ECB76446C2}"/>
                </a:ext>
              </a:extLst>
            </p:cNvPr>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1" name="Group 30">
            <a:extLst>
              <a:ext uri="{FF2B5EF4-FFF2-40B4-BE49-F238E27FC236}">
                <a16:creationId xmlns:a16="http://schemas.microsoft.com/office/drawing/2014/main" id="{894615A1-E855-BBBD-5B6A-062F9444D101}"/>
              </a:ext>
              <a:ext uri="{C183D7F6-B498-43B3-948B-1728B52AA6E4}">
                <adec:decorative xmlns:adec="http://schemas.microsoft.com/office/drawing/2017/decorative" val="1"/>
              </a:ext>
            </a:extLst>
          </p:cNvPr>
          <p:cNvGrpSpPr/>
          <p:nvPr/>
        </p:nvGrpSpPr>
        <p:grpSpPr>
          <a:xfrm>
            <a:off x="12354307" y="2357559"/>
            <a:ext cx="534543" cy="534543"/>
            <a:chOff x="9021721" y="8381781"/>
            <a:chExt cx="534543" cy="534543"/>
          </a:xfrm>
        </p:grpSpPr>
        <p:sp>
          <p:nvSpPr>
            <p:cNvPr id="33" name="Rounded Rectangle 46">
              <a:extLst>
                <a:ext uri="{FF2B5EF4-FFF2-40B4-BE49-F238E27FC236}">
                  <a16:creationId xmlns:a16="http://schemas.microsoft.com/office/drawing/2014/main" id="{023FBBCB-3621-33E2-DD51-A9F3982C8FBD}"/>
                </a:ext>
              </a:extLst>
            </p:cNvPr>
            <p:cNvSpPr/>
            <p:nvPr/>
          </p:nvSpPr>
          <p:spPr bwMode="auto">
            <a:xfrm>
              <a:off x="9021721"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4" name="Picture 4" descr="Microsoft PowerPoint Logo - PNG and Vector - Logo Download">
              <a:hlinkClick r:id="rId12"/>
              <a:extLst>
                <a:ext uri="{FF2B5EF4-FFF2-40B4-BE49-F238E27FC236}">
                  <a16:creationId xmlns:a16="http://schemas.microsoft.com/office/drawing/2014/main" id="{5F19379A-147E-0335-8BD4-1F1633180699}"/>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132039" y="8503049"/>
              <a:ext cx="313907" cy="29200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8" name="Group 37">
            <a:extLst>
              <a:ext uri="{FF2B5EF4-FFF2-40B4-BE49-F238E27FC236}">
                <a16:creationId xmlns:a16="http://schemas.microsoft.com/office/drawing/2014/main" id="{A0C960C8-2BF6-5FC6-F831-4B94681B819D}"/>
              </a:ext>
              <a:ext uri="{C183D7F6-B498-43B3-948B-1728B52AA6E4}">
                <adec:decorative xmlns:adec="http://schemas.microsoft.com/office/drawing/2017/decorative" val="1"/>
              </a:ext>
            </a:extLst>
          </p:cNvPr>
          <p:cNvGrpSpPr/>
          <p:nvPr/>
        </p:nvGrpSpPr>
        <p:grpSpPr>
          <a:xfrm>
            <a:off x="12946655" y="2375761"/>
            <a:ext cx="534543" cy="534543"/>
            <a:chOff x="4236994" y="8381781"/>
            <a:chExt cx="534543" cy="534543"/>
          </a:xfrm>
        </p:grpSpPr>
        <p:sp>
          <p:nvSpPr>
            <p:cNvPr id="39" name="Rounded Rectangle 46">
              <a:extLst>
                <a:ext uri="{FF2B5EF4-FFF2-40B4-BE49-F238E27FC236}">
                  <a16:creationId xmlns:a16="http://schemas.microsoft.com/office/drawing/2014/main" id="{02278B5C-5856-797D-44C5-9716C4955088}"/>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40" name="Picture 6" descr="Microsoft Teams Logo, symbol, meaning, history, PNG">
              <a:hlinkClick r:id="rId23"/>
              <a:extLst>
                <a:ext uri="{FF2B5EF4-FFF2-40B4-BE49-F238E27FC236}">
                  <a16:creationId xmlns:a16="http://schemas.microsoft.com/office/drawing/2014/main" id="{B4DA30F7-8386-B0BC-826D-40468B2AB4B7}"/>
                </a:ext>
              </a:extLst>
            </p:cNvPr>
            <p:cNvPicPr>
              <a:picLocks noChangeAspect="1" noChangeArrowheads="1"/>
            </p:cNvPicPr>
            <p:nvPr/>
          </p:nvPicPr>
          <p:blipFill rotWithShape="1">
            <a:blip r:embed="rId24"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8" name="Group 47">
            <a:extLst>
              <a:ext uri="{FF2B5EF4-FFF2-40B4-BE49-F238E27FC236}">
                <a16:creationId xmlns:a16="http://schemas.microsoft.com/office/drawing/2014/main" id="{2BC5B7E8-E784-967B-A5CA-8FD3C0E07212}"/>
              </a:ext>
              <a:ext uri="{C183D7F6-B498-43B3-948B-1728B52AA6E4}">
                <adec:decorative xmlns:adec="http://schemas.microsoft.com/office/drawing/2017/decorative" val="1"/>
              </a:ext>
            </a:extLst>
          </p:cNvPr>
          <p:cNvGrpSpPr/>
          <p:nvPr/>
        </p:nvGrpSpPr>
        <p:grpSpPr>
          <a:xfrm>
            <a:off x="12232737" y="2871529"/>
            <a:ext cx="693723" cy="693723"/>
            <a:chOff x="12595089" y="5743274"/>
            <a:chExt cx="693723" cy="693723"/>
          </a:xfrm>
        </p:grpSpPr>
        <p:sp>
          <p:nvSpPr>
            <p:cNvPr id="46" name="Rounded Rectangle 46">
              <a:hlinkClick r:id="rId14"/>
              <a:extLst>
                <a:ext uri="{FF2B5EF4-FFF2-40B4-BE49-F238E27FC236}">
                  <a16:creationId xmlns:a16="http://schemas.microsoft.com/office/drawing/2014/main" id="{23E517BC-15B9-06B4-D3B5-FD91CF242586}"/>
                </a:ext>
              </a:extLst>
            </p:cNvPr>
            <p:cNvSpPr/>
            <p:nvPr/>
          </p:nvSpPr>
          <p:spPr bwMode="auto">
            <a:xfrm>
              <a:off x="12716387" y="5818028"/>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7" name="Graphic 6">
              <a:extLst>
                <a:ext uri="{FF2B5EF4-FFF2-40B4-BE49-F238E27FC236}">
                  <a16:creationId xmlns:a16="http://schemas.microsoft.com/office/drawing/2014/main" id="{DF03C578-3F1A-FF4C-7831-6DFAF6AA685C}"/>
                </a:ext>
                <a:ext uri="{C183D7F6-B498-43B3-948B-1728B52AA6E4}">
                  <adec:decorative xmlns:adec="http://schemas.microsoft.com/office/drawing/2017/decorative" val="1"/>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2595089" y="5743274"/>
              <a:ext cx="693723" cy="693723"/>
            </a:xfrm>
            <a:prstGeom prst="rect">
              <a:avLst/>
            </a:prstGeom>
          </p:spPr>
        </p:pic>
      </p:grpSp>
      <p:grpSp>
        <p:nvGrpSpPr>
          <p:cNvPr id="54" name="Group 53">
            <a:extLst>
              <a:ext uri="{FF2B5EF4-FFF2-40B4-BE49-F238E27FC236}">
                <a16:creationId xmlns:a16="http://schemas.microsoft.com/office/drawing/2014/main" id="{830A9596-8A95-56C8-F2F2-AE9F97A04453}"/>
              </a:ext>
              <a:ext uri="{C183D7F6-B498-43B3-948B-1728B52AA6E4}">
                <adec:decorative xmlns:adec="http://schemas.microsoft.com/office/drawing/2017/decorative" val="1"/>
              </a:ext>
            </a:extLst>
          </p:cNvPr>
          <p:cNvGrpSpPr/>
          <p:nvPr/>
        </p:nvGrpSpPr>
        <p:grpSpPr>
          <a:xfrm>
            <a:off x="12944931" y="2949036"/>
            <a:ext cx="534543" cy="534543"/>
            <a:chOff x="12597814" y="5340801"/>
            <a:chExt cx="534543" cy="534543"/>
          </a:xfrm>
        </p:grpSpPr>
        <p:sp>
          <p:nvSpPr>
            <p:cNvPr id="51" name="Rounded Rectangle 46">
              <a:hlinkClick r:id="rId25"/>
              <a:extLst>
                <a:ext uri="{FF2B5EF4-FFF2-40B4-BE49-F238E27FC236}">
                  <a16:creationId xmlns:a16="http://schemas.microsoft.com/office/drawing/2014/main" id="{C510E785-523E-1FF0-913E-8AD78290D1FC}"/>
                </a:ext>
              </a:extLst>
            </p:cNvPr>
            <p:cNvSpPr/>
            <p:nvPr/>
          </p:nvSpPr>
          <p:spPr bwMode="auto">
            <a:xfrm>
              <a:off x="12597814" y="534080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5" name="Picture 14" descr="Onenote Icon of Flat style - Available in SVG, PNG, EPS, AI &amp; Icon fonts">
              <a:hlinkClick r:id="rId25"/>
              <a:extLst>
                <a:ext uri="{FF2B5EF4-FFF2-40B4-BE49-F238E27FC236}">
                  <a16:creationId xmlns:a16="http://schemas.microsoft.com/office/drawing/2014/main" id="{DED28364-B60D-1697-AAE8-488720735194}"/>
                </a:ext>
              </a:extLst>
            </p:cNvPr>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12648474" y="5414387"/>
              <a:ext cx="382586" cy="38258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1" name="Group 60">
            <a:extLst>
              <a:ext uri="{FF2B5EF4-FFF2-40B4-BE49-F238E27FC236}">
                <a16:creationId xmlns:a16="http://schemas.microsoft.com/office/drawing/2014/main" id="{7DB6E20C-D007-9EF9-7C58-7907FA412976}"/>
              </a:ext>
              <a:ext uri="{C183D7F6-B498-43B3-948B-1728B52AA6E4}">
                <adec:decorative xmlns:adec="http://schemas.microsoft.com/office/drawing/2017/decorative" val="1"/>
              </a:ext>
            </a:extLst>
          </p:cNvPr>
          <p:cNvGrpSpPr/>
          <p:nvPr/>
        </p:nvGrpSpPr>
        <p:grpSpPr>
          <a:xfrm>
            <a:off x="12948168" y="4637792"/>
            <a:ext cx="534543" cy="534543"/>
            <a:chOff x="12778532" y="5665565"/>
            <a:chExt cx="534543" cy="534543"/>
          </a:xfrm>
        </p:grpSpPr>
        <p:sp>
          <p:nvSpPr>
            <p:cNvPr id="59" name="Rounded Rectangle 46">
              <a:hlinkClick r:id="rId6"/>
              <a:extLst>
                <a:ext uri="{FF2B5EF4-FFF2-40B4-BE49-F238E27FC236}">
                  <a16:creationId xmlns:a16="http://schemas.microsoft.com/office/drawing/2014/main" id="{5630DF13-5784-C965-2E2E-E8581D175E6C}"/>
                </a:ext>
              </a:extLst>
            </p:cNvPr>
            <p:cNvSpPr/>
            <p:nvPr/>
          </p:nvSpPr>
          <p:spPr bwMode="auto">
            <a:xfrm>
              <a:off x="12778532" y="5665565"/>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1" name="Picture 10" descr="A picture containing graphics, logo, symbol, electric blue&#10;&#10;Description automatically generated">
              <a:hlinkClick r:id="rId6"/>
              <a:extLst>
                <a:ext uri="{FF2B5EF4-FFF2-40B4-BE49-F238E27FC236}">
                  <a16:creationId xmlns:a16="http://schemas.microsoft.com/office/drawing/2014/main" id="{709545DF-9136-0108-A8F4-56F58FCE96A4}"/>
                </a:ext>
              </a:extLst>
            </p:cNvPr>
            <p:cNvPicPr>
              <a:picLocks noChangeAspect="1"/>
            </p:cNvPicPr>
            <p:nvPr/>
          </p:nvPicPr>
          <p:blipFill>
            <a:blip r:embed="rId7"/>
            <a:stretch>
              <a:fillRect/>
            </a:stretch>
          </p:blipFill>
          <p:spPr>
            <a:xfrm>
              <a:off x="12870088" y="5768479"/>
              <a:ext cx="382583" cy="371252"/>
            </a:xfrm>
            <a:prstGeom prst="rect">
              <a:avLst/>
            </a:prstGeom>
          </p:spPr>
        </p:pic>
      </p:grpSp>
      <p:grpSp>
        <p:nvGrpSpPr>
          <p:cNvPr id="64" name="Group 63">
            <a:extLst>
              <a:ext uri="{FF2B5EF4-FFF2-40B4-BE49-F238E27FC236}">
                <a16:creationId xmlns:a16="http://schemas.microsoft.com/office/drawing/2014/main" id="{96268CE2-30D7-1F7A-2D95-E3BEC92CCCCF}"/>
              </a:ext>
              <a:ext uri="{C183D7F6-B498-43B3-948B-1728B52AA6E4}">
                <adec:decorative xmlns:adec="http://schemas.microsoft.com/office/drawing/2017/decorative" val="1"/>
              </a:ext>
            </a:extLst>
          </p:cNvPr>
          <p:cNvGrpSpPr/>
          <p:nvPr/>
        </p:nvGrpSpPr>
        <p:grpSpPr>
          <a:xfrm>
            <a:off x="12383491" y="3757098"/>
            <a:ext cx="534543" cy="534543"/>
            <a:chOff x="12498914" y="5650593"/>
            <a:chExt cx="534543" cy="534543"/>
          </a:xfrm>
        </p:grpSpPr>
        <p:sp>
          <p:nvSpPr>
            <p:cNvPr id="62" name="Rounded Rectangle 46">
              <a:hlinkClick r:id="rId27"/>
              <a:extLst>
                <a:ext uri="{FF2B5EF4-FFF2-40B4-BE49-F238E27FC236}">
                  <a16:creationId xmlns:a16="http://schemas.microsoft.com/office/drawing/2014/main" id="{8B5B72AF-C421-6624-C397-A03E1F2C0672}"/>
                </a:ext>
              </a:extLst>
            </p:cNvPr>
            <p:cNvSpPr/>
            <p:nvPr/>
          </p:nvSpPr>
          <p:spPr bwMode="auto">
            <a:xfrm>
              <a:off x="12498914" y="5650593"/>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6" name="Picture 15" descr="Whiteboard icon in Windows 11 Color Style">
              <a:hlinkClick r:id="rId27"/>
              <a:extLst>
                <a:ext uri="{FF2B5EF4-FFF2-40B4-BE49-F238E27FC236}">
                  <a16:creationId xmlns:a16="http://schemas.microsoft.com/office/drawing/2014/main" id="{69AB0380-4C15-A6BB-9634-4CC891FA94DD}"/>
                </a:ext>
              </a:extLst>
            </p:cNvPr>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12572494" y="5733219"/>
              <a:ext cx="382585" cy="38258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6" name="Group 65">
            <a:extLst>
              <a:ext uri="{FF2B5EF4-FFF2-40B4-BE49-F238E27FC236}">
                <a16:creationId xmlns:a16="http://schemas.microsoft.com/office/drawing/2014/main" id="{35ECD9C0-97C2-E222-E92C-48CAECA0AAED}"/>
              </a:ext>
              <a:ext uri="{C183D7F6-B498-43B3-948B-1728B52AA6E4}">
                <adec:decorative xmlns:adec="http://schemas.microsoft.com/office/drawing/2017/decorative" val="1"/>
              </a:ext>
            </a:extLst>
          </p:cNvPr>
          <p:cNvGrpSpPr/>
          <p:nvPr/>
        </p:nvGrpSpPr>
        <p:grpSpPr>
          <a:xfrm>
            <a:off x="12982045" y="3766904"/>
            <a:ext cx="534543" cy="534543"/>
            <a:chOff x="12648363" y="6739401"/>
            <a:chExt cx="534543" cy="534543"/>
          </a:xfrm>
        </p:grpSpPr>
        <p:sp>
          <p:nvSpPr>
            <p:cNvPr id="65" name="Rounded Rectangle 46">
              <a:hlinkClick r:id="rId29"/>
              <a:extLst>
                <a:ext uri="{FF2B5EF4-FFF2-40B4-BE49-F238E27FC236}">
                  <a16:creationId xmlns:a16="http://schemas.microsoft.com/office/drawing/2014/main" id="{9653D0D8-9428-C9A5-D83D-0399B70B6220}"/>
                </a:ext>
              </a:extLst>
            </p:cNvPr>
            <p:cNvSpPr/>
            <p:nvPr/>
          </p:nvSpPr>
          <p:spPr bwMode="auto">
            <a:xfrm>
              <a:off x="12648363" y="673940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9" name="Graphic 8">
              <a:hlinkClick r:id="rId29"/>
              <a:extLst>
                <a:ext uri="{FF2B5EF4-FFF2-40B4-BE49-F238E27FC236}">
                  <a16:creationId xmlns:a16="http://schemas.microsoft.com/office/drawing/2014/main" id="{0F939EA5-3A22-F4BA-A2DF-E6303205769D}"/>
                </a:ext>
                <a:ext uri="{C183D7F6-B498-43B3-948B-1728B52AA6E4}">
                  <adec:decorative xmlns:adec="http://schemas.microsoft.com/office/drawing/2017/decorative" val="1"/>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12724341" y="6815379"/>
              <a:ext cx="382586" cy="382585"/>
            </a:xfrm>
            <a:prstGeom prst="rect">
              <a:avLst/>
            </a:prstGeom>
          </p:spPr>
        </p:pic>
      </p:grpSp>
      <p:sp>
        <p:nvSpPr>
          <p:cNvPr id="5" name="TextBox 4">
            <a:extLst>
              <a:ext uri="{FF2B5EF4-FFF2-40B4-BE49-F238E27FC236}">
                <a16:creationId xmlns:a16="http://schemas.microsoft.com/office/drawing/2014/main" id="{4D47009A-34C2-561B-563D-5E203D32BD8F}"/>
              </a:ext>
            </a:extLst>
          </p:cNvPr>
          <p:cNvSpPr txBox="1"/>
          <p:nvPr/>
        </p:nvSpPr>
        <p:spPr>
          <a:xfrm>
            <a:off x="159374" y="4265892"/>
            <a:ext cx="3255724" cy="1538883"/>
          </a:xfrm>
          <a:prstGeom prst="rect">
            <a:avLst/>
          </a:prstGeom>
        </p:spPr>
        <p:txBody>
          <a:bodyPr wrap="square" lIns="0" tIns="0" rIns="0" bIns="0" anchor="ctr">
            <a:spAutoFit/>
          </a:bodyPr>
          <a:lstStyle/>
          <a:p>
            <a:pPr algn="ctr">
              <a:spcBef>
                <a:spcPts val="3600"/>
              </a:spcBef>
              <a:defRPr/>
            </a:pPr>
            <a:r>
              <a:rPr lang="fr-FR" sz="3600" dirty="0">
                <a:ln w="3175">
                  <a:noFill/>
                </a:ln>
                <a:gradFill>
                  <a:gsLst>
                    <a:gs pos="33000">
                      <a:srgbClr val="1F78D4"/>
                    </a:gs>
                    <a:gs pos="81000">
                      <a:srgbClr val="8678D6"/>
                    </a:gs>
                  </a:gsLst>
                  <a:lin ang="2700000" scaled="1"/>
                </a:gradFill>
                <a:latin typeface="Segoe UI Semibold"/>
                <a:ea typeface="+mn-ea"/>
                <a:cs typeface="+mn-cs"/>
              </a:rPr>
              <a:t>73 </a:t>
            </a:r>
            <a:r>
              <a:rPr kumimoji="0" lang="fr-FR" sz="3600" b="0" i="0" u="none" strike="noStrike" cap="none" normalizeH="0" baseline="0" noProof="0" dirty="0">
                <a:ln w="3175">
                  <a:noFill/>
                </a:ln>
                <a:gradFill>
                  <a:gsLst>
                    <a:gs pos="33000">
                      <a:srgbClr val="1F78D4"/>
                    </a:gs>
                    <a:gs pos="81000">
                      <a:srgbClr val="8678D6"/>
                    </a:gs>
                  </a:gsLst>
                  <a:lin ang="2700000" scaled="1"/>
                </a:gradFill>
                <a:effectLst/>
                <a:uLnTx/>
                <a:uFillTx/>
                <a:latin typeface="Segoe UI Semibold"/>
                <a:ea typeface="+mn-ea"/>
                <a:cs typeface="+mn-cs"/>
              </a:rPr>
              <a:t>% des </a:t>
            </a:r>
            <a:r>
              <a:rPr lang="fr-FR" sz="3600" dirty="0">
                <a:ln w="3175">
                  <a:noFill/>
                </a:ln>
                <a:gradFill>
                  <a:gsLst>
                    <a:gs pos="33000">
                      <a:srgbClr val="1F78D4"/>
                    </a:gs>
                    <a:gs pos="81000">
                      <a:srgbClr val="8678D6"/>
                    </a:gs>
                  </a:gsLst>
                  <a:lin ang="2700000" scaled="1"/>
                </a:gradFill>
                <a:latin typeface="Segoe UI Semibold"/>
              </a:rPr>
              <a:t>personnes</a:t>
            </a:r>
            <a:br>
              <a:rPr lang="fr-FR" sz="1400" b="0" i="0" u="none" strike="noStrike" cap="none" normalizeH="0" baseline="0" noProof="0" dirty="0">
                <a:ln w="3175">
                  <a:noFill/>
                </a:ln>
                <a:effectLst/>
                <a:uLnTx/>
                <a:uFillTx/>
                <a:latin typeface="Segoe UI Semibold"/>
                <a:ea typeface="+mj-lt"/>
                <a:cs typeface="Segoe UI" pitchFamily="34" charset="0"/>
              </a:rPr>
            </a:br>
            <a:r>
              <a:rPr kumimoji="0" lang="fr-FR" sz="1400" b="0" i="0" u="none" strike="noStrike" cap="none" normalizeH="0" baseline="0" noProof="0" dirty="0">
                <a:ln>
                  <a:noFill/>
                </a:ln>
                <a:solidFill>
                  <a:prstClr val="black"/>
                </a:solidFill>
                <a:effectLst/>
                <a:uLnTx/>
                <a:uFillTx/>
                <a:latin typeface="Segoe UI"/>
                <a:ea typeface="+mj-lt"/>
                <a:cs typeface="Segoe UI"/>
              </a:rPr>
              <a:t>se sentent </a:t>
            </a:r>
            <a:r>
              <a:rPr lang="fr-FR" sz="1400" dirty="0">
                <a:solidFill>
                  <a:prstClr val="black"/>
                </a:solidFill>
                <a:latin typeface="Segoe UI"/>
                <a:ea typeface="+mj-lt"/>
                <a:cs typeface="Segoe UI"/>
              </a:rPr>
              <a:t>à l'aise d'utiliser l’IA </a:t>
            </a:r>
            <a:br>
              <a:rPr lang="fr-FR" sz="1400" dirty="0">
                <a:latin typeface="Segoe UI"/>
                <a:ea typeface="+mj-lt"/>
                <a:cs typeface="Segoe UI"/>
              </a:rPr>
            </a:br>
            <a:r>
              <a:rPr lang="fr-FR" sz="1400" dirty="0">
                <a:solidFill>
                  <a:prstClr val="black"/>
                </a:solidFill>
                <a:latin typeface="Segoe UI"/>
                <a:ea typeface="+mj-lt"/>
                <a:cs typeface="Segoe UI"/>
              </a:rPr>
              <a:t>pour du travail créatif</a:t>
            </a:r>
          </a:p>
        </p:txBody>
      </p:sp>
    </p:spTree>
    <p:extLst>
      <p:ext uri="{BB962C8B-B14F-4D97-AF65-F5344CB8AC3E}">
        <p14:creationId xmlns:p14="http://schemas.microsoft.com/office/powerpoint/2010/main" val="12481494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40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9">
            <a:extLst>
              <a:ext uri="{FF2B5EF4-FFF2-40B4-BE49-F238E27FC236}">
                <a16:creationId xmlns:a16="http://schemas.microsoft.com/office/drawing/2014/main" id="{FEA2A9EB-F81F-2175-A9D3-55EA7DF0AAC3}"/>
              </a:ext>
            </a:extLst>
          </p:cNvPr>
          <p:cNvSpPr>
            <a:spLocks noGrp="1"/>
          </p:cNvSpPr>
          <p:nvPr>
            <p:ph type="title"/>
          </p:nvPr>
        </p:nvSpPr>
        <p:spPr>
          <a:noFill/>
        </p:spPr>
        <p:txBody>
          <a:bodyPr wrap="square">
            <a:spAutoFit/>
          </a:bodyPr>
          <a:lstStyle/>
          <a:p>
            <a:pPr defTabSz="914400"/>
            <a:r>
              <a:rPr lang="fr-FR" sz="3200">
                <a:gradFill flip="none" rotWithShape="1">
                  <a:gsLst>
                    <a:gs pos="50000">
                      <a:srgbClr val="8661C5"/>
                    </a:gs>
                    <a:gs pos="0">
                      <a:srgbClr val="3E76D4"/>
                    </a:gs>
                    <a:gs pos="100000">
                      <a:srgbClr val="C73ECC"/>
                    </a:gs>
                  </a:gsLst>
                  <a:lin ang="2700000" scaled="1"/>
                  <a:tileRect/>
                </a:gradFill>
                <a:cs typeface="+mn-cs"/>
              </a:rPr>
              <a:t>Créer un argumentaire marketing en un temps record </a:t>
            </a:r>
          </a:p>
        </p:txBody>
      </p:sp>
      <p:pic>
        <p:nvPicPr>
          <p:cNvPr id="2" name="Picture 2" descr="Microsoft Copilot logo">
            <a:extLst>
              <a:ext uri="{FF2B5EF4-FFF2-40B4-BE49-F238E27FC236}">
                <a16:creationId xmlns:a16="http://schemas.microsoft.com/office/drawing/2014/main" id="{BCE18766-2253-7BE3-BD09-F91C0E4CFAD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55E83F56-7E93-22A8-F314-079284EDFCB8}"/>
              </a:ext>
              <a:ext uri="{C183D7F6-B498-43B3-948B-1728B52AA6E4}">
                <adec:decorative xmlns:adec="http://schemas.microsoft.com/office/drawing/2017/decorative" val="1"/>
              </a:ext>
            </a:extLst>
          </p:cNvPr>
          <p:cNvGrpSpPr/>
          <p:nvPr/>
        </p:nvGrpSpPr>
        <p:grpSpPr>
          <a:xfrm>
            <a:off x="0" y="1672999"/>
            <a:ext cx="12188952" cy="4713514"/>
            <a:chOff x="0" y="1672999"/>
            <a:chExt cx="12188952" cy="4713514"/>
          </a:xfrm>
        </p:grpSpPr>
        <p:sp>
          <p:nvSpPr>
            <p:cNvPr id="5" name="Rectangle: Rounded Corners 6">
              <a:extLst>
                <a:ext uri="{FF2B5EF4-FFF2-40B4-BE49-F238E27FC236}">
                  <a16:creationId xmlns:a16="http://schemas.microsoft.com/office/drawing/2014/main" id="{65CF0D95-E888-6178-8669-9FADC5010DF0}"/>
                </a:ext>
                <a:ext uri="{C183D7F6-B498-43B3-948B-1728B52AA6E4}">
                  <adec:decorative xmlns:adec="http://schemas.microsoft.com/office/drawing/2017/decorative" val="1"/>
                </a:ext>
              </a:extLst>
            </p:cNvPr>
            <p:cNvSpPr>
              <a:spLocks/>
            </p:cNvSpPr>
            <p:nvPr/>
          </p:nvSpPr>
          <p:spPr bwMode="auto">
            <a:xfrm>
              <a:off x="588263" y="1715723"/>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6" name="Rectangle: Rounded Corners 6">
              <a:extLst>
                <a:ext uri="{FF2B5EF4-FFF2-40B4-BE49-F238E27FC236}">
                  <a16:creationId xmlns:a16="http://schemas.microsoft.com/office/drawing/2014/main" id="{0B999341-8A71-5E66-7AD8-BBA627D99D26}"/>
                </a:ext>
                <a:ext uri="{C183D7F6-B498-43B3-948B-1728B52AA6E4}">
                  <adec:decorative xmlns:adec="http://schemas.microsoft.com/office/drawing/2017/decorative" val="1"/>
                </a:ext>
              </a:extLst>
            </p:cNvPr>
            <p:cNvSpPr>
              <a:spLocks/>
            </p:cNvSpPr>
            <p:nvPr/>
          </p:nvSpPr>
          <p:spPr bwMode="auto">
            <a:xfrm>
              <a:off x="4323378" y="1715723"/>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1" name="Rectangle: Rounded Corners 6">
              <a:extLst>
                <a:ext uri="{FF2B5EF4-FFF2-40B4-BE49-F238E27FC236}">
                  <a16:creationId xmlns:a16="http://schemas.microsoft.com/office/drawing/2014/main" id="{1F38D617-E191-1F76-7E42-585EC3AC7367}"/>
                </a:ext>
                <a:ext uri="{C183D7F6-B498-43B3-948B-1728B52AA6E4}">
                  <adec:decorative xmlns:adec="http://schemas.microsoft.com/office/drawing/2017/decorative" val="1"/>
                </a:ext>
              </a:extLst>
            </p:cNvPr>
            <p:cNvSpPr>
              <a:spLocks/>
            </p:cNvSpPr>
            <p:nvPr/>
          </p:nvSpPr>
          <p:spPr bwMode="auto">
            <a:xfrm>
              <a:off x="8062557" y="1687513"/>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2" name="Rectangle: Rounded Corners 3">
              <a:extLst>
                <a:ext uri="{FF2B5EF4-FFF2-40B4-BE49-F238E27FC236}">
                  <a16:creationId xmlns:a16="http://schemas.microsoft.com/office/drawing/2014/main" id="{9B604777-A2A3-6237-4BFF-44745EF0722D}"/>
                </a:ext>
                <a:ext uri="{C183D7F6-B498-43B3-948B-1728B52AA6E4}">
                  <adec:decorative xmlns:adec="http://schemas.microsoft.com/office/drawing/2017/decorative" val="1"/>
                </a:ext>
              </a:extLst>
            </p:cNvPr>
            <p:cNvSpPr/>
            <p:nvPr/>
          </p:nvSpPr>
          <p:spPr bwMode="auto">
            <a:xfrm>
              <a:off x="0" y="1672999"/>
              <a:ext cx="12188952" cy="45719"/>
            </a:xfrm>
            <a:prstGeom prst="roundRect">
              <a:avLst>
                <a:gd name="adj" fmla="val 11366"/>
              </a:avLst>
            </a:prstGeom>
            <a:gradFill flip="none" rotWithShape="1">
              <a:gsLst>
                <a:gs pos="0">
                  <a:srgbClr val="0F6CBD"/>
                </a:gs>
                <a:gs pos="100000">
                  <a:srgbClr val="9F51DE"/>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gradFill>
                  <a:gsLst>
                    <a:gs pos="0">
                      <a:srgbClr val="FFFFFF"/>
                    </a:gs>
                    <a:gs pos="100000">
                      <a:srgbClr val="FFFFFF"/>
                    </a:gs>
                  </a:gsLst>
                  <a:lin ang="5400000" scaled="0"/>
                </a:gradFill>
                <a:effectLst/>
                <a:uLnTx/>
                <a:uFillTx/>
                <a:latin typeface="Segoe UI Semibold"/>
                <a:ea typeface="+mn-ea"/>
                <a:cs typeface="Segoe UI" pitchFamily="34" charset="0"/>
              </a:endParaRPr>
            </a:p>
          </p:txBody>
        </p:sp>
        <p:sp>
          <p:nvSpPr>
            <p:cNvPr id="23" name="Rectangle: Rounded Corners 6">
              <a:extLst>
                <a:ext uri="{FF2B5EF4-FFF2-40B4-BE49-F238E27FC236}">
                  <a16:creationId xmlns:a16="http://schemas.microsoft.com/office/drawing/2014/main" id="{CD23488D-540D-FFDA-813D-45263CCCBD47}"/>
                </a:ext>
                <a:ext uri="{C183D7F6-B498-43B3-948B-1728B52AA6E4}">
                  <adec:decorative xmlns:adec="http://schemas.microsoft.com/office/drawing/2017/decorative" val="1"/>
                </a:ext>
              </a:extLst>
            </p:cNvPr>
            <p:cNvSpPr>
              <a:spLocks/>
            </p:cNvSpPr>
            <p:nvPr/>
          </p:nvSpPr>
          <p:spPr bwMode="auto">
            <a:xfrm>
              <a:off x="588263" y="4289426"/>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4" name="Rectangle: Rounded Corners 6">
              <a:extLst>
                <a:ext uri="{FF2B5EF4-FFF2-40B4-BE49-F238E27FC236}">
                  <a16:creationId xmlns:a16="http://schemas.microsoft.com/office/drawing/2014/main" id="{BFE58DFC-45BA-1EB4-16E7-A1DCF7A1E85D}"/>
                </a:ext>
                <a:ext uri="{C183D7F6-B498-43B3-948B-1728B52AA6E4}">
                  <adec:decorative xmlns:adec="http://schemas.microsoft.com/office/drawing/2017/decorative" val="1"/>
                </a:ext>
              </a:extLst>
            </p:cNvPr>
            <p:cNvSpPr>
              <a:spLocks/>
            </p:cNvSpPr>
            <p:nvPr/>
          </p:nvSpPr>
          <p:spPr bwMode="auto">
            <a:xfrm>
              <a:off x="4323378" y="4289426"/>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5" name="Rectangle: Rounded Corners 6">
              <a:extLst>
                <a:ext uri="{FF2B5EF4-FFF2-40B4-BE49-F238E27FC236}">
                  <a16:creationId xmlns:a16="http://schemas.microsoft.com/office/drawing/2014/main" id="{7A4E09E8-235A-B968-DD3D-1B2DA7954ADB}"/>
                </a:ext>
                <a:ext uri="{C183D7F6-B498-43B3-948B-1728B52AA6E4}">
                  <adec:decorative xmlns:adec="http://schemas.microsoft.com/office/drawing/2017/decorative" val="1"/>
                </a:ext>
              </a:extLst>
            </p:cNvPr>
            <p:cNvSpPr>
              <a:spLocks/>
            </p:cNvSpPr>
            <p:nvPr/>
          </p:nvSpPr>
          <p:spPr bwMode="auto">
            <a:xfrm>
              <a:off x="8062557" y="4289426"/>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7" name="Rectangle: Rounded Corners 3">
              <a:extLst>
                <a:ext uri="{FF2B5EF4-FFF2-40B4-BE49-F238E27FC236}">
                  <a16:creationId xmlns:a16="http://schemas.microsoft.com/office/drawing/2014/main" id="{AEF32C34-30FF-5B41-BF96-2ADE9D8DDF27}"/>
                </a:ext>
                <a:ext uri="{C183D7F6-B498-43B3-948B-1728B52AA6E4}">
                  <adec:decorative xmlns:adec="http://schemas.microsoft.com/office/drawing/2017/decorative" val="1"/>
                </a:ext>
              </a:extLst>
            </p:cNvPr>
            <p:cNvSpPr/>
            <p:nvPr/>
          </p:nvSpPr>
          <p:spPr bwMode="auto">
            <a:xfrm>
              <a:off x="0" y="4274912"/>
              <a:ext cx="12188952" cy="45719"/>
            </a:xfrm>
            <a:prstGeom prst="roundRect">
              <a:avLst>
                <a:gd name="adj" fmla="val 11366"/>
              </a:avLst>
            </a:prstGeom>
            <a:gradFill flip="none" rotWithShape="1">
              <a:gsLst>
                <a:gs pos="0">
                  <a:srgbClr val="0F6CBD"/>
                </a:gs>
                <a:gs pos="100000">
                  <a:srgbClr val="9F51DE"/>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gradFill>
                  <a:gsLst>
                    <a:gs pos="0">
                      <a:srgbClr val="FFFFFF"/>
                    </a:gs>
                    <a:gs pos="100000">
                      <a:srgbClr val="FFFFFF"/>
                    </a:gs>
                  </a:gsLst>
                  <a:lin ang="5400000" scaled="0"/>
                </a:gradFill>
                <a:effectLst/>
                <a:uLnTx/>
                <a:uFillTx/>
                <a:latin typeface="Segoe UI Semibold"/>
                <a:ea typeface="+mn-ea"/>
                <a:cs typeface="Segoe UI" pitchFamily="34" charset="0"/>
              </a:endParaRPr>
            </a:p>
          </p:txBody>
        </p:sp>
      </p:grpSp>
      <p:sp>
        <p:nvSpPr>
          <p:cNvPr id="28" name="TextBox 27">
            <a:extLst>
              <a:ext uri="{FF2B5EF4-FFF2-40B4-BE49-F238E27FC236}">
                <a16:creationId xmlns:a16="http://schemas.microsoft.com/office/drawing/2014/main" id="{A3D50D4F-84CC-1F3E-9D9A-506A6D0B95B2}"/>
              </a:ext>
            </a:extLst>
          </p:cNvPr>
          <p:cNvSpPr txBox="1">
            <a:spLocks/>
          </p:cNvSpPr>
          <p:nvPr/>
        </p:nvSpPr>
        <p:spPr>
          <a:xfrm>
            <a:off x="754898" y="1838368"/>
            <a:ext cx="2982142" cy="215444"/>
          </a:xfrm>
          <a:prstGeom prst="rect">
            <a:avLst/>
          </a:prstGeom>
          <a:noFill/>
        </p:spPr>
        <p:txBody>
          <a:bodyPr wrap="square" lIns="0" tIns="0" rIns="0" bIns="0" anchor="t">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baseline="0" noProof="0">
                <a:ln>
                  <a:noFill/>
                </a:ln>
                <a:solidFill>
                  <a:prstClr val="black"/>
                </a:solidFill>
                <a:effectLst/>
                <a:uLnTx/>
                <a:uFillTx/>
                <a:latin typeface="Segoe UI Semibold"/>
                <a:cs typeface="Segoe UI"/>
              </a:rPr>
              <a:t>Découvrir les études de marché</a:t>
            </a:r>
          </a:p>
        </p:txBody>
      </p:sp>
      <p:sp>
        <p:nvSpPr>
          <p:cNvPr id="31" name="Text Placeholder 2">
            <a:extLst>
              <a:ext uri="{FF2B5EF4-FFF2-40B4-BE49-F238E27FC236}">
                <a16:creationId xmlns:a16="http://schemas.microsoft.com/office/drawing/2014/main" id="{987F05FF-981B-92B3-F741-0E1A957DE4E1}"/>
              </a:ext>
            </a:extLst>
          </p:cNvPr>
          <p:cNvSpPr txBox="1">
            <a:spLocks/>
          </p:cNvSpPr>
          <p:nvPr/>
        </p:nvSpPr>
        <p:spPr>
          <a:xfrm>
            <a:off x="754898" y="2088676"/>
            <a:ext cx="2982142" cy="161583"/>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Pct val="90000"/>
              <a:buFont typeface="Wingdings" panose="05000000000000000000" pitchFamily="2" charset="2"/>
              <a:buNone/>
              <a:tabLst/>
              <a:defRPr/>
            </a:pPr>
            <a:r>
              <a:rPr kumimoji="0" lang="fr-FR" sz="1050" b="0" i="0" u="none" strike="noStrike" cap="none" normalizeH="0" baseline="0" noProof="0">
                <a:ln w="3175">
                  <a:noFill/>
                </a:ln>
                <a:solidFill>
                  <a:prstClr val="black"/>
                </a:solidFill>
                <a:effectLst/>
                <a:uLnTx/>
                <a:uFillTx/>
                <a:latin typeface="Segoe UI"/>
                <a:ea typeface="+mn-ea"/>
                <a:cs typeface="Segoe UI" panose="020B0502040204020203" pitchFamily="34" charset="0"/>
              </a:rPr>
              <a:t>Dans la barre latérale d'Edge, demandez </a:t>
            </a:r>
          </a:p>
        </p:txBody>
      </p:sp>
      <p:grpSp>
        <p:nvGrpSpPr>
          <p:cNvPr id="43" name="Group 42" descr="Bing logo">
            <a:extLst>
              <a:ext uri="{FF2B5EF4-FFF2-40B4-BE49-F238E27FC236}">
                <a16:creationId xmlns:a16="http://schemas.microsoft.com/office/drawing/2014/main" id="{26E3330D-07A6-BA8F-6084-4979584F2CDC}"/>
              </a:ext>
              <a:ext uri="{C183D7F6-B498-43B3-948B-1728B52AA6E4}">
                <adec:decorative xmlns:adec="http://schemas.microsoft.com/office/drawing/2017/decorative" val="0"/>
              </a:ext>
            </a:extLst>
          </p:cNvPr>
          <p:cNvGrpSpPr>
            <a:grpSpLocks/>
          </p:cNvGrpSpPr>
          <p:nvPr/>
        </p:nvGrpSpPr>
        <p:grpSpPr>
          <a:xfrm>
            <a:off x="3610468" y="1434678"/>
            <a:ext cx="534543" cy="534543"/>
            <a:chOff x="12778532" y="5665565"/>
            <a:chExt cx="534543" cy="534543"/>
          </a:xfrm>
        </p:grpSpPr>
        <p:sp>
          <p:nvSpPr>
            <p:cNvPr id="44" name="Rounded Rectangle 46">
              <a:hlinkClick r:id="rId4"/>
              <a:extLst>
                <a:ext uri="{FF2B5EF4-FFF2-40B4-BE49-F238E27FC236}">
                  <a16:creationId xmlns:a16="http://schemas.microsoft.com/office/drawing/2014/main" id="{C36440D6-3608-4EB0-08E5-A1C77561EC3F}"/>
                </a:ext>
              </a:extLst>
            </p:cNvPr>
            <p:cNvSpPr/>
            <p:nvPr/>
          </p:nvSpPr>
          <p:spPr bwMode="auto">
            <a:xfrm>
              <a:off x="12778532" y="5665565"/>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45" name="Picture 44" descr="A picture containing graphics, logo, symbol, electric blue&#10;&#10;Description automatically generated">
              <a:hlinkClick r:id="rId4"/>
              <a:extLst>
                <a:ext uri="{FF2B5EF4-FFF2-40B4-BE49-F238E27FC236}">
                  <a16:creationId xmlns:a16="http://schemas.microsoft.com/office/drawing/2014/main" id="{42754B5F-8516-4FE0-E926-6A425D15EBA5}"/>
                </a:ext>
              </a:extLst>
            </p:cNvPr>
            <p:cNvPicPr>
              <a:picLocks noChangeAspect="1"/>
            </p:cNvPicPr>
            <p:nvPr/>
          </p:nvPicPr>
          <p:blipFill>
            <a:blip r:embed="rId5"/>
            <a:stretch>
              <a:fillRect/>
            </a:stretch>
          </p:blipFill>
          <p:spPr>
            <a:xfrm>
              <a:off x="12870088" y="5768479"/>
              <a:ext cx="382583" cy="371252"/>
            </a:xfrm>
            <a:prstGeom prst="rect">
              <a:avLst/>
            </a:prstGeom>
          </p:spPr>
        </p:pic>
      </p:grpSp>
      <p:sp>
        <p:nvSpPr>
          <p:cNvPr id="38" name="Rectangle: Rounded Corners 6">
            <a:extLst>
              <a:ext uri="{FF2B5EF4-FFF2-40B4-BE49-F238E27FC236}">
                <a16:creationId xmlns:a16="http://schemas.microsoft.com/office/drawing/2014/main" id="{156A81FA-E6A1-4E39-8707-09CF51509CE9}"/>
              </a:ext>
              <a:ext uri="{C183D7F6-B498-43B3-948B-1728B52AA6E4}">
                <adec:decorative xmlns:adec="http://schemas.microsoft.com/office/drawing/2017/decorative" val="1"/>
              </a:ext>
            </a:extLst>
          </p:cNvPr>
          <p:cNvSpPr/>
          <p:nvPr/>
        </p:nvSpPr>
        <p:spPr bwMode="auto">
          <a:xfrm>
            <a:off x="737209" y="2671215"/>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39" name="Title 1">
            <a:extLst>
              <a:ext uri="{FF2B5EF4-FFF2-40B4-BE49-F238E27FC236}">
                <a16:creationId xmlns:a16="http://schemas.microsoft.com/office/drawing/2014/main" id="{C8A0EA60-8561-051A-5769-3E65650B5F95}"/>
              </a:ext>
            </a:extLst>
          </p:cNvPr>
          <p:cNvSpPr txBox="1">
            <a:spLocks/>
          </p:cNvSpPr>
          <p:nvPr/>
        </p:nvSpPr>
        <p:spPr>
          <a:xfrm>
            <a:off x="878319" y="2865255"/>
            <a:ext cx="2735299" cy="615553"/>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Me donner les dernières informations </a:t>
            </a:r>
            <a:r>
              <a:rPr kumimoji="0" lang="fr-FR" sz="1000" b="0" i="0" u="none" strike="noStrike" cap="none" spc="0" normalizeH="0" noProof="0">
                <a:ln w="3175">
                  <a:noFill/>
                </a:ln>
                <a:solidFill>
                  <a:prstClr val="black"/>
                </a:solidFill>
                <a:effectLst/>
                <a:uLnTx/>
                <a:uFillTx/>
                <a:latin typeface="Segoe UI"/>
                <a:ea typeface="+mn-ea"/>
                <a:cs typeface="Segoe UI" pitchFamily="34" charset="0"/>
              </a:rPr>
              <a:t>sur les cinq principaux marchés pour les nouveaux widgets et les principaux concurrents sur ces marchés, avec une description de leurs produits.</a:t>
            </a:r>
          </a:p>
        </p:txBody>
      </p:sp>
      <p:sp>
        <p:nvSpPr>
          <p:cNvPr id="41" name="TextBox 40">
            <a:extLst>
              <a:ext uri="{FF2B5EF4-FFF2-40B4-BE49-F238E27FC236}">
                <a16:creationId xmlns:a16="http://schemas.microsoft.com/office/drawing/2014/main" id="{E629EFBD-E9DF-2FA3-9798-73A72F7D89B9}"/>
              </a:ext>
            </a:extLst>
          </p:cNvPr>
          <p:cNvSpPr txBox="1"/>
          <p:nvPr/>
        </p:nvSpPr>
        <p:spPr>
          <a:xfrm>
            <a:off x="4490013" y="1838368"/>
            <a:ext cx="2982142" cy="215444"/>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baseline="0" noProof="0">
                <a:ln>
                  <a:noFill/>
                </a:ln>
                <a:solidFill>
                  <a:prstClr val="black"/>
                </a:solidFill>
                <a:effectLst/>
                <a:uLnTx/>
                <a:uFillTx/>
                <a:latin typeface="Segoe UI Semibold"/>
                <a:cs typeface="Segoe UI" pitchFamily="34" charset="0"/>
              </a:rPr>
              <a:t>Découvrir les tendances du marché</a:t>
            </a:r>
          </a:p>
        </p:txBody>
      </p:sp>
      <p:sp>
        <p:nvSpPr>
          <p:cNvPr id="42" name="Text Placeholder 2">
            <a:extLst>
              <a:ext uri="{FF2B5EF4-FFF2-40B4-BE49-F238E27FC236}">
                <a16:creationId xmlns:a16="http://schemas.microsoft.com/office/drawing/2014/main" id="{8F3FE453-7765-D583-CAF7-940C1DCA41FB}"/>
              </a:ext>
            </a:extLst>
          </p:cNvPr>
          <p:cNvSpPr txBox="1">
            <a:spLocks/>
          </p:cNvSpPr>
          <p:nvPr/>
        </p:nvSpPr>
        <p:spPr>
          <a:xfrm>
            <a:off x="4490013" y="2088676"/>
            <a:ext cx="2982142" cy="484748"/>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defTabSz="932472" fontAlgn="base">
              <a:spcBef>
                <a:spcPct val="0"/>
              </a:spcBef>
              <a:spcAft>
                <a:spcPct val="0"/>
              </a:spcAft>
              <a:defRPr/>
            </a:pPr>
            <a:r>
              <a:rPr kumimoji="0" lang="fr-FR" sz="1050" b="0" i="0" u="none" strike="noStrike" cap="none" normalizeH="0" baseline="0" noProof="0" dirty="0">
                <a:ln w="3175">
                  <a:noFill/>
                </a:ln>
                <a:solidFill>
                  <a:prstClr val="black"/>
                </a:solidFill>
                <a:effectLst/>
                <a:uLnTx/>
                <a:uFillTx/>
                <a:latin typeface="Segoe UI"/>
                <a:ea typeface="+mn-ea"/>
                <a:cs typeface="Segoe UI"/>
              </a:rPr>
              <a:t>Sélectionnez </a:t>
            </a:r>
            <a:r>
              <a:rPr lang="fr-FR" sz="1050" dirty="0">
                <a:ln w="3175">
                  <a:noFill/>
                </a:ln>
                <a:solidFill>
                  <a:prstClr val="black"/>
                </a:solidFill>
                <a:latin typeface="Segoe UI"/>
                <a:cs typeface="Segoe UI"/>
              </a:rPr>
              <a:t>le prompt Show</a:t>
            </a:r>
            <a:r>
              <a:rPr kumimoji="0" lang="fr-FR" sz="1050" b="0" i="0" u="none" strike="noStrike" cap="none" normalizeH="0" baseline="0" noProof="0" dirty="0">
                <a:ln w="3175">
                  <a:noFill/>
                </a:ln>
                <a:solidFill>
                  <a:prstClr val="black"/>
                </a:solidFill>
                <a:effectLst/>
                <a:uLnTx/>
                <a:uFillTx/>
                <a:latin typeface="Segoe UI"/>
                <a:ea typeface="+mn-ea"/>
                <a:cs typeface="Segoe UI"/>
              </a:rPr>
              <a:t> data insights (Afficher les informations tirées des données)</a:t>
            </a:r>
            <a:br>
              <a:rPr lang="fr-FR" sz="1050" b="0" i="0" u="none" strike="noStrike" cap="none" normalizeH="0" baseline="0" noProof="0" dirty="0">
                <a:ln w="3175">
                  <a:noFill/>
                </a:ln>
                <a:effectLst/>
                <a:uLnTx/>
                <a:uFillTx/>
                <a:latin typeface="Segoe UI"/>
                <a:cs typeface="Segoe UI" panose="020B0502040204020203" pitchFamily="34" charset="0"/>
              </a:rPr>
            </a:br>
            <a:r>
              <a:rPr kumimoji="0" lang="fr-FR" sz="1050" b="0" i="0" u="none" strike="noStrike" cap="none" normalizeH="0" baseline="0" noProof="0" dirty="0">
                <a:ln w="3175">
                  <a:noFill/>
                </a:ln>
                <a:solidFill>
                  <a:prstClr val="black"/>
                </a:solidFill>
                <a:effectLst/>
                <a:uLnTx/>
                <a:uFillTx/>
                <a:latin typeface="Segoe UI"/>
                <a:ea typeface="+mn-ea"/>
                <a:cs typeface="Segoe UI"/>
              </a:rPr>
              <a:t>dans </a:t>
            </a:r>
            <a:r>
              <a:rPr kumimoji="0" lang="fr-FR" sz="1050" b="0" i="0" u="none" strike="noStrike" cap="none" normalizeH="0" baseline="0" noProof="0" dirty="0" err="1">
                <a:ln w="3175">
                  <a:noFill/>
                </a:ln>
                <a:solidFill>
                  <a:prstClr val="black"/>
                </a:solidFill>
                <a:effectLst/>
                <a:uLnTx/>
                <a:uFillTx/>
                <a:latin typeface="Segoe UI"/>
                <a:ea typeface="+mn-ea"/>
                <a:cs typeface="Segoe UI"/>
              </a:rPr>
              <a:t>Copilot</a:t>
            </a:r>
            <a:r>
              <a:rPr kumimoji="0" lang="fr-FR" sz="1050" b="0" i="0" u="none" strike="noStrike" cap="none" normalizeH="0" baseline="0" noProof="0" dirty="0">
                <a:ln w="3175">
                  <a:noFill/>
                </a:ln>
                <a:solidFill>
                  <a:prstClr val="black"/>
                </a:solidFill>
                <a:effectLst/>
                <a:uLnTx/>
                <a:uFillTx/>
                <a:latin typeface="Segoe UI"/>
                <a:ea typeface="+mn-ea"/>
                <a:cs typeface="Segoe UI"/>
              </a:rPr>
              <a:t> dans Excel</a:t>
            </a:r>
          </a:p>
        </p:txBody>
      </p:sp>
      <p:grpSp>
        <p:nvGrpSpPr>
          <p:cNvPr id="80" name="Group 79" descr="Microsoft Excel logo">
            <a:extLst>
              <a:ext uri="{FF2B5EF4-FFF2-40B4-BE49-F238E27FC236}">
                <a16:creationId xmlns:a16="http://schemas.microsoft.com/office/drawing/2014/main" id="{0E1866B8-BEEC-BF23-7978-9C9326A66729}"/>
              </a:ext>
              <a:ext uri="{C183D7F6-B498-43B3-948B-1728B52AA6E4}">
                <adec:decorative xmlns:adec="http://schemas.microsoft.com/office/drawing/2017/decorative" val="0"/>
              </a:ext>
            </a:extLst>
          </p:cNvPr>
          <p:cNvGrpSpPr>
            <a:grpSpLocks/>
          </p:cNvGrpSpPr>
          <p:nvPr/>
        </p:nvGrpSpPr>
        <p:grpSpPr>
          <a:xfrm>
            <a:off x="7372685" y="1430404"/>
            <a:ext cx="534544" cy="534544"/>
            <a:chOff x="5831903" y="8381781"/>
            <a:chExt cx="534543" cy="534543"/>
          </a:xfrm>
        </p:grpSpPr>
        <p:sp>
          <p:nvSpPr>
            <p:cNvPr id="81" name="Rounded Rectangle 46">
              <a:extLst>
                <a:ext uri="{FF2B5EF4-FFF2-40B4-BE49-F238E27FC236}">
                  <a16:creationId xmlns:a16="http://schemas.microsoft.com/office/drawing/2014/main" id="{41C62BAD-B4F9-B648-5218-42D7A10EF7A1}"/>
                </a:ext>
              </a:extLst>
            </p:cNvPr>
            <p:cNvSpPr/>
            <p:nvPr/>
          </p:nvSpPr>
          <p:spPr bwMode="auto">
            <a:xfrm>
              <a:off x="5831903"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88" name="Picture 8" descr="Microsoft Excel Logo - PNG and Vector - Logo Download">
              <a:hlinkClick r:id="rId6"/>
              <a:extLst>
                <a:ext uri="{FF2B5EF4-FFF2-40B4-BE49-F238E27FC236}">
                  <a16:creationId xmlns:a16="http://schemas.microsoft.com/office/drawing/2014/main" id="{863ADBEE-3DE3-ECAB-1AE6-DA729430AB92}"/>
                </a:ext>
              </a:extLst>
            </p:cNvPr>
            <p:cNvPicPr>
              <a:picLocks noChangeArrowheads="1"/>
            </p:cNvPicPr>
            <p:nvPr/>
          </p:nvPicPr>
          <p:blipFill rotWithShape="1">
            <a:blip r:embed="rId7" cstate="print">
              <a:extLst>
                <a:ext uri="{28A0092B-C50C-407E-A947-70E740481C1C}">
                  <a14:useLocalDpi xmlns:a14="http://schemas.microsoft.com/office/drawing/2010/main" val="0"/>
                </a:ext>
              </a:extLst>
            </a:blip>
            <a:srcRect l="17073" t="17073" r="17073" b="17073"/>
            <a:stretch/>
          </p:blipFill>
          <p:spPr bwMode="auto">
            <a:xfrm>
              <a:off x="5943929"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sp>
        <p:nvSpPr>
          <p:cNvPr id="46" name="Rectangle: Rounded Corners 6">
            <a:extLst>
              <a:ext uri="{FF2B5EF4-FFF2-40B4-BE49-F238E27FC236}">
                <a16:creationId xmlns:a16="http://schemas.microsoft.com/office/drawing/2014/main" id="{8AE234A8-1FB1-4D72-5AF5-00DDA7D151DC}"/>
              </a:ext>
              <a:ext uri="{C183D7F6-B498-43B3-948B-1728B52AA6E4}">
                <adec:decorative xmlns:adec="http://schemas.microsoft.com/office/drawing/2017/decorative" val="1"/>
              </a:ext>
            </a:extLst>
          </p:cNvPr>
          <p:cNvSpPr/>
          <p:nvPr/>
        </p:nvSpPr>
        <p:spPr bwMode="auto">
          <a:xfrm>
            <a:off x="4472324" y="2670111"/>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47" name="Title 1">
            <a:extLst>
              <a:ext uri="{FF2B5EF4-FFF2-40B4-BE49-F238E27FC236}">
                <a16:creationId xmlns:a16="http://schemas.microsoft.com/office/drawing/2014/main" id="{ECDAD904-80DD-9A21-597C-2DF3F595B4E8}"/>
              </a:ext>
            </a:extLst>
          </p:cNvPr>
          <p:cNvSpPr txBox="1">
            <a:spLocks/>
          </p:cNvSpPr>
          <p:nvPr/>
        </p:nvSpPr>
        <p:spPr>
          <a:xfrm>
            <a:off x="4613434" y="3096087"/>
            <a:ext cx="2735299" cy="153888"/>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Afficher les informations tirées des données.</a:t>
            </a:r>
          </a:p>
        </p:txBody>
      </p:sp>
      <p:sp>
        <p:nvSpPr>
          <p:cNvPr id="48" name="TextBox 47">
            <a:extLst>
              <a:ext uri="{FF2B5EF4-FFF2-40B4-BE49-F238E27FC236}">
                <a16:creationId xmlns:a16="http://schemas.microsoft.com/office/drawing/2014/main" id="{CFADC257-69AD-3FFE-86CE-BAEC99BE797D}"/>
              </a:ext>
            </a:extLst>
          </p:cNvPr>
          <p:cNvSpPr txBox="1"/>
          <p:nvPr/>
        </p:nvSpPr>
        <p:spPr>
          <a:xfrm>
            <a:off x="8229191" y="1838368"/>
            <a:ext cx="2982142" cy="215444"/>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baseline="0" noProof="0">
                <a:ln>
                  <a:noFill/>
                </a:ln>
                <a:solidFill>
                  <a:prstClr val="black"/>
                </a:solidFill>
                <a:effectLst/>
                <a:uLnTx/>
                <a:uFillTx/>
                <a:latin typeface="Segoe UI Semibold"/>
                <a:cs typeface="Segoe UI" pitchFamily="34" charset="0"/>
              </a:rPr>
              <a:t>Créer un plan promotionnel</a:t>
            </a:r>
          </a:p>
        </p:txBody>
      </p:sp>
      <p:sp>
        <p:nvSpPr>
          <p:cNvPr id="49" name="Text Placeholder 2">
            <a:extLst>
              <a:ext uri="{FF2B5EF4-FFF2-40B4-BE49-F238E27FC236}">
                <a16:creationId xmlns:a16="http://schemas.microsoft.com/office/drawing/2014/main" id="{1B8863FF-5E35-469A-8D98-B32140E73173}"/>
              </a:ext>
            </a:extLst>
          </p:cNvPr>
          <p:cNvSpPr txBox="1">
            <a:spLocks/>
          </p:cNvSpPr>
          <p:nvPr/>
        </p:nvSpPr>
        <p:spPr>
          <a:xfrm>
            <a:off x="8229191" y="2088676"/>
            <a:ext cx="2982142" cy="161583"/>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defTabSz="932472" fontAlgn="base">
              <a:spcBef>
                <a:spcPct val="0"/>
              </a:spcBef>
              <a:spcAft>
                <a:spcPct val="0"/>
              </a:spcAft>
              <a:defRPr/>
            </a:pPr>
            <a:r>
              <a:rPr kumimoji="0" lang="fr-FR" sz="1050" b="0" i="0" u="none" strike="noStrike" cap="none" normalizeH="0" baseline="0" noProof="0" dirty="0">
                <a:ln w="3175">
                  <a:noFill/>
                </a:ln>
                <a:solidFill>
                  <a:prstClr val="black"/>
                </a:solidFill>
                <a:effectLst/>
                <a:uLnTx/>
                <a:uFillTx/>
                <a:latin typeface="Segoe UI"/>
                <a:ea typeface="+mn-ea"/>
                <a:cs typeface="Segoe UI"/>
              </a:rPr>
              <a:t>Créez </a:t>
            </a:r>
            <a:r>
              <a:rPr lang="fr-FR" sz="1050" dirty="0">
                <a:ln w="3175">
                  <a:noFill/>
                </a:ln>
                <a:solidFill>
                  <a:prstClr val="black"/>
                </a:solidFill>
                <a:latin typeface="Segoe UI"/>
                <a:cs typeface="Segoe UI"/>
              </a:rPr>
              <a:t>un prompt </a:t>
            </a:r>
            <a:r>
              <a:rPr lang="fr-FR" sz="1050" dirty="0" err="1">
                <a:ln w="3175">
                  <a:noFill/>
                </a:ln>
                <a:solidFill>
                  <a:prstClr val="black"/>
                </a:solidFill>
                <a:latin typeface="Segoe UI"/>
                <a:cs typeface="Segoe UI"/>
              </a:rPr>
              <a:t>Copilot</a:t>
            </a:r>
            <a:r>
              <a:rPr kumimoji="0" lang="fr-FR" sz="1050" b="0" i="0" u="none" strike="noStrike" cap="none" normalizeH="0" baseline="0" noProof="0" dirty="0">
                <a:ln w="3175">
                  <a:noFill/>
                </a:ln>
                <a:solidFill>
                  <a:prstClr val="black"/>
                </a:solidFill>
                <a:effectLst/>
                <a:uLnTx/>
                <a:uFillTx/>
                <a:latin typeface="Segoe UI"/>
                <a:ea typeface="+mn-ea"/>
                <a:cs typeface="Segoe UI"/>
              </a:rPr>
              <a:t> dans Word</a:t>
            </a:r>
          </a:p>
        </p:txBody>
      </p:sp>
      <p:grpSp>
        <p:nvGrpSpPr>
          <p:cNvPr id="71" name="Group 70" descr="Microsoft Word Logo">
            <a:extLst>
              <a:ext uri="{FF2B5EF4-FFF2-40B4-BE49-F238E27FC236}">
                <a16:creationId xmlns:a16="http://schemas.microsoft.com/office/drawing/2014/main" id="{66376A04-21EE-4578-6C8D-9DD1537DEBF0}"/>
              </a:ext>
              <a:ext uri="{C183D7F6-B498-43B3-948B-1728B52AA6E4}">
                <adec:decorative xmlns:adec="http://schemas.microsoft.com/office/drawing/2017/decorative" val="0"/>
              </a:ext>
            </a:extLst>
          </p:cNvPr>
          <p:cNvGrpSpPr>
            <a:grpSpLocks/>
          </p:cNvGrpSpPr>
          <p:nvPr/>
        </p:nvGrpSpPr>
        <p:grpSpPr>
          <a:xfrm>
            <a:off x="11118806" y="1412879"/>
            <a:ext cx="534543" cy="534543"/>
            <a:chOff x="5006422" y="10181153"/>
            <a:chExt cx="659280" cy="659280"/>
          </a:xfrm>
        </p:grpSpPr>
        <p:sp>
          <p:nvSpPr>
            <p:cNvPr id="72" name="Rounded Rectangle 46">
              <a:extLst>
                <a:ext uri="{FF2B5EF4-FFF2-40B4-BE49-F238E27FC236}">
                  <a16:creationId xmlns:a16="http://schemas.microsoft.com/office/drawing/2014/main" id="{69DD377B-8AC9-CD5C-C73D-F96E7FDCA7BA}"/>
                </a:ext>
              </a:extLst>
            </p:cNvPr>
            <p:cNvSpPr/>
            <p:nvPr/>
          </p:nvSpPr>
          <p:spPr bwMode="auto">
            <a:xfrm>
              <a:off x="5006422" y="10181153"/>
              <a:ext cx="659280" cy="659280"/>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76" name="Graphic 75">
              <a:extLst>
                <a:ext uri="{FF2B5EF4-FFF2-40B4-BE49-F238E27FC236}">
                  <a16:creationId xmlns:a16="http://schemas.microsoft.com/office/drawing/2014/main" id="{B6C69506-6290-0A2B-9A52-13A1E53A075C}"/>
                </a:ext>
              </a:extLst>
            </p:cNvPr>
            <p:cNvPicPr>
              <a:picLocks noChangeAspect="1"/>
            </p:cNvPicPr>
            <p:nvPr/>
          </p:nvPicPr>
          <p:blipFill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26279" t="26853" r="22699" b="26853"/>
            <a:stretch/>
          </p:blipFill>
          <p:spPr>
            <a:xfrm>
              <a:off x="5112857" y="10308272"/>
              <a:ext cx="446412" cy="405040"/>
            </a:xfrm>
            <a:prstGeom prst="rect">
              <a:avLst/>
            </a:prstGeom>
          </p:spPr>
        </p:pic>
      </p:grpSp>
      <p:sp>
        <p:nvSpPr>
          <p:cNvPr id="53" name="Rectangle: Rounded Corners 6">
            <a:extLst>
              <a:ext uri="{FF2B5EF4-FFF2-40B4-BE49-F238E27FC236}">
                <a16:creationId xmlns:a16="http://schemas.microsoft.com/office/drawing/2014/main" id="{455F131C-4D16-2C8A-3AF8-28C7761C5349}"/>
              </a:ext>
              <a:ext uri="{C183D7F6-B498-43B3-948B-1728B52AA6E4}">
                <adec:decorative xmlns:adec="http://schemas.microsoft.com/office/drawing/2017/decorative" val="1"/>
              </a:ext>
            </a:extLst>
          </p:cNvPr>
          <p:cNvSpPr/>
          <p:nvPr/>
        </p:nvSpPr>
        <p:spPr bwMode="auto">
          <a:xfrm>
            <a:off x="8211503" y="2670111"/>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54" name="Title 1">
            <a:extLst>
              <a:ext uri="{FF2B5EF4-FFF2-40B4-BE49-F238E27FC236}">
                <a16:creationId xmlns:a16="http://schemas.microsoft.com/office/drawing/2014/main" id="{04D85D8B-1B8F-086E-7897-1747AB9CDAE5}"/>
              </a:ext>
            </a:extLst>
          </p:cNvPr>
          <p:cNvSpPr txBox="1">
            <a:spLocks/>
          </p:cNvSpPr>
          <p:nvPr/>
        </p:nvSpPr>
        <p:spPr>
          <a:xfrm>
            <a:off x="8352613" y="2865255"/>
            <a:ext cx="2735299" cy="615553"/>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Créer un plan de promotion </a:t>
            </a:r>
            <a:r>
              <a:rPr kumimoji="0" lang="fr-FR" sz="1000" b="0" i="0" u="none" strike="noStrike" cap="none" spc="0" normalizeH="0" noProof="0">
                <a:ln w="3175">
                  <a:noFill/>
                </a:ln>
                <a:solidFill>
                  <a:prstClr val="black"/>
                </a:solidFill>
                <a:effectLst/>
                <a:uLnTx/>
                <a:uFillTx/>
                <a:latin typeface="Segoe UI"/>
                <a:ea typeface="+mn-ea"/>
                <a:cs typeface="Segoe UI" pitchFamily="34" charset="0"/>
              </a:rPr>
              <a:t>pour le marché des widgets et inclure 10 slogans possibles qui seraient adaptés aux marchés d'Amérique latine. </a:t>
            </a:r>
          </a:p>
        </p:txBody>
      </p:sp>
      <p:sp>
        <p:nvSpPr>
          <p:cNvPr id="55" name="TextBox 54">
            <a:extLst>
              <a:ext uri="{FF2B5EF4-FFF2-40B4-BE49-F238E27FC236}">
                <a16:creationId xmlns:a16="http://schemas.microsoft.com/office/drawing/2014/main" id="{F9F2D5D8-8845-1A6A-D6BA-8E5884BFD514}"/>
              </a:ext>
            </a:extLst>
          </p:cNvPr>
          <p:cNvSpPr txBox="1"/>
          <p:nvPr/>
        </p:nvSpPr>
        <p:spPr>
          <a:xfrm>
            <a:off x="754898" y="4440281"/>
            <a:ext cx="2982142" cy="215444"/>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baseline="0" noProof="0">
                <a:ln>
                  <a:noFill/>
                </a:ln>
                <a:solidFill>
                  <a:prstClr val="black"/>
                </a:solidFill>
                <a:effectLst/>
                <a:uLnTx/>
                <a:uFillTx/>
                <a:latin typeface="Segoe UI Semibold"/>
                <a:cs typeface="Segoe UI" pitchFamily="34" charset="0"/>
              </a:rPr>
              <a:t>Créer un argumentaire</a:t>
            </a:r>
          </a:p>
        </p:txBody>
      </p:sp>
      <p:sp>
        <p:nvSpPr>
          <p:cNvPr id="56" name="Text Placeholder 2">
            <a:extLst>
              <a:ext uri="{FF2B5EF4-FFF2-40B4-BE49-F238E27FC236}">
                <a16:creationId xmlns:a16="http://schemas.microsoft.com/office/drawing/2014/main" id="{11247FF9-3F54-6A37-F70F-52EC3A097C1F}"/>
              </a:ext>
            </a:extLst>
          </p:cNvPr>
          <p:cNvSpPr txBox="1">
            <a:spLocks/>
          </p:cNvSpPr>
          <p:nvPr/>
        </p:nvSpPr>
        <p:spPr>
          <a:xfrm>
            <a:off x="754898" y="4690589"/>
            <a:ext cx="2982142" cy="323165"/>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Pct val="90000"/>
              <a:buFont typeface="Wingdings" panose="05000000000000000000" pitchFamily="2" charset="2"/>
              <a:buNone/>
              <a:tabLst/>
              <a:defRPr/>
            </a:pPr>
            <a:r>
              <a:rPr kumimoji="0" lang="fr-FR" sz="1050" b="0" i="0" u="none" strike="noStrike" cap="none" normalizeH="0" baseline="0" noProof="0">
                <a:ln w="3175">
                  <a:noFill/>
                </a:ln>
                <a:solidFill>
                  <a:prstClr val="black"/>
                </a:solidFill>
                <a:effectLst/>
                <a:uLnTx/>
                <a:uFillTx/>
                <a:latin typeface="Segoe UI"/>
                <a:ea typeface="+mn-ea"/>
                <a:cs typeface="Segoe UI" panose="020B0502040204020203" pitchFamily="34" charset="0"/>
              </a:rPr>
              <a:t>Dans un nouveau fichier PowerPoint, sélectionnez l'option par défaut, Create presentation from file (Créer une présentation à partir d’un fichier)</a:t>
            </a:r>
          </a:p>
        </p:txBody>
      </p:sp>
      <p:grpSp>
        <p:nvGrpSpPr>
          <p:cNvPr id="57" name="Group 56" descr="Microsoft PowerPoint Logo">
            <a:extLst>
              <a:ext uri="{FF2B5EF4-FFF2-40B4-BE49-F238E27FC236}">
                <a16:creationId xmlns:a16="http://schemas.microsoft.com/office/drawing/2014/main" id="{D1F01C74-794B-4998-7405-1E685C37C3A6}"/>
              </a:ext>
            </a:extLst>
          </p:cNvPr>
          <p:cNvGrpSpPr>
            <a:grpSpLocks/>
          </p:cNvGrpSpPr>
          <p:nvPr/>
        </p:nvGrpSpPr>
        <p:grpSpPr>
          <a:xfrm>
            <a:off x="3641326" y="4031175"/>
            <a:ext cx="534544" cy="534544"/>
            <a:chOff x="587375" y="1790700"/>
            <a:chExt cx="1371600" cy="1371600"/>
          </a:xfrm>
        </p:grpSpPr>
        <p:sp>
          <p:nvSpPr>
            <p:cNvPr id="58" name="Rounded Rectangle 46">
              <a:extLst>
                <a:ext uri="{FF2B5EF4-FFF2-40B4-BE49-F238E27FC236}">
                  <a16:creationId xmlns:a16="http://schemas.microsoft.com/office/drawing/2014/main" id="{5CA1E563-E389-16D6-F0DE-B4B59AB813AD}"/>
                </a:ext>
              </a:extLst>
            </p:cNvPr>
            <p:cNvSpPr/>
            <p:nvPr/>
          </p:nvSpPr>
          <p:spPr bwMode="auto">
            <a:xfrm>
              <a:off x="587375" y="1790700"/>
              <a:ext cx="1371600" cy="1371600"/>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59" name="Picture 2" descr="Microsoft PowerPoint Logo - PNG and Vector - Logo Download">
              <a:hlinkClick r:id="rId10"/>
              <a:extLst>
                <a:ext uri="{FF2B5EF4-FFF2-40B4-BE49-F238E27FC236}">
                  <a16:creationId xmlns:a16="http://schemas.microsoft.com/office/drawing/2014/main" id="{692DDE28-E3DF-701F-2612-991C1EF81BA3}"/>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22643" y="2057400"/>
              <a:ext cx="901064" cy="838200"/>
            </a:xfrm>
            <a:prstGeom prst="rect">
              <a:avLst/>
            </a:prstGeom>
            <a:noFill/>
            <a:extLst>
              <a:ext uri="{909E8E84-426E-40DD-AFC4-6F175D3DCCD1}">
                <a14:hiddenFill xmlns:a14="http://schemas.microsoft.com/office/drawing/2010/main">
                  <a:solidFill>
                    <a:srgbClr val="FFFFFF"/>
                  </a:solidFill>
                </a14:hiddenFill>
              </a:ext>
            </a:extLst>
          </p:spPr>
        </p:pic>
      </p:grpSp>
      <p:sp>
        <p:nvSpPr>
          <p:cNvPr id="60" name="Rectangle: Rounded Corners 6">
            <a:extLst>
              <a:ext uri="{FF2B5EF4-FFF2-40B4-BE49-F238E27FC236}">
                <a16:creationId xmlns:a16="http://schemas.microsoft.com/office/drawing/2014/main" id="{246EBA70-B9AB-2FCD-C3A6-050BFC0BC8F5}"/>
              </a:ext>
              <a:ext uri="{C183D7F6-B498-43B3-948B-1728B52AA6E4}">
                <adec:decorative xmlns:adec="http://schemas.microsoft.com/office/drawing/2017/decorative" val="1"/>
              </a:ext>
            </a:extLst>
          </p:cNvPr>
          <p:cNvSpPr/>
          <p:nvPr/>
        </p:nvSpPr>
        <p:spPr bwMode="auto">
          <a:xfrm>
            <a:off x="737209" y="5272287"/>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61" name="Title 1">
            <a:extLst>
              <a:ext uri="{FF2B5EF4-FFF2-40B4-BE49-F238E27FC236}">
                <a16:creationId xmlns:a16="http://schemas.microsoft.com/office/drawing/2014/main" id="{0E232A32-67F4-9E80-CCF1-8DED30CAAAEE}"/>
              </a:ext>
            </a:extLst>
          </p:cNvPr>
          <p:cNvSpPr txBox="1">
            <a:spLocks/>
          </p:cNvSpPr>
          <p:nvPr/>
        </p:nvSpPr>
        <p:spPr>
          <a:xfrm>
            <a:off x="878319" y="5544375"/>
            <a:ext cx="2735299" cy="461665"/>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Créer une présentation à partir de</a:t>
            </a:r>
            <a:r>
              <a:rPr lang="fr-FR" sz="1000" spc="0">
                <a:solidFill>
                  <a:prstClr val="black"/>
                </a:solidFill>
                <a:latin typeface="Segoe UI"/>
                <a:ea typeface="+mn-ea"/>
                <a:cs typeface="Segoe UI" pitchFamily="34" charset="0"/>
              </a:rPr>
              <a:t> [lien vers le document Word Document de conception de widgets Contoso.docx]</a:t>
            </a:r>
          </a:p>
        </p:txBody>
      </p:sp>
      <p:sp>
        <p:nvSpPr>
          <p:cNvPr id="62" name="TextBox 61">
            <a:extLst>
              <a:ext uri="{FF2B5EF4-FFF2-40B4-BE49-F238E27FC236}">
                <a16:creationId xmlns:a16="http://schemas.microsoft.com/office/drawing/2014/main" id="{15F1E534-6058-8D45-F235-575FBEAD1FD8}"/>
              </a:ext>
            </a:extLst>
          </p:cNvPr>
          <p:cNvSpPr txBox="1"/>
          <p:nvPr/>
        </p:nvSpPr>
        <p:spPr>
          <a:xfrm>
            <a:off x="4490013" y="4440281"/>
            <a:ext cx="2982142" cy="215444"/>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baseline="0" noProof="0">
                <a:ln>
                  <a:noFill/>
                </a:ln>
                <a:solidFill>
                  <a:prstClr val="black"/>
                </a:solidFill>
                <a:effectLst/>
                <a:uLnTx/>
                <a:uFillTx/>
                <a:latin typeface="Segoe UI Semibold"/>
                <a:cs typeface="Segoe UI" pitchFamily="34" charset="0"/>
              </a:rPr>
              <a:t>Créer une lettre de proposition</a:t>
            </a:r>
          </a:p>
        </p:txBody>
      </p:sp>
      <p:sp>
        <p:nvSpPr>
          <p:cNvPr id="63" name="Text Placeholder 2">
            <a:extLst>
              <a:ext uri="{FF2B5EF4-FFF2-40B4-BE49-F238E27FC236}">
                <a16:creationId xmlns:a16="http://schemas.microsoft.com/office/drawing/2014/main" id="{B7910D5E-7216-D7EA-EB5F-C1588985E858}"/>
              </a:ext>
            </a:extLst>
          </p:cNvPr>
          <p:cNvSpPr txBox="1">
            <a:spLocks/>
          </p:cNvSpPr>
          <p:nvPr/>
        </p:nvSpPr>
        <p:spPr>
          <a:xfrm>
            <a:off x="4490013" y="4690589"/>
            <a:ext cx="2982142" cy="323165"/>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defTabSz="932472" fontAlgn="base">
              <a:spcBef>
                <a:spcPct val="0"/>
              </a:spcBef>
              <a:spcAft>
                <a:spcPct val="0"/>
              </a:spcAft>
              <a:defRPr/>
            </a:pPr>
            <a:r>
              <a:rPr kumimoji="0" lang="fr-FR" sz="1050" b="0" i="0" u="none" strike="noStrike" cap="none" normalizeH="0" baseline="0" noProof="0" dirty="0">
                <a:ln w="3175">
                  <a:noFill/>
                </a:ln>
                <a:solidFill>
                  <a:prstClr val="black"/>
                </a:solidFill>
                <a:effectLst/>
                <a:uLnTx/>
                <a:uFillTx/>
                <a:latin typeface="Segoe UI"/>
                <a:ea typeface="+mn-ea"/>
                <a:cs typeface="Segoe UI"/>
              </a:rPr>
              <a:t>À partir d'un nouvel e-mail, créez </a:t>
            </a:r>
            <a:r>
              <a:rPr lang="fr-FR" sz="1050" dirty="0">
                <a:ln w="3175">
                  <a:noFill/>
                </a:ln>
                <a:solidFill>
                  <a:prstClr val="black"/>
                </a:solidFill>
                <a:latin typeface="Segoe UI"/>
                <a:cs typeface="Segoe UI"/>
              </a:rPr>
              <a:t>un prompt </a:t>
            </a:r>
            <a:r>
              <a:rPr lang="fr-FR" sz="1050" dirty="0" err="1">
                <a:ln w="3175">
                  <a:noFill/>
                </a:ln>
                <a:solidFill>
                  <a:prstClr val="black"/>
                </a:solidFill>
                <a:latin typeface="Segoe UI"/>
                <a:cs typeface="Segoe UI"/>
              </a:rPr>
              <a:t>Copilot</a:t>
            </a:r>
            <a:r>
              <a:rPr kumimoji="0" lang="fr-FR" sz="1050" b="0" i="0" u="none" strike="noStrike" cap="none" normalizeH="0" baseline="0" noProof="0" dirty="0">
                <a:ln w="3175">
                  <a:noFill/>
                </a:ln>
                <a:solidFill>
                  <a:prstClr val="black"/>
                </a:solidFill>
                <a:effectLst/>
                <a:uLnTx/>
                <a:uFillTx/>
                <a:latin typeface="Segoe UI"/>
                <a:ea typeface="+mn-ea"/>
                <a:cs typeface="Segoe UI"/>
              </a:rPr>
              <a:t> dans Outlook</a:t>
            </a:r>
          </a:p>
        </p:txBody>
      </p:sp>
      <p:grpSp>
        <p:nvGrpSpPr>
          <p:cNvPr id="89" name="Group 88" descr="Microsoft Outlook logo">
            <a:extLst>
              <a:ext uri="{FF2B5EF4-FFF2-40B4-BE49-F238E27FC236}">
                <a16:creationId xmlns:a16="http://schemas.microsoft.com/office/drawing/2014/main" id="{90E67702-DEB1-19C3-B7BB-F40E29D7B0B8}"/>
              </a:ext>
              <a:ext uri="{C183D7F6-B498-43B3-948B-1728B52AA6E4}">
                <adec:decorative xmlns:adec="http://schemas.microsoft.com/office/drawing/2017/decorative" val="0"/>
              </a:ext>
            </a:extLst>
          </p:cNvPr>
          <p:cNvGrpSpPr>
            <a:grpSpLocks/>
          </p:cNvGrpSpPr>
          <p:nvPr/>
        </p:nvGrpSpPr>
        <p:grpSpPr>
          <a:xfrm>
            <a:off x="7372338" y="4028485"/>
            <a:ext cx="534544" cy="534544"/>
            <a:chOff x="11090271" y="6937563"/>
            <a:chExt cx="534544" cy="534544"/>
          </a:xfrm>
        </p:grpSpPr>
        <p:sp>
          <p:nvSpPr>
            <p:cNvPr id="92" name="Rounded Rectangle 64">
              <a:extLst>
                <a:ext uri="{FF2B5EF4-FFF2-40B4-BE49-F238E27FC236}">
                  <a16:creationId xmlns:a16="http://schemas.microsoft.com/office/drawing/2014/main" id="{B08FEF48-1112-F21E-C7E1-DF4166BA0A62}"/>
                </a:ext>
              </a:extLst>
            </p:cNvPr>
            <p:cNvSpPr/>
            <p:nvPr/>
          </p:nvSpPr>
          <p:spPr bwMode="auto">
            <a:xfrm>
              <a:off x="11090271" y="6937563"/>
              <a:ext cx="534544" cy="534544"/>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93" name="Graphic 92">
              <a:extLst>
                <a:ext uri="{FF2B5EF4-FFF2-40B4-BE49-F238E27FC236}">
                  <a16:creationId xmlns:a16="http://schemas.microsoft.com/office/drawing/2014/main" id="{72E15867-803F-27B2-89A8-9A9F0D051EB4}"/>
                </a:ext>
              </a:extLst>
            </p:cNvPr>
            <p:cNvPicPr>
              <a:picLocks noChangeAspect="1"/>
            </p:cNvPicPr>
            <p:nvPr/>
          </p:nvPicPr>
          <p:blipFill rotWithShape="1">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22984" t="22984" r="22984" b="22984"/>
            <a:stretch/>
          </p:blipFill>
          <p:spPr>
            <a:xfrm>
              <a:off x="11170786" y="7018079"/>
              <a:ext cx="373514" cy="373514"/>
            </a:xfrm>
            <a:prstGeom prst="rect">
              <a:avLst/>
            </a:prstGeom>
          </p:spPr>
        </p:pic>
      </p:grpSp>
      <p:sp>
        <p:nvSpPr>
          <p:cNvPr id="67" name="Rectangle: Rounded Corners 6">
            <a:extLst>
              <a:ext uri="{FF2B5EF4-FFF2-40B4-BE49-F238E27FC236}">
                <a16:creationId xmlns:a16="http://schemas.microsoft.com/office/drawing/2014/main" id="{41851CDF-F1F6-0697-2570-E94835469882}"/>
              </a:ext>
              <a:ext uri="{C183D7F6-B498-43B3-948B-1728B52AA6E4}">
                <adec:decorative xmlns:adec="http://schemas.microsoft.com/office/drawing/2017/decorative" val="1"/>
              </a:ext>
            </a:extLst>
          </p:cNvPr>
          <p:cNvSpPr/>
          <p:nvPr/>
        </p:nvSpPr>
        <p:spPr bwMode="auto">
          <a:xfrm>
            <a:off x="4484614" y="5292771"/>
            <a:ext cx="2992940" cy="964873"/>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68" name="Title 1">
            <a:extLst>
              <a:ext uri="{FF2B5EF4-FFF2-40B4-BE49-F238E27FC236}">
                <a16:creationId xmlns:a16="http://schemas.microsoft.com/office/drawing/2014/main" id="{3A2B7A44-17F0-98C9-E873-64F4DFE88D4A}"/>
              </a:ext>
            </a:extLst>
          </p:cNvPr>
          <p:cNvSpPr txBox="1">
            <a:spLocks/>
          </p:cNvSpPr>
          <p:nvPr/>
        </p:nvSpPr>
        <p:spPr>
          <a:xfrm>
            <a:off x="4613434" y="5328931"/>
            <a:ext cx="2735299" cy="892552"/>
          </a:xfrm>
          <a:prstGeom prst="rect">
            <a:avLst/>
          </a:prstGeom>
          <a:noFill/>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Rédiger un e-mail promotionnel </a:t>
            </a:r>
            <a:r>
              <a:rPr kumimoji="0" lang="fr-FR" sz="1000" b="0" i="0" u="none" strike="noStrike" cap="none" spc="0" normalizeH="0" noProof="0">
                <a:ln w="3175">
                  <a:noFill/>
                </a:ln>
                <a:solidFill>
                  <a:prstClr val="black"/>
                </a:solidFill>
                <a:effectLst/>
                <a:uLnTx/>
                <a:uFillTx/>
                <a:latin typeface="Segoe UI"/>
                <a:ea typeface="+mn-ea"/>
                <a:cs typeface="Segoe UI" pitchFamily="34" charset="0"/>
              </a:rPr>
              <a:t>avec le slogan « Un meilleur widget pour tous » et mettre en surbrillance les caractéristiques du produit suivantes : </a:t>
            </a:r>
          </a:p>
          <a:p>
            <a:pPr marL="171450" marR="0" lvl="0" indent="-114300" algn="l" defTabSz="932472"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fr-FR" sz="900" b="0" i="0" u="none" strike="noStrike" cap="none" spc="0" normalizeH="0" noProof="0">
                <a:ln w="3175">
                  <a:noFill/>
                </a:ln>
                <a:solidFill>
                  <a:prstClr val="black"/>
                </a:solidFill>
                <a:effectLst/>
                <a:uLnTx/>
                <a:uFillTx/>
                <a:latin typeface="Segoe UI"/>
                <a:ea typeface="+mn-ea"/>
                <a:cs typeface="Segoe UI" pitchFamily="34" charset="0"/>
              </a:rPr>
              <a:t>Longue durée</a:t>
            </a:r>
          </a:p>
          <a:p>
            <a:pPr marL="171450" marR="0" lvl="0" indent="-114300" algn="l" defTabSz="932472"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fr-FR" sz="900" b="0" i="0" u="none" strike="noStrike" cap="none" spc="0" normalizeH="0" noProof="0">
                <a:ln w="3175">
                  <a:noFill/>
                </a:ln>
                <a:solidFill>
                  <a:prstClr val="black"/>
                </a:solidFill>
                <a:effectLst/>
                <a:uLnTx/>
                <a:uFillTx/>
                <a:latin typeface="Segoe UI"/>
                <a:ea typeface="+mn-ea"/>
                <a:cs typeface="Segoe UI" pitchFamily="34" charset="0"/>
              </a:rPr>
              <a:t>Etc.</a:t>
            </a:r>
          </a:p>
        </p:txBody>
      </p:sp>
      <p:sp>
        <p:nvSpPr>
          <p:cNvPr id="69" name="TextBox 68">
            <a:extLst>
              <a:ext uri="{FF2B5EF4-FFF2-40B4-BE49-F238E27FC236}">
                <a16:creationId xmlns:a16="http://schemas.microsoft.com/office/drawing/2014/main" id="{02FF02BC-072A-7159-17C6-F69D1DB3CF28}"/>
              </a:ext>
            </a:extLst>
          </p:cNvPr>
          <p:cNvSpPr txBox="1"/>
          <p:nvPr/>
        </p:nvSpPr>
        <p:spPr>
          <a:xfrm>
            <a:off x="8229191" y="4440281"/>
            <a:ext cx="2982142" cy="215444"/>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baseline="0" noProof="0">
                <a:ln>
                  <a:noFill/>
                </a:ln>
                <a:solidFill>
                  <a:prstClr val="black"/>
                </a:solidFill>
                <a:effectLst/>
                <a:uLnTx/>
                <a:uFillTx/>
                <a:latin typeface="Segoe UI Semibold"/>
                <a:cs typeface="Segoe UI" pitchFamily="34" charset="0"/>
              </a:rPr>
              <a:t>Créer des publications pour les réseaux sociaux</a:t>
            </a:r>
          </a:p>
        </p:txBody>
      </p:sp>
      <p:sp>
        <p:nvSpPr>
          <p:cNvPr id="70" name="Text Placeholder 2">
            <a:extLst>
              <a:ext uri="{FF2B5EF4-FFF2-40B4-BE49-F238E27FC236}">
                <a16:creationId xmlns:a16="http://schemas.microsoft.com/office/drawing/2014/main" id="{E72374D0-68CD-626F-BB82-9BD8F52146A5}"/>
              </a:ext>
            </a:extLst>
          </p:cNvPr>
          <p:cNvSpPr txBox="1">
            <a:spLocks/>
          </p:cNvSpPr>
          <p:nvPr/>
        </p:nvSpPr>
        <p:spPr>
          <a:xfrm>
            <a:off x="8229191" y="4861817"/>
            <a:ext cx="2982142" cy="323165"/>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defTabSz="932472" fontAlgn="base">
              <a:spcBef>
                <a:spcPct val="0"/>
              </a:spcBef>
              <a:spcAft>
                <a:spcPct val="0"/>
              </a:spcAft>
              <a:defRPr/>
            </a:pPr>
            <a:r>
              <a:rPr kumimoji="0" lang="fr-FR" sz="1050" b="0" i="0" u="none" strike="noStrike" cap="none" normalizeH="0" baseline="0" noProof="0" dirty="0">
                <a:ln w="3175">
                  <a:noFill/>
                </a:ln>
                <a:solidFill>
                  <a:prstClr val="black"/>
                </a:solidFill>
                <a:effectLst/>
                <a:uLnTx/>
                <a:uFillTx/>
                <a:latin typeface="Segoe UI"/>
                <a:ea typeface="+mn-ea"/>
                <a:cs typeface="Segoe UI"/>
              </a:rPr>
              <a:t>Lancez une nouvelle conversation et créez </a:t>
            </a:r>
            <a:r>
              <a:rPr lang="fr-FR" sz="1050" dirty="0">
                <a:ln w="3175">
                  <a:noFill/>
                </a:ln>
                <a:solidFill>
                  <a:prstClr val="black"/>
                </a:solidFill>
                <a:latin typeface="Segoe UI"/>
                <a:cs typeface="Segoe UI"/>
              </a:rPr>
              <a:t>un prompt </a:t>
            </a:r>
            <a:r>
              <a:rPr lang="fr-FR" sz="1050" dirty="0" err="1">
                <a:ln w="3175">
                  <a:noFill/>
                </a:ln>
                <a:solidFill>
                  <a:prstClr val="black"/>
                </a:solidFill>
                <a:latin typeface="Segoe UI"/>
                <a:cs typeface="Segoe UI"/>
              </a:rPr>
              <a:t>Copilot</a:t>
            </a:r>
            <a:endParaRPr lang="fr-FR" sz="1050" b="0" i="0" u="none" strike="noStrike" cap="none" normalizeH="0" baseline="0" noProof="0" dirty="0" err="1">
              <a:ln w="3175">
                <a:noFill/>
              </a:ln>
              <a:solidFill>
                <a:prstClr val="black"/>
              </a:solidFill>
              <a:effectLst/>
              <a:uLnTx/>
              <a:uFillTx/>
              <a:latin typeface="Segoe UI"/>
              <a:cs typeface="Segoe UI"/>
            </a:endParaRPr>
          </a:p>
        </p:txBody>
      </p:sp>
      <p:grpSp>
        <p:nvGrpSpPr>
          <p:cNvPr id="50" name="Group 49" descr="Microsoft Copilot logo">
            <a:extLst>
              <a:ext uri="{FF2B5EF4-FFF2-40B4-BE49-F238E27FC236}">
                <a16:creationId xmlns:a16="http://schemas.microsoft.com/office/drawing/2014/main" id="{9B2844F6-0C8C-F323-0264-7B5BB9ADD39A}"/>
              </a:ext>
            </a:extLst>
          </p:cNvPr>
          <p:cNvGrpSpPr>
            <a:grpSpLocks/>
          </p:cNvGrpSpPr>
          <p:nvPr/>
        </p:nvGrpSpPr>
        <p:grpSpPr>
          <a:xfrm>
            <a:off x="11118807" y="4026755"/>
            <a:ext cx="534543" cy="534543"/>
            <a:chOff x="3610465" y="1434675"/>
            <a:chExt cx="534543" cy="534543"/>
          </a:xfrm>
        </p:grpSpPr>
        <p:sp>
          <p:nvSpPr>
            <p:cNvPr id="51" name="Rounded Rectangle 46">
              <a:extLst>
                <a:ext uri="{FF2B5EF4-FFF2-40B4-BE49-F238E27FC236}">
                  <a16:creationId xmlns:a16="http://schemas.microsoft.com/office/drawing/2014/main" id="{A782E50F-92E9-AF75-B9A1-D362D620A298}"/>
                </a:ext>
                <a:ext uri="{C183D7F6-B498-43B3-948B-1728B52AA6E4}">
                  <adec:decorative xmlns:adec="http://schemas.microsoft.com/office/drawing/2017/decorative" val="1"/>
                </a:ext>
              </a:extLst>
            </p:cNvPr>
            <p:cNvSpPr/>
            <p:nvPr/>
          </p:nvSpPr>
          <p:spPr bwMode="auto">
            <a:xfrm>
              <a:off x="3610465" y="1434675"/>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52" name="Picture 2" descr="Zip Co logo SVG free download, id: 101874 - Brandlogos.net">
              <a:hlinkClick r:id="rId14"/>
              <a:extLst>
                <a:ext uri="{FF2B5EF4-FFF2-40B4-BE49-F238E27FC236}">
                  <a16:creationId xmlns:a16="http://schemas.microsoft.com/office/drawing/2014/main" id="{E1411147-DF20-A8E6-5F14-6BE98F2641A3}"/>
                </a:ext>
              </a:extLst>
            </p:cNvPr>
            <p:cNvPicPr>
              <a:picLocks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746020" y="1580474"/>
              <a:ext cx="282965" cy="257174"/>
            </a:xfrm>
            <a:prstGeom prst="rect">
              <a:avLst/>
            </a:prstGeom>
            <a:noFill/>
            <a:extLst>
              <a:ext uri="{909E8E84-426E-40DD-AFC4-6F175D3DCCD1}">
                <a14:hiddenFill xmlns:a14="http://schemas.microsoft.com/office/drawing/2010/main">
                  <a:solidFill>
                    <a:srgbClr val="FFFFFF"/>
                  </a:solidFill>
                </a14:hiddenFill>
              </a:ext>
            </a:extLst>
          </p:spPr>
        </p:pic>
      </p:grpSp>
      <p:sp>
        <p:nvSpPr>
          <p:cNvPr id="77" name="Rectangle: Rounded Corners 6">
            <a:extLst>
              <a:ext uri="{FF2B5EF4-FFF2-40B4-BE49-F238E27FC236}">
                <a16:creationId xmlns:a16="http://schemas.microsoft.com/office/drawing/2014/main" id="{C8FCB2FA-65CB-2091-A7AC-80D6C3E61921}"/>
              </a:ext>
              <a:ext uri="{C183D7F6-B498-43B3-948B-1728B52AA6E4}">
                <adec:decorative xmlns:adec="http://schemas.microsoft.com/office/drawing/2017/decorative" val="1"/>
              </a:ext>
            </a:extLst>
          </p:cNvPr>
          <p:cNvSpPr/>
          <p:nvPr/>
        </p:nvSpPr>
        <p:spPr bwMode="auto">
          <a:xfrm>
            <a:off x="8211503" y="5272287"/>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78" name="Title 1">
            <a:extLst>
              <a:ext uri="{FF2B5EF4-FFF2-40B4-BE49-F238E27FC236}">
                <a16:creationId xmlns:a16="http://schemas.microsoft.com/office/drawing/2014/main" id="{5E536F47-0CA6-C2DA-8842-DB77CC9EFB58}"/>
              </a:ext>
            </a:extLst>
          </p:cNvPr>
          <p:cNvSpPr txBox="1">
            <a:spLocks/>
          </p:cNvSpPr>
          <p:nvPr/>
        </p:nvSpPr>
        <p:spPr>
          <a:xfrm>
            <a:off x="8352613" y="5544375"/>
            <a:ext cx="2735299" cy="461665"/>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Créer une série </a:t>
            </a:r>
            <a:r>
              <a:rPr kumimoji="0" lang="fr-FR" sz="1000" b="0" i="0" u="none" strike="noStrike" cap="none" spc="0" normalizeH="0" noProof="0">
                <a:ln w="3175">
                  <a:noFill/>
                </a:ln>
                <a:solidFill>
                  <a:prstClr val="black"/>
                </a:solidFill>
                <a:effectLst/>
                <a:uLnTx/>
                <a:uFillTx/>
                <a:latin typeface="Segoe UI"/>
                <a:ea typeface="+mn-ea"/>
                <a:cs typeface="Segoe UI" pitchFamily="34" charset="0"/>
              </a:rPr>
              <a:t>de </a:t>
            </a:r>
            <a:r>
              <a:rPr kumimoji="0" lang="fr-FR" sz="1000" b="0" i="0" u="none" strike="noStrike" cap="none" spc="0" normalizeH="0" noProof="0" err="1">
                <a:ln w="3175">
                  <a:noFill/>
                </a:ln>
                <a:solidFill>
                  <a:prstClr val="black"/>
                </a:solidFill>
                <a:effectLst/>
                <a:uLnTx/>
                <a:uFillTx/>
                <a:latin typeface="Segoe UI"/>
                <a:ea typeface="+mn-ea"/>
                <a:cs typeface="Segoe UI" pitchFamily="34" charset="0"/>
              </a:rPr>
              <a:t>posts</a:t>
            </a:r>
            <a:r>
              <a:rPr kumimoji="0" lang="fr-FR" sz="1000" b="0" i="0" u="none" strike="noStrike" cap="none" spc="0" normalizeH="0" noProof="0">
                <a:ln w="3175">
                  <a:noFill/>
                </a:ln>
                <a:solidFill>
                  <a:prstClr val="black"/>
                </a:solidFill>
                <a:effectLst/>
                <a:uLnTx/>
                <a:uFillTx/>
                <a:latin typeface="Segoe UI"/>
                <a:ea typeface="+mn-ea"/>
                <a:cs typeface="Segoe UI" pitchFamily="34" charset="0"/>
              </a:rPr>
              <a:t> LinkedIn à partir de la </a:t>
            </a:r>
            <a:r>
              <a:rPr kumimoji="0" lang="fr-FR" sz="1000" b="0" i="0" u="sng" strike="noStrike" cap="none" spc="0" normalizeH="0" noProof="0">
                <a:ln w="3175">
                  <a:noFill/>
                </a:ln>
                <a:solidFill>
                  <a:srgbClr val="0078D4"/>
                </a:solidFill>
                <a:effectLst/>
                <a:uLnTx/>
                <a:uFillTx/>
                <a:latin typeface="Segoe UI"/>
                <a:ea typeface="+mn-ea"/>
                <a:cs typeface="Segoe UI" pitchFamily="34" charset="0"/>
              </a:rPr>
              <a:t>description de produit </a:t>
            </a:r>
            <a:r>
              <a:rPr kumimoji="0" lang="fr-FR" sz="1000" b="0" i="0" u="sng" strike="noStrike" cap="none" spc="0" normalizeH="0" noProof="0" err="1">
                <a:ln w="3175">
                  <a:noFill/>
                </a:ln>
                <a:solidFill>
                  <a:srgbClr val="0078D4"/>
                </a:solidFill>
                <a:effectLst/>
                <a:uLnTx/>
                <a:uFillTx/>
                <a:latin typeface="Segoe UI"/>
                <a:ea typeface="+mn-ea"/>
                <a:cs typeface="Segoe UI" pitchFamily="34" charset="0"/>
              </a:rPr>
              <a:t>Contoso</a:t>
            </a:r>
            <a:r>
              <a:rPr kumimoji="0" lang="fr-FR" sz="1000" b="0" i="0" strike="noStrike" cap="none" spc="0" normalizeH="0" noProof="0">
                <a:ln w="3175">
                  <a:noFill/>
                </a:ln>
                <a:effectLst/>
                <a:uLnTx/>
                <a:uFillTx/>
                <a:latin typeface="Segoe UI"/>
                <a:ea typeface="+mn-ea"/>
                <a:cs typeface="Segoe UI" pitchFamily="34" charset="0"/>
              </a:rPr>
              <a:t> </a:t>
            </a:r>
            <a:r>
              <a:rPr kumimoji="0" lang="fr-FR" sz="1000" b="0" i="0" u="none" strike="noStrike" cap="none" spc="0" normalizeH="0" noProof="0">
                <a:ln w="3175">
                  <a:noFill/>
                </a:ln>
                <a:solidFill>
                  <a:prstClr val="black"/>
                </a:solidFill>
                <a:effectLst/>
                <a:uLnTx/>
                <a:uFillTx/>
                <a:latin typeface="Segoe UI"/>
                <a:ea typeface="+mn-ea"/>
                <a:cs typeface="Segoe UI" pitchFamily="34" charset="0"/>
              </a:rPr>
              <a:t>et du</a:t>
            </a:r>
            <a:r>
              <a:rPr kumimoji="0" lang="fr-FR" sz="1000" b="0" i="0" strike="noStrike" cap="none" spc="0" normalizeH="0" noProof="0">
                <a:ln w="3175">
                  <a:noFill/>
                </a:ln>
                <a:effectLst/>
                <a:uLnTx/>
                <a:uFillTx/>
                <a:latin typeface="Segoe UI"/>
                <a:ea typeface="+mn-ea"/>
                <a:cs typeface="Segoe UI" pitchFamily="34" charset="0"/>
              </a:rPr>
              <a:t> </a:t>
            </a:r>
            <a:r>
              <a:rPr kumimoji="0" lang="fr-FR" sz="1000" b="0" i="0" u="sng" strike="noStrike" cap="none" spc="0" normalizeH="0" noProof="0">
                <a:ln w="3175">
                  <a:noFill/>
                </a:ln>
                <a:solidFill>
                  <a:srgbClr val="0078D4"/>
                </a:solidFill>
                <a:effectLst/>
                <a:uLnTx/>
                <a:uFillTx/>
                <a:latin typeface="Segoe UI"/>
                <a:ea typeface="+mn-ea"/>
                <a:cs typeface="Segoe UI" pitchFamily="34" charset="0"/>
              </a:rPr>
              <a:t>plan marketing </a:t>
            </a:r>
            <a:r>
              <a:rPr kumimoji="0" lang="fr-FR" sz="1000" b="0" i="0" u="sng" strike="noStrike" cap="none" spc="0" normalizeH="0" noProof="0" err="1">
                <a:ln w="3175">
                  <a:noFill/>
                </a:ln>
                <a:solidFill>
                  <a:srgbClr val="0078D4"/>
                </a:solidFill>
                <a:effectLst/>
                <a:uLnTx/>
                <a:uFillTx/>
                <a:latin typeface="Segoe UI"/>
                <a:ea typeface="+mn-ea"/>
                <a:cs typeface="Segoe UI" pitchFamily="34" charset="0"/>
              </a:rPr>
              <a:t>Contoso</a:t>
            </a:r>
            <a:r>
              <a:rPr kumimoji="0" lang="fr-FR" sz="1000" b="0" i="0" u="sng" strike="noStrike" cap="none" spc="0" normalizeH="0" noProof="0">
                <a:ln w="3175">
                  <a:noFill/>
                </a:ln>
                <a:solidFill>
                  <a:srgbClr val="0078D4"/>
                </a:solidFill>
                <a:effectLst/>
                <a:uLnTx/>
                <a:uFillTx/>
                <a:latin typeface="Segoe UI"/>
                <a:ea typeface="+mn-ea"/>
                <a:cs typeface="Segoe UI" pitchFamily="34" charset="0"/>
              </a:rPr>
              <a:t>.</a:t>
            </a:r>
          </a:p>
        </p:txBody>
      </p:sp>
    </p:spTree>
    <p:extLst>
      <p:ext uri="{BB962C8B-B14F-4D97-AF65-F5344CB8AC3E}">
        <p14:creationId xmlns:p14="http://schemas.microsoft.com/office/powerpoint/2010/main" val="1481666049"/>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274086-6736-965D-60FE-8F942C02471C}"/>
              </a:ext>
            </a:extLst>
          </p:cNvPr>
          <p:cNvSpPr>
            <a:spLocks noGrp="1"/>
          </p:cNvSpPr>
          <p:nvPr>
            <p:ph type="title"/>
          </p:nvPr>
        </p:nvSpPr>
        <p:spPr>
          <a:noFill/>
        </p:spPr>
        <p:txBody>
          <a:bodyPr vert="horz" wrap="square" lIns="0" tIns="0" rIns="0" bIns="0" rtlCol="0" anchor="t">
            <a:spAutoFit/>
          </a:bodyPr>
          <a:lstStyle/>
          <a:p>
            <a:pPr defTabSz="914400"/>
            <a:r>
              <a:rPr lang="fr-FR" sz="3200">
                <a:gradFill flip="none" rotWithShape="1">
                  <a:gsLst>
                    <a:gs pos="50000">
                      <a:srgbClr val="8661C5"/>
                    </a:gs>
                    <a:gs pos="0">
                      <a:srgbClr val="3E76D4"/>
                    </a:gs>
                    <a:gs pos="100000">
                      <a:srgbClr val="C73ECC"/>
                    </a:gs>
                  </a:gsLst>
                  <a:lin ang="2700000" scaled="1"/>
                  <a:tileRect/>
                </a:gradFill>
                <a:cs typeface="+mn-cs"/>
              </a:rPr>
              <a:t>Un jour dans le quotidien d'un directeur marketing</a:t>
            </a:r>
          </a:p>
        </p:txBody>
      </p:sp>
      <p:grpSp>
        <p:nvGrpSpPr>
          <p:cNvPr id="208" name="Group 207">
            <a:extLst>
              <a:ext uri="{FF2B5EF4-FFF2-40B4-BE49-F238E27FC236}">
                <a16:creationId xmlns:a16="http://schemas.microsoft.com/office/drawing/2014/main" id="{A4126212-1F78-3A3F-C3D1-E6213FB075EF}"/>
              </a:ext>
              <a:ext uri="{C183D7F6-B498-43B3-948B-1728B52AA6E4}">
                <adec:decorative xmlns:adec="http://schemas.microsoft.com/office/drawing/2017/decorative" val="1"/>
              </a:ext>
            </a:extLst>
          </p:cNvPr>
          <p:cNvGrpSpPr/>
          <p:nvPr/>
        </p:nvGrpSpPr>
        <p:grpSpPr>
          <a:xfrm>
            <a:off x="0" y="1267001"/>
            <a:ext cx="9191137" cy="5002037"/>
            <a:chOff x="0" y="1267001"/>
            <a:chExt cx="9191137" cy="5002037"/>
          </a:xfrm>
        </p:grpSpPr>
        <p:sp>
          <p:nvSpPr>
            <p:cNvPr id="209" name="Freeform: Shape 208">
              <a:extLst>
                <a:ext uri="{FF2B5EF4-FFF2-40B4-BE49-F238E27FC236}">
                  <a16:creationId xmlns:a16="http://schemas.microsoft.com/office/drawing/2014/main" id="{38C97DA9-6DF2-4F34-0DCC-454353FFF1AC}"/>
                </a:ext>
                <a:ext uri="{C183D7F6-B498-43B3-948B-1728B52AA6E4}">
                  <adec:decorative xmlns:adec="http://schemas.microsoft.com/office/drawing/2017/decorative" val="1"/>
                </a:ext>
              </a:extLst>
            </p:cNvPr>
            <p:cNvSpPr/>
            <p:nvPr/>
          </p:nvSpPr>
          <p:spPr bwMode="auto">
            <a:xfrm>
              <a:off x="0" y="1387163"/>
              <a:ext cx="9070975" cy="2491048"/>
            </a:xfrm>
            <a:custGeom>
              <a:avLst/>
              <a:gdLst>
                <a:gd name="connsiteX0" fmla="*/ 0 w 9070975"/>
                <a:gd name="connsiteY0" fmla="*/ 0 h 2491048"/>
                <a:gd name="connsiteX1" fmla="*/ 8850592 w 9070975"/>
                <a:gd name="connsiteY1" fmla="*/ 0 h 2491048"/>
                <a:gd name="connsiteX2" fmla="*/ 9070975 w 9070975"/>
                <a:gd name="connsiteY2" fmla="*/ 220383 h 2491048"/>
                <a:gd name="connsiteX3" fmla="*/ 9070975 w 9070975"/>
                <a:gd name="connsiteY3" fmla="*/ 2270665 h 2491048"/>
                <a:gd name="connsiteX4" fmla="*/ 8850592 w 9070975"/>
                <a:gd name="connsiteY4" fmla="*/ 2491048 h 2491048"/>
                <a:gd name="connsiteX5" fmla="*/ 0 w 9070975"/>
                <a:gd name="connsiteY5" fmla="*/ 2491048 h 2491048"/>
                <a:gd name="connsiteX0" fmla="*/ 25400 w 9096375"/>
                <a:gd name="connsiteY0" fmla="*/ 0 h 2491048"/>
                <a:gd name="connsiteX1" fmla="*/ 8875992 w 9096375"/>
                <a:gd name="connsiteY1" fmla="*/ 0 h 2491048"/>
                <a:gd name="connsiteX2" fmla="*/ 9096375 w 9096375"/>
                <a:gd name="connsiteY2" fmla="*/ 220383 h 2491048"/>
                <a:gd name="connsiteX3" fmla="*/ 9096375 w 9096375"/>
                <a:gd name="connsiteY3" fmla="*/ 2270665 h 2491048"/>
                <a:gd name="connsiteX4" fmla="*/ 8875992 w 9096375"/>
                <a:gd name="connsiteY4" fmla="*/ 2491048 h 2491048"/>
                <a:gd name="connsiteX5" fmla="*/ 25400 w 9096375"/>
                <a:gd name="connsiteY5" fmla="*/ 2491048 h 2491048"/>
                <a:gd name="connsiteX6" fmla="*/ 0 w 9096375"/>
                <a:gd name="connsiteY6" fmla="*/ 1182948 h 2491048"/>
                <a:gd name="connsiteX7" fmla="*/ 25400 w 9096375"/>
                <a:gd name="connsiteY7" fmla="*/ 0 h 2491048"/>
                <a:gd name="connsiteX0" fmla="*/ 0 w 9096375"/>
                <a:gd name="connsiteY0" fmla="*/ 1182948 h 2491048"/>
                <a:gd name="connsiteX1" fmla="*/ 25400 w 9096375"/>
                <a:gd name="connsiteY1" fmla="*/ 0 h 2491048"/>
                <a:gd name="connsiteX2" fmla="*/ 8875992 w 9096375"/>
                <a:gd name="connsiteY2" fmla="*/ 0 h 2491048"/>
                <a:gd name="connsiteX3" fmla="*/ 9096375 w 9096375"/>
                <a:gd name="connsiteY3" fmla="*/ 220383 h 2491048"/>
                <a:gd name="connsiteX4" fmla="*/ 9096375 w 9096375"/>
                <a:gd name="connsiteY4" fmla="*/ 2270665 h 2491048"/>
                <a:gd name="connsiteX5" fmla="*/ 8875992 w 9096375"/>
                <a:gd name="connsiteY5" fmla="*/ 2491048 h 2491048"/>
                <a:gd name="connsiteX6" fmla="*/ 25400 w 9096375"/>
                <a:gd name="connsiteY6" fmla="*/ 2491048 h 2491048"/>
                <a:gd name="connsiteX7" fmla="*/ 91440 w 9096375"/>
                <a:gd name="connsiteY7" fmla="*/ 1274388 h 2491048"/>
                <a:gd name="connsiteX0" fmla="*/ 0 w 9096375"/>
                <a:gd name="connsiteY0" fmla="*/ 1182948 h 2491048"/>
                <a:gd name="connsiteX1" fmla="*/ 25400 w 9096375"/>
                <a:gd name="connsiteY1" fmla="*/ 0 h 2491048"/>
                <a:gd name="connsiteX2" fmla="*/ 8875992 w 9096375"/>
                <a:gd name="connsiteY2" fmla="*/ 0 h 2491048"/>
                <a:gd name="connsiteX3" fmla="*/ 9096375 w 9096375"/>
                <a:gd name="connsiteY3" fmla="*/ 220383 h 2491048"/>
                <a:gd name="connsiteX4" fmla="*/ 9096375 w 9096375"/>
                <a:gd name="connsiteY4" fmla="*/ 2270665 h 2491048"/>
                <a:gd name="connsiteX5" fmla="*/ 8875992 w 9096375"/>
                <a:gd name="connsiteY5" fmla="*/ 2491048 h 2491048"/>
                <a:gd name="connsiteX6" fmla="*/ 25400 w 9096375"/>
                <a:gd name="connsiteY6" fmla="*/ 2491048 h 2491048"/>
                <a:gd name="connsiteX0" fmla="*/ 0 w 9070975"/>
                <a:gd name="connsiteY0" fmla="*/ 0 h 2491048"/>
                <a:gd name="connsiteX1" fmla="*/ 8850592 w 9070975"/>
                <a:gd name="connsiteY1" fmla="*/ 0 h 2491048"/>
                <a:gd name="connsiteX2" fmla="*/ 9070975 w 9070975"/>
                <a:gd name="connsiteY2" fmla="*/ 220383 h 2491048"/>
                <a:gd name="connsiteX3" fmla="*/ 9070975 w 9070975"/>
                <a:gd name="connsiteY3" fmla="*/ 2270665 h 2491048"/>
                <a:gd name="connsiteX4" fmla="*/ 8850592 w 9070975"/>
                <a:gd name="connsiteY4" fmla="*/ 2491048 h 2491048"/>
                <a:gd name="connsiteX5" fmla="*/ 0 w 9070975"/>
                <a:gd name="connsiteY5" fmla="*/ 2491048 h 2491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70975" h="2491048">
                  <a:moveTo>
                    <a:pt x="0" y="0"/>
                  </a:moveTo>
                  <a:lnTo>
                    <a:pt x="8850592" y="0"/>
                  </a:lnTo>
                  <a:cubicBezTo>
                    <a:pt x="8972306" y="0"/>
                    <a:pt x="9070975" y="98669"/>
                    <a:pt x="9070975" y="220383"/>
                  </a:cubicBezTo>
                  <a:lnTo>
                    <a:pt x="9070975" y="2270665"/>
                  </a:lnTo>
                  <a:cubicBezTo>
                    <a:pt x="9070975" y="2392379"/>
                    <a:pt x="8972306" y="2491048"/>
                    <a:pt x="8850592" y="2491048"/>
                  </a:cubicBezTo>
                  <a:lnTo>
                    <a:pt x="0" y="2491048"/>
                  </a:lnTo>
                </a:path>
              </a:pathLst>
            </a:custGeom>
            <a:noFill/>
            <a:ln w="15875" cap="rnd">
              <a:gradFill flip="none" rotWithShape="1">
                <a:gsLst>
                  <a:gs pos="0">
                    <a:schemeClr val="tx2"/>
                  </a:gs>
                  <a:gs pos="100000">
                    <a:schemeClr val="tx2">
                      <a:lumMod val="60000"/>
                      <a:lumOff val="40000"/>
                    </a:schemeClr>
                  </a:gs>
                </a:gsLst>
                <a:path path="circle">
                  <a:fillToRect r="100000" b="100000"/>
                </a:path>
                <a:tileRect l="-100000" t="-100000"/>
              </a:gradFill>
              <a:prstDash val="sysDot"/>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grpSp>
          <p:nvGrpSpPr>
            <p:cNvPr id="210" name="Group 209">
              <a:extLst>
                <a:ext uri="{FF2B5EF4-FFF2-40B4-BE49-F238E27FC236}">
                  <a16:creationId xmlns:a16="http://schemas.microsoft.com/office/drawing/2014/main" id="{B15DC89B-5BC3-0E25-C236-AD34489F7985}"/>
                </a:ext>
                <a:ext uri="{C183D7F6-B498-43B3-948B-1728B52AA6E4}">
                  <adec:decorative xmlns:adec="http://schemas.microsoft.com/office/drawing/2017/decorative" val="1"/>
                </a:ext>
              </a:extLst>
            </p:cNvPr>
            <p:cNvGrpSpPr/>
            <p:nvPr/>
          </p:nvGrpSpPr>
          <p:grpSpPr>
            <a:xfrm>
              <a:off x="2497656" y="1267001"/>
              <a:ext cx="240326" cy="240324"/>
              <a:chOff x="2236175" y="1655990"/>
              <a:chExt cx="240326" cy="240324"/>
            </a:xfrm>
          </p:grpSpPr>
          <p:sp>
            <p:nvSpPr>
              <p:cNvPr id="229" name="Oval 228">
                <a:extLst>
                  <a:ext uri="{FF2B5EF4-FFF2-40B4-BE49-F238E27FC236}">
                    <a16:creationId xmlns:a16="http://schemas.microsoft.com/office/drawing/2014/main" id="{12840C1C-A07A-F2F2-40E7-151276E2B08D}"/>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230" name="Graphic 68">
                <a:extLst>
                  <a:ext uri="{FF2B5EF4-FFF2-40B4-BE49-F238E27FC236}">
                    <a16:creationId xmlns:a16="http://schemas.microsoft.com/office/drawing/2014/main" id="{57083F74-3182-0FEE-9CE5-C751F51F3C8A}"/>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grpSp>
        <p:grpSp>
          <p:nvGrpSpPr>
            <p:cNvPr id="211" name="Group 210">
              <a:extLst>
                <a:ext uri="{FF2B5EF4-FFF2-40B4-BE49-F238E27FC236}">
                  <a16:creationId xmlns:a16="http://schemas.microsoft.com/office/drawing/2014/main" id="{EA3F2B83-7BFA-3029-42DA-569D8269E4E7}"/>
                </a:ext>
                <a:ext uri="{C183D7F6-B498-43B3-948B-1728B52AA6E4}">
                  <adec:decorative xmlns:adec="http://schemas.microsoft.com/office/drawing/2017/decorative" val="1"/>
                </a:ext>
              </a:extLst>
            </p:cNvPr>
            <p:cNvGrpSpPr/>
            <p:nvPr/>
          </p:nvGrpSpPr>
          <p:grpSpPr>
            <a:xfrm>
              <a:off x="5326862" y="1267001"/>
              <a:ext cx="240326" cy="240324"/>
              <a:chOff x="2236175" y="1655990"/>
              <a:chExt cx="240326" cy="240324"/>
            </a:xfrm>
          </p:grpSpPr>
          <p:sp>
            <p:nvSpPr>
              <p:cNvPr id="227" name="Oval 226">
                <a:extLst>
                  <a:ext uri="{FF2B5EF4-FFF2-40B4-BE49-F238E27FC236}">
                    <a16:creationId xmlns:a16="http://schemas.microsoft.com/office/drawing/2014/main" id="{6A2B4B0C-CCBA-3DC4-BFB0-46A61A802843}"/>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228" name="Graphic 68">
                <a:extLst>
                  <a:ext uri="{FF2B5EF4-FFF2-40B4-BE49-F238E27FC236}">
                    <a16:creationId xmlns:a16="http://schemas.microsoft.com/office/drawing/2014/main" id="{54E048EB-1C48-188B-3276-AB32BE9919C3}"/>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grpSp>
        <p:grpSp>
          <p:nvGrpSpPr>
            <p:cNvPr id="212" name="Group 211">
              <a:extLst>
                <a:ext uri="{FF2B5EF4-FFF2-40B4-BE49-F238E27FC236}">
                  <a16:creationId xmlns:a16="http://schemas.microsoft.com/office/drawing/2014/main" id="{81E17E88-CE0E-0FFB-DC39-763E254DECC1}"/>
                </a:ext>
                <a:ext uri="{C183D7F6-B498-43B3-948B-1728B52AA6E4}">
                  <adec:decorative xmlns:adec="http://schemas.microsoft.com/office/drawing/2017/decorative" val="1"/>
                </a:ext>
              </a:extLst>
            </p:cNvPr>
            <p:cNvGrpSpPr/>
            <p:nvPr/>
          </p:nvGrpSpPr>
          <p:grpSpPr>
            <a:xfrm flipH="1">
              <a:off x="5326862" y="3749256"/>
              <a:ext cx="240326" cy="240324"/>
              <a:chOff x="2236175" y="1655990"/>
              <a:chExt cx="240326" cy="240324"/>
            </a:xfrm>
          </p:grpSpPr>
          <p:sp>
            <p:nvSpPr>
              <p:cNvPr id="225" name="Oval 224">
                <a:extLst>
                  <a:ext uri="{FF2B5EF4-FFF2-40B4-BE49-F238E27FC236}">
                    <a16:creationId xmlns:a16="http://schemas.microsoft.com/office/drawing/2014/main" id="{C0564CF5-2A4E-DD4C-4698-C427EC31D133}"/>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226" name="Graphic 68">
                <a:extLst>
                  <a:ext uri="{FF2B5EF4-FFF2-40B4-BE49-F238E27FC236}">
                    <a16:creationId xmlns:a16="http://schemas.microsoft.com/office/drawing/2014/main" id="{474BAB2B-AC6F-C4DE-A000-E216500A1788}"/>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grpSp>
        <p:grpSp>
          <p:nvGrpSpPr>
            <p:cNvPr id="213" name="Group 212">
              <a:extLst>
                <a:ext uri="{FF2B5EF4-FFF2-40B4-BE49-F238E27FC236}">
                  <a16:creationId xmlns:a16="http://schemas.microsoft.com/office/drawing/2014/main" id="{5C720060-8A73-AFEC-4D98-387FE1936CD2}"/>
                </a:ext>
                <a:ext uri="{C183D7F6-B498-43B3-948B-1728B52AA6E4}">
                  <adec:decorative xmlns:adec="http://schemas.microsoft.com/office/drawing/2017/decorative" val="1"/>
                </a:ext>
              </a:extLst>
            </p:cNvPr>
            <p:cNvGrpSpPr/>
            <p:nvPr/>
          </p:nvGrpSpPr>
          <p:grpSpPr>
            <a:xfrm rot="16200000" flipH="1">
              <a:off x="8950812" y="2512525"/>
              <a:ext cx="240326" cy="240324"/>
              <a:chOff x="2236175" y="1655990"/>
              <a:chExt cx="240326" cy="240324"/>
            </a:xfrm>
          </p:grpSpPr>
          <p:sp>
            <p:nvSpPr>
              <p:cNvPr id="223" name="Oval 222">
                <a:extLst>
                  <a:ext uri="{FF2B5EF4-FFF2-40B4-BE49-F238E27FC236}">
                    <a16:creationId xmlns:a16="http://schemas.microsoft.com/office/drawing/2014/main" id="{149435CD-5556-AC1D-6432-FAA2792D2225}"/>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224" name="Graphic 68">
                <a:extLst>
                  <a:ext uri="{FF2B5EF4-FFF2-40B4-BE49-F238E27FC236}">
                    <a16:creationId xmlns:a16="http://schemas.microsoft.com/office/drawing/2014/main" id="{1A10B7F3-911B-8A30-6DE2-474B6C363FBB}"/>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grpSp>
        <p:sp>
          <p:nvSpPr>
            <p:cNvPr id="214" name="Rectangle: Rounded Corners 6">
              <a:extLst>
                <a:ext uri="{FF2B5EF4-FFF2-40B4-BE49-F238E27FC236}">
                  <a16:creationId xmlns:a16="http://schemas.microsoft.com/office/drawing/2014/main" id="{261481AB-AB3E-CA79-7747-B803CEE0230F}"/>
                </a:ext>
                <a:ext uri="{C183D7F6-B498-43B3-948B-1728B52AA6E4}">
                  <adec:decorative xmlns:adec="http://schemas.microsoft.com/office/drawing/2017/decorative" val="1"/>
                </a:ext>
              </a:extLst>
            </p:cNvPr>
            <p:cNvSpPr/>
            <p:nvPr/>
          </p:nvSpPr>
          <p:spPr bwMode="auto">
            <a:xfrm>
              <a:off x="588263" y="2991130"/>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15" name="Rectangle: Rounded Corners 6">
              <a:extLst>
                <a:ext uri="{FF2B5EF4-FFF2-40B4-BE49-F238E27FC236}">
                  <a16:creationId xmlns:a16="http://schemas.microsoft.com/office/drawing/2014/main" id="{12EBEA65-2DAF-89B3-8022-6DE3FA9E44E9}"/>
                </a:ext>
                <a:ext uri="{C183D7F6-B498-43B3-948B-1728B52AA6E4}">
                  <adec:decorative xmlns:adec="http://schemas.microsoft.com/office/drawing/2017/decorative" val="1"/>
                </a:ext>
              </a:extLst>
            </p:cNvPr>
            <p:cNvSpPr/>
            <p:nvPr/>
          </p:nvSpPr>
          <p:spPr bwMode="auto">
            <a:xfrm>
              <a:off x="3417469" y="2986363"/>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16" name="Rectangle: Rounded Corners 6">
              <a:extLst>
                <a:ext uri="{FF2B5EF4-FFF2-40B4-BE49-F238E27FC236}">
                  <a16:creationId xmlns:a16="http://schemas.microsoft.com/office/drawing/2014/main" id="{16BA589C-7057-2B8F-6C52-220E750751F1}"/>
                </a:ext>
                <a:ext uri="{C183D7F6-B498-43B3-948B-1728B52AA6E4}">
                  <adec:decorative xmlns:adec="http://schemas.microsoft.com/office/drawing/2017/decorative" val="1"/>
                </a:ext>
              </a:extLst>
            </p:cNvPr>
            <p:cNvSpPr/>
            <p:nvPr/>
          </p:nvSpPr>
          <p:spPr bwMode="auto">
            <a:xfrm>
              <a:off x="6246676" y="2996959"/>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17" name="Rectangle: Rounded Corners 6">
              <a:extLst>
                <a:ext uri="{FF2B5EF4-FFF2-40B4-BE49-F238E27FC236}">
                  <a16:creationId xmlns:a16="http://schemas.microsoft.com/office/drawing/2014/main" id="{CF3FC5F2-9124-DA5C-7869-23F762F9E781}"/>
                </a:ext>
                <a:ext uri="{C183D7F6-B498-43B3-948B-1728B52AA6E4}">
                  <adec:decorative xmlns:adec="http://schemas.microsoft.com/office/drawing/2017/decorative" val="1"/>
                </a:ext>
              </a:extLst>
            </p:cNvPr>
            <p:cNvSpPr/>
            <p:nvPr/>
          </p:nvSpPr>
          <p:spPr bwMode="auto">
            <a:xfrm>
              <a:off x="588263" y="5628958"/>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18" name="Rectangle: Rounded Corners 6">
              <a:extLst>
                <a:ext uri="{FF2B5EF4-FFF2-40B4-BE49-F238E27FC236}">
                  <a16:creationId xmlns:a16="http://schemas.microsoft.com/office/drawing/2014/main" id="{704EED12-D408-1400-CCA0-18B5DB50BBD8}"/>
                </a:ext>
                <a:ext uri="{C183D7F6-B498-43B3-948B-1728B52AA6E4}">
                  <adec:decorative xmlns:adec="http://schemas.microsoft.com/office/drawing/2017/decorative" val="1"/>
                </a:ext>
              </a:extLst>
            </p:cNvPr>
            <p:cNvSpPr/>
            <p:nvPr/>
          </p:nvSpPr>
          <p:spPr bwMode="auto">
            <a:xfrm>
              <a:off x="3417469" y="5626076"/>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19" name="Rectangle: Rounded Corners 6">
              <a:extLst>
                <a:ext uri="{FF2B5EF4-FFF2-40B4-BE49-F238E27FC236}">
                  <a16:creationId xmlns:a16="http://schemas.microsoft.com/office/drawing/2014/main" id="{FE8EDCBB-275F-01ED-E4B1-5E8D99F1A0F4}"/>
                </a:ext>
                <a:ext uri="{C183D7F6-B498-43B3-948B-1728B52AA6E4}">
                  <adec:decorative xmlns:adec="http://schemas.microsoft.com/office/drawing/2017/decorative" val="1"/>
                </a:ext>
              </a:extLst>
            </p:cNvPr>
            <p:cNvSpPr/>
            <p:nvPr/>
          </p:nvSpPr>
          <p:spPr bwMode="auto">
            <a:xfrm>
              <a:off x="6246676" y="5626076"/>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grpSp>
          <p:nvGrpSpPr>
            <p:cNvPr id="220" name="Group 219">
              <a:extLst>
                <a:ext uri="{FF2B5EF4-FFF2-40B4-BE49-F238E27FC236}">
                  <a16:creationId xmlns:a16="http://schemas.microsoft.com/office/drawing/2014/main" id="{8C215F95-E240-85AA-BC83-9B03C5F61F5D}"/>
                </a:ext>
                <a:ext uri="{C183D7F6-B498-43B3-948B-1728B52AA6E4}">
                  <adec:decorative xmlns:adec="http://schemas.microsoft.com/office/drawing/2017/decorative" val="1"/>
                </a:ext>
              </a:extLst>
            </p:cNvPr>
            <p:cNvGrpSpPr/>
            <p:nvPr/>
          </p:nvGrpSpPr>
          <p:grpSpPr>
            <a:xfrm flipH="1">
              <a:off x="2497656" y="3749256"/>
              <a:ext cx="240326" cy="240324"/>
              <a:chOff x="2236175" y="1655990"/>
              <a:chExt cx="240326" cy="240324"/>
            </a:xfrm>
          </p:grpSpPr>
          <p:sp>
            <p:nvSpPr>
              <p:cNvPr id="221" name="Oval 220">
                <a:extLst>
                  <a:ext uri="{FF2B5EF4-FFF2-40B4-BE49-F238E27FC236}">
                    <a16:creationId xmlns:a16="http://schemas.microsoft.com/office/drawing/2014/main" id="{9504FAAB-3E01-64EB-95C4-3EDB29056D2B}"/>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222" name="Graphic 68">
                <a:extLst>
                  <a:ext uri="{FF2B5EF4-FFF2-40B4-BE49-F238E27FC236}">
                    <a16:creationId xmlns:a16="http://schemas.microsoft.com/office/drawing/2014/main" id="{0DB96CD3-5257-EA7E-9D96-78B7408F2BC7}"/>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grpSp>
      </p:grpSp>
      <p:pic>
        <p:nvPicPr>
          <p:cNvPr id="24" name="Picture 2" descr="Microsoft Copilot logo">
            <a:extLst>
              <a:ext uri="{FF2B5EF4-FFF2-40B4-BE49-F238E27FC236}">
                <a16:creationId xmlns:a16="http://schemas.microsoft.com/office/drawing/2014/main" id="{F9F60807-0196-C1C7-3704-5F4861107F5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sp>
        <p:nvSpPr>
          <p:cNvPr id="231" name="Rectangle: Rounded Corners 230">
            <a:extLst>
              <a:ext uri="{FF2B5EF4-FFF2-40B4-BE49-F238E27FC236}">
                <a16:creationId xmlns:a16="http://schemas.microsoft.com/office/drawing/2014/main" id="{86AEF504-EFF0-1960-2B04-2BB89EFCF5C6}"/>
              </a:ext>
            </a:extLst>
          </p:cNvPr>
          <p:cNvSpPr/>
          <p:nvPr/>
        </p:nvSpPr>
        <p:spPr bwMode="auto">
          <a:xfrm>
            <a:off x="588263" y="1253813"/>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baseline="0" noProof="0">
                <a:ln>
                  <a:noFill/>
                </a:ln>
                <a:solidFill>
                  <a:srgbClr val="8661C5"/>
                </a:solidFill>
                <a:effectLst/>
                <a:uLnTx/>
                <a:uFillTx/>
                <a:latin typeface="Segoe UI Semibold"/>
                <a:ea typeface="Segoe UI" pitchFamily="34" charset="0"/>
                <a:cs typeface="Segoe UI"/>
              </a:rPr>
              <a:t>08h00</a:t>
            </a:r>
          </a:p>
        </p:txBody>
      </p:sp>
      <p:sp>
        <p:nvSpPr>
          <p:cNvPr id="232" name="TextBox 231">
            <a:extLst>
              <a:ext uri="{FF2B5EF4-FFF2-40B4-BE49-F238E27FC236}">
                <a16:creationId xmlns:a16="http://schemas.microsoft.com/office/drawing/2014/main" id="{416A5223-11B4-2AD7-390E-8B01DD1906AA}"/>
              </a:ext>
            </a:extLst>
          </p:cNvPr>
          <p:cNvSpPr txBox="1"/>
          <p:nvPr/>
        </p:nvSpPr>
        <p:spPr>
          <a:xfrm>
            <a:off x="588263" y="1587288"/>
            <a:ext cx="2598477" cy="461665"/>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1000" b="0" i="0" u="none" strike="noStrike" cap="none" normalizeH="0" baseline="0" noProof="0" err="1">
                <a:ln>
                  <a:noFill/>
                </a:ln>
                <a:solidFill>
                  <a:prstClr val="black"/>
                </a:solidFill>
                <a:effectLst/>
                <a:uLnTx/>
                <a:uFillTx/>
                <a:latin typeface="Segoe UI"/>
                <a:ea typeface="+mn-ea"/>
                <a:cs typeface="Segoe UI Semibold"/>
              </a:rPr>
              <a:t>Daichi</a:t>
            </a:r>
            <a:r>
              <a:rPr kumimoji="0" lang="fr-FR" sz="1000" b="0" i="0" u="none" strike="noStrike" cap="none" normalizeH="0" baseline="0" noProof="0">
                <a:ln>
                  <a:noFill/>
                </a:ln>
                <a:solidFill>
                  <a:prstClr val="black"/>
                </a:solidFill>
                <a:effectLst/>
                <a:uLnTx/>
                <a:uFillTx/>
                <a:latin typeface="Segoe UI"/>
                <a:ea typeface="+mn-ea"/>
                <a:cs typeface="Segoe UI Semibold"/>
              </a:rPr>
              <a:t> utilise Copilot pour préparer un dossier à présenter aux agences qui soumissionnent pour une nouvelle campagne publicitaire. </a:t>
            </a:r>
          </a:p>
        </p:txBody>
      </p:sp>
      <p:grpSp>
        <p:nvGrpSpPr>
          <p:cNvPr id="202" name="Group 201">
            <a:extLst>
              <a:ext uri="{FF2B5EF4-FFF2-40B4-BE49-F238E27FC236}">
                <a16:creationId xmlns:a16="http://schemas.microsoft.com/office/drawing/2014/main" id="{92321744-84F3-22E2-D2D9-F810D813EEC1}"/>
              </a:ext>
              <a:ext uri="{C183D7F6-B498-43B3-948B-1728B52AA6E4}">
                <adec:decorative xmlns:adec="http://schemas.microsoft.com/office/drawing/2017/decorative" val="1"/>
              </a:ext>
            </a:extLst>
          </p:cNvPr>
          <p:cNvGrpSpPr>
            <a:grpSpLocks/>
          </p:cNvGrpSpPr>
          <p:nvPr/>
        </p:nvGrpSpPr>
        <p:grpSpPr>
          <a:xfrm>
            <a:off x="588264" y="2375245"/>
            <a:ext cx="534543" cy="534543"/>
            <a:chOff x="5006422" y="10181153"/>
            <a:chExt cx="659280" cy="659280"/>
          </a:xfrm>
        </p:grpSpPr>
        <p:sp>
          <p:nvSpPr>
            <p:cNvPr id="203" name="Rounded Rectangle 46">
              <a:extLst>
                <a:ext uri="{FF2B5EF4-FFF2-40B4-BE49-F238E27FC236}">
                  <a16:creationId xmlns:a16="http://schemas.microsoft.com/office/drawing/2014/main" id="{E843E3E3-BF58-A3FB-7EBF-90DD0644F2CD}"/>
                </a:ext>
              </a:extLst>
            </p:cNvPr>
            <p:cNvSpPr/>
            <p:nvPr/>
          </p:nvSpPr>
          <p:spPr bwMode="auto">
            <a:xfrm>
              <a:off x="5006422" y="10181153"/>
              <a:ext cx="659280" cy="659280"/>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204" name="Graphic 203">
              <a:extLst>
                <a:ext uri="{FF2B5EF4-FFF2-40B4-BE49-F238E27FC236}">
                  <a16:creationId xmlns:a16="http://schemas.microsoft.com/office/drawing/2014/main" id="{4F03F36D-AD6F-BAC9-6712-A0110935B7F2}"/>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26279" t="26853" r="22699" b="26853"/>
            <a:stretch/>
          </p:blipFill>
          <p:spPr>
            <a:xfrm>
              <a:off x="5112857" y="10308272"/>
              <a:ext cx="446412" cy="405040"/>
            </a:xfrm>
            <a:prstGeom prst="rect">
              <a:avLst/>
            </a:prstGeom>
          </p:spPr>
        </p:pic>
      </p:grpSp>
      <p:sp>
        <p:nvSpPr>
          <p:cNvPr id="236" name="TextBox 235">
            <a:extLst>
              <a:ext uri="{FF2B5EF4-FFF2-40B4-BE49-F238E27FC236}">
                <a16:creationId xmlns:a16="http://schemas.microsoft.com/office/drawing/2014/main" id="{3BA7FBAC-7CDE-2F9D-465C-4350017D3A76}"/>
              </a:ext>
              <a:ext uri="{C183D7F6-B498-43B3-948B-1728B52AA6E4}">
                <adec:decorative xmlns:adec="http://schemas.microsoft.com/office/drawing/2017/decorative" val="0"/>
              </a:ext>
            </a:extLst>
          </p:cNvPr>
          <p:cNvSpPr txBox="1"/>
          <p:nvPr/>
        </p:nvSpPr>
        <p:spPr>
          <a:xfrm>
            <a:off x="1237053" y="2550182"/>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Word</a:t>
            </a:r>
          </a:p>
        </p:txBody>
      </p:sp>
      <p:sp>
        <p:nvSpPr>
          <p:cNvPr id="237" name="Title 1">
            <a:extLst>
              <a:ext uri="{FF2B5EF4-FFF2-40B4-BE49-F238E27FC236}">
                <a16:creationId xmlns:a16="http://schemas.microsoft.com/office/drawing/2014/main" id="{B14674DB-A23E-66BF-0A9E-58A47571EE5B}"/>
              </a:ext>
            </a:extLst>
          </p:cNvPr>
          <p:cNvSpPr txBox="1">
            <a:spLocks/>
          </p:cNvSpPr>
          <p:nvPr/>
        </p:nvSpPr>
        <p:spPr>
          <a:xfrm>
            <a:off x="646864" y="3060183"/>
            <a:ext cx="2443118" cy="492443"/>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Préparer un dossier </a:t>
            </a:r>
            <a:r>
              <a:rPr kumimoji="0" lang="fr-FR" sz="800" b="0" i="0" u="none" strike="noStrike" cap="none" spc="0" normalizeH="0" noProof="0">
                <a:ln w="3175">
                  <a:noFill/>
                </a:ln>
                <a:solidFill>
                  <a:prstClr val="black"/>
                </a:solidFill>
                <a:effectLst/>
                <a:uLnTx/>
                <a:uFillTx/>
                <a:latin typeface="Segoe UI"/>
                <a:ea typeface="+mn-ea"/>
                <a:cs typeface="Segoe UI" pitchFamily="34" charset="0"/>
              </a:rPr>
              <a:t>présentant la stratégie publicitaire créée à partir du </a:t>
            </a:r>
            <a:r>
              <a:rPr kumimoji="0" lang="fr-FR" sz="800" b="0" i="0" u="sng" strike="noStrike" cap="none" spc="0" normalizeH="0" noProof="0">
                <a:ln w="3175">
                  <a:noFill/>
                </a:ln>
                <a:solidFill>
                  <a:srgbClr val="0070C0"/>
                </a:solidFill>
                <a:effectLst/>
                <a:uLnTx/>
                <a:uFillTx/>
                <a:latin typeface="Segoe UI" panose="020B0502040204020203" pitchFamily="34" charset="0"/>
                <a:ea typeface="+mn-ea"/>
                <a:cs typeface="Segoe UI" pitchFamily="34" charset="0"/>
              </a:rPr>
              <a:t>Plan marketing pour les widgets </a:t>
            </a:r>
            <a:r>
              <a:rPr kumimoji="0" lang="fr-FR" sz="800" b="0" i="0" u="sng" strike="noStrike" cap="none" spc="0" normalizeH="0" noProof="0" err="1">
                <a:ln w="3175">
                  <a:noFill/>
                </a:ln>
                <a:solidFill>
                  <a:srgbClr val="0070C0"/>
                </a:solidFill>
                <a:effectLst/>
                <a:uLnTx/>
                <a:uFillTx/>
                <a:latin typeface="Segoe UI" panose="020B0502040204020203" pitchFamily="34" charset="0"/>
                <a:ea typeface="+mn-ea"/>
                <a:cs typeface="Segoe UI" pitchFamily="34" charset="0"/>
              </a:rPr>
              <a:t>Contoso</a:t>
            </a:r>
            <a:r>
              <a:rPr kumimoji="0" lang="fr-FR" sz="800" b="0" i="0" u="none" strike="noStrike" cap="none" spc="0" normalizeH="0" noProof="0">
                <a:ln w="3175">
                  <a:noFill/>
                </a:ln>
                <a:solidFill>
                  <a:prstClr val="black"/>
                </a:solidFill>
                <a:effectLst/>
                <a:uLnTx/>
                <a:uFillTx/>
                <a:latin typeface="Segoe UI"/>
                <a:ea typeface="+mn-ea"/>
                <a:cs typeface="Segoe UI" pitchFamily="34" charset="0"/>
              </a:rPr>
              <a:t>. Inclure des sections sur le marché cible, les tarifs, le ton, les images et les slogans.</a:t>
            </a:r>
          </a:p>
        </p:txBody>
      </p:sp>
      <p:sp>
        <p:nvSpPr>
          <p:cNvPr id="238" name="Rectangle: Rounded Corners 237">
            <a:extLst>
              <a:ext uri="{FF2B5EF4-FFF2-40B4-BE49-F238E27FC236}">
                <a16:creationId xmlns:a16="http://schemas.microsoft.com/office/drawing/2014/main" id="{09D1FC68-9E27-4D54-20DB-29460C2EEBBE}"/>
              </a:ext>
            </a:extLst>
          </p:cNvPr>
          <p:cNvSpPr/>
          <p:nvPr/>
        </p:nvSpPr>
        <p:spPr bwMode="auto">
          <a:xfrm>
            <a:off x="3417469" y="1253813"/>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baseline="0" noProof="0">
                <a:ln>
                  <a:noFill/>
                </a:ln>
                <a:solidFill>
                  <a:srgbClr val="8661C5"/>
                </a:solidFill>
                <a:effectLst/>
                <a:uLnTx/>
                <a:uFillTx/>
                <a:latin typeface="Segoe UI Semibold"/>
                <a:ea typeface="+mn-ea"/>
                <a:cs typeface="Segoe UI"/>
              </a:rPr>
              <a:t>08h30</a:t>
            </a:r>
          </a:p>
        </p:txBody>
      </p:sp>
      <p:sp>
        <p:nvSpPr>
          <p:cNvPr id="239" name="TextBox 238">
            <a:extLst>
              <a:ext uri="{FF2B5EF4-FFF2-40B4-BE49-F238E27FC236}">
                <a16:creationId xmlns:a16="http://schemas.microsoft.com/office/drawing/2014/main" id="{78670227-312B-2F18-1D7B-E4BBCF428063}"/>
              </a:ext>
            </a:extLst>
          </p:cNvPr>
          <p:cNvSpPr txBox="1"/>
          <p:nvPr/>
        </p:nvSpPr>
        <p:spPr>
          <a:xfrm>
            <a:off x="3417469" y="1587288"/>
            <a:ext cx="2598477" cy="615553"/>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1000" b="0" i="0" u="none" strike="noStrike" cap="none" normalizeH="0" baseline="0" noProof="0" err="1">
                <a:ln>
                  <a:noFill/>
                </a:ln>
                <a:solidFill>
                  <a:prstClr val="black"/>
                </a:solidFill>
                <a:effectLst/>
                <a:uLnTx/>
                <a:uFillTx/>
                <a:latin typeface="Segoe UI"/>
                <a:ea typeface="+mn-ea"/>
                <a:cs typeface="Segoe UI Semibold"/>
              </a:rPr>
              <a:t>Daichi</a:t>
            </a:r>
            <a:r>
              <a:rPr kumimoji="0" lang="fr-FR" sz="1000" b="0" i="0" u="none" strike="noStrike" cap="none" normalizeH="0" baseline="0" noProof="0">
                <a:ln>
                  <a:noFill/>
                </a:ln>
                <a:solidFill>
                  <a:prstClr val="black"/>
                </a:solidFill>
                <a:effectLst/>
                <a:uLnTx/>
                <a:uFillTx/>
                <a:latin typeface="Segoe UI"/>
                <a:ea typeface="+mn-ea"/>
                <a:cs typeface="Segoe UI Semibold"/>
              </a:rPr>
              <a:t> rencontre son équipe pour réfléchir ensemble aux améliorations à apporter aux fonctionnalités en fonction des commentaires des clients. Copilot classe les idées pour faciliter la discussion.</a:t>
            </a:r>
          </a:p>
        </p:txBody>
      </p:sp>
      <p:grpSp>
        <p:nvGrpSpPr>
          <p:cNvPr id="198" name="Group 197">
            <a:extLst>
              <a:ext uri="{FF2B5EF4-FFF2-40B4-BE49-F238E27FC236}">
                <a16:creationId xmlns:a16="http://schemas.microsoft.com/office/drawing/2014/main" id="{2DF66330-BFC6-1F1A-7DB2-FBCBAD61E1AE}"/>
              </a:ext>
              <a:ext uri="{C183D7F6-B498-43B3-948B-1728B52AA6E4}">
                <adec:decorative xmlns:adec="http://schemas.microsoft.com/office/drawing/2017/decorative" val="1"/>
              </a:ext>
            </a:extLst>
          </p:cNvPr>
          <p:cNvGrpSpPr>
            <a:grpSpLocks/>
          </p:cNvGrpSpPr>
          <p:nvPr/>
        </p:nvGrpSpPr>
        <p:grpSpPr>
          <a:xfrm>
            <a:off x="3417469" y="2375244"/>
            <a:ext cx="534543" cy="534543"/>
            <a:chOff x="12498914" y="5650593"/>
            <a:chExt cx="534543" cy="534543"/>
          </a:xfrm>
        </p:grpSpPr>
        <p:sp>
          <p:nvSpPr>
            <p:cNvPr id="199" name="Rounded Rectangle 46">
              <a:hlinkClick r:id="rId6"/>
              <a:extLst>
                <a:ext uri="{FF2B5EF4-FFF2-40B4-BE49-F238E27FC236}">
                  <a16:creationId xmlns:a16="http://schemas.microsoft.com/office/drawing/2014/main" id="{178AD3E5-4116-3D36-B5FC-6C0D23994A2F}"/>
                </a:ext>
              </a:extLst>
            </p:cNvPr>
            <p:cNvSpPr/>
            <p:nvPr/>
          </p:nvSpPr>
          <p:spPr bwMode="auto">
            <a:xfrm>
              <a:off x="12498914" y="5650593"/>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200" name="Picture 199" descr="Whiteboard icon in Windows 11 Color Style">
              <a:hlinkClick r:id="rId6"/>
              <a:extLst>
                <a:ext uri="{FF2B5EF4-FFF2-40B4-BE49-F238E27FC236}">
                  <a16:creationId xmlns:a16="http://schemas.microsoft.com/office/drawing/2014/main" id="{6844DD87-084D-41F9-EC0F-552E865FB8B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572494" y="5733219"/>
              <a:ext cx="382585" cy="382585"/>
            </a:xfrm>
            <a:prstGeom prst="rect">
              <a:avLst/>
            </a:prstGeom>
            <a:noFill/>
            <a:extLst>
              <a:ext uri="{909E8E84-426E-40DD-AFC4-6F175D3DCCD1}">
                <a14:hiddenFill xmlns:a14="http://schemas.microsoft.com/office/drawing/2010/main">
                  <a:solidFill>
                    <a:srgbClr val="FFFFFF"/>
                  </a:solidFill>
                </a14:hiddenFill>
              </a:ext>
            </a:extLst>
          </p:spPr>
        </p:pic>
      </p:grpSp>
      <p:sp>
        <p:nvSpPr>
          <p:cNvPr id="243" name="TextBox 242">
            <a:extLst>
              <a:ext uri="{FF2B5EF4-FFF2-40B4-BE49-F238E27FC236}">
                <a16:creationId xmlns:a16="http://schemas.microsoft.com/office/drawing/2014/main" id="{A89D3D8B-84C7-D31D-3A15-95CCD6C78D66}"/>
              </a:ext>
              <a:ext uri="{C183D7F6-B498-43B3-948B-1728B52AA6E4}">
                <adec:decorative xmlns:adec="http://schemas.microsoft.com/office/drawing/2017/decorative" val="0"/>
              </a:ext>
            </a:extLst>
          </p:cNvPr>
          <p:cNvSpPr txBox="1"/>
          <p:nvPr/>
        </p:nvSpPr>
        <p:spPr>
          <a:xfrm>
            <a:off x="4037252" y="2535914"/>
            <a:ext cx="1804204"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a:t>
            </a:r>
            <a:r>
              <a:rPr kumimoji="0" lang="fr-FR" sz="1200" b="0" i="0" u="none" strike="noStrike" cap="none" normalizeH="0" baseline="0" noProof="0" err="1">
                <a:ln>
                  <a:noFill/>
                </a:ln>
                <a:solidFill>
                  <a:prstClr val="black"/>
                </a:solidFill>
                <a:effectLst/>
                <a:uLnTx/>
                <a:uFillTx/>
                <a:latin typeface="Segoe UI Semibold"/>
                <a:ea typeface="+mn-ea"/>
                <a:cs typeface="+mn-cs"/>
              </a:rPr>
              <a:t>Whiteboard</a:t>
            </a:r>
            <a:endParaRPr kumimoji="0" lang="fr-FR" sz="1200" b="0" i="0" u="none" strike="noStrike" cap="none" normalizeH="0" baseline="0" noProof="0">
              <a:ln>
                <a:noFill/>
              </a:ln>
              <a:solidFill>
                <a:prstClr val="black"/>
              </a:solidFill>
              <a:effectLst/>
              <a:uLnTx/>
              <a:uFillTx/>
              <a:latin typeface="Segoe UI Semibold"/>
              <a:ea typeface="+mn-ea"/>
              <a:cs typeface="+mn-cs"/>
            </a:endParaRPr>
          </a:p>
        </p:txBody>
      </p:sp>
      <p:sp>
        <p:nvSpPr>
          <p:cNvPr id="244" name="Title 1">
            <a:extLst>
              <a:ext uri="{FF2B5EF4-FFF2-40B4-BE49-F238E27FC236}">
                <a16:creationId xmlns:a16="http://schemas.microsoft.com/office/drawing/2014/main" id="{ADE5CF14-299A-369A-B509-CBC4A3946515}"/>
              </a:ext>
            </a:extLst>
          </p:cNvPr>
          <p:cNvSpPr txBox="1">
            <a:spLocks/>
          </p:cNvSpPr>
          <p:nvPr/>
        </p:nvSpPr>
        <p:spPr>
          <a:xfrm>
            <a:off x="3476070" y="3244847"/>
            <a:ext cx="2443118" cy="123111"/>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Classer </a:t>
            </a:r>
            <a:r>
              <a:rPr kumimoji="0" lang="fr-FR" sz="800" b="0" i="0" u="none" strike="noStrike" cap="none" spc="0" normalizeH="0" noProof="0">
                <a:ln w="3175">
                  <a:noFill/>
                </a:ln>
                <a:solidFill>
                  <a:prstClr val="black"/>
                </a:solidFill>
                <a:effectLst/>
                <a:uLnTx/>
                <a:uFillTx/>
                <a:latin typeface="Segoe UI"/>
                <a:ea typeface="+mn-ea"/>
                <a:cs typeface="Segoe UI" pitchFamily="34" charset="0"/>
              </a:rPr>
              <a:t>les idées. </a:t>
            </a:r>
          </a:p>
        </p:txBody>
      </p:sp>
      <p:sp>
        <p:nvSpPr>
          <p:cNvPr id="245" name="Rectangle: Rounded Corners 244">
            <a:extLst>
              <a:ext uri="{FF2B5EF4-FFF2-40B4-BE49-F238E27FC236}">
                <a16:creationId xmlns:a16="http://schemas.microsoft.com/office/drawing/2014/main" id="{2C79188A-EF35-A714-2414-CA461250920A}"/>
              </a:ext>
            </a:extLst>
          </p:cNvPr>
          <p:cNvSpPr/>
          <p:nvPr/>
        </p:nvSpPr>
        <p:spPr bwMode="auto">
          <a:xfrm>
            <a:off x="6246676" y="1255141"/>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baseline="0" noProof="0">
                <a:ln>
                  <a:noFill/>
                </a:ln>
                <a:solidFill>
                  <a:srgbClr val="8661C5"/>
                </a:solidFill>
                <a:effectLst/>
                <a:uLnTx/>
                <a:uFillTx/>
                <a:latin typeface="Segoe UI Semibold"/>
                <a:ea typeface="+mn-ea"/>
                <a:cs typeface="Segoe UI"/>
              </a:rPr>
              <a:t>10h00</a:t>
            </a:r>
          </a:p>
        </p:txBody>
      </p:sp>
      <p:sp>
        <p:nvSpPr>
          <p:cNvPr id="246" name="TextBox 245">
            <a:extLst>
              <a:ext uri="{FF2B5EF4-FFF2-40B4-BE49-F238E27FC236}">
                <a16:creationId xmlns:a16="http://schemas.microsoft.com/office/drawing/2014/main" id="{321AC6B0-5847-5ECB-9EE0-44C2DD30045A}"/>
              </a:ext>
            </a:extLst>
          </p:cNvPr>
          <p:cNvSpPr txBox="1"/>
          <p:nvPr/>
        </p:nvSpPr>
        <p:spPr>
          <a:xfrm>
            <a:off x="6246676" y="1587288"/>
            <a:ext cx="2598477" cy="615553"/>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1000" b="0" i="0" u="none" strike="noStrike" cap="none" normalizeH="0" baseline="0" noProof="0" err="1">
                <a:ln>
                  <a:noFill/>
                </a:ln>
                <a:solidFill>
                  <a:prstClr val="black"/>
                </a:solidFill>
                <a:effectLst/>
                <a:uLnTx/>
                <a:uFillTx/>
                <a:latin typeface="Segoe UI"/>
                <a:ea typeface="+mn-ea"/>
                <a:cs typeface="Segoe UI Semibold"/>
              </a:rPr>
              <a:t>Daichi</a:t>
            </a:r>
            <a:r>
              <a:rPr kumimoji="0" lang="fr-FR" sz="1000" b="0" i="0" u="none" strike="noStrike" cap="none" normalizeH="0" baseline="0" noProof="0">
                <a:ln>
                  <a:noFill/>
                </a:ln>
                <a:solidFill>
                  <a:prstClr val="black"/>
                </a:solidFill>
                <a:effectLst/>
                <a:uLnTx/>
                <a:uFillTx/>
                <a:latin typeface="Segoe UI"/>
                <a:ea typeface="+mn-ea"/>
                <a:cs typeface="Segoe UI Semibold"/>
              </a:rPr>
              <a:t> doit analyser les données marketing issues de la dernière série d'enquêtes. Il utilise </a:t>
            </a:r>
            <a:r>
              <a:rPr kumimoji="0" lang="fr-FR" sz="1000" b="0" i="0" u="none" strike="noStrike" cap="none" normalizeH="0" baseline="0" noProof="0" err="1">
                <a:ln>
                  <a:noFill/>
                </a:ln>
                <a:solidFill>
                  <a:prstClr val="black"/>
                </a:solidFill>
                <a:effectLst/>
                <a:uLnTx/>
                <a:uFillTx/>
                <a:latin typeface="Segoe UI"/>
                <a:ea typeface="+mn-ea"/>
                <a:cs typeface="Segoe UI Semibold"/>
              </a:rPr>
              <a:t>Copilot</a:t>
            </a:r>
            <a:r>
              <a:rPr kumimoji="0" lang="fr-FR" sz="1000" b="0" i="0" u="none" strike="noStrike" cap="none" normalizeH="0" baseline="0" noProof="0">
                <a:ln>
                  <a:noFill/>
                </a:ln>
                <a:solidFill>
                  <a:prstClr val="black"/>
                </a:solidFill>
                <a:effectLst/>
                <a:uLnTx/>
                <a:uFillTx/>
                <a:latin typeface="Segoe UI"/>
                <a:ea typeface="+mn-ea"/>
                <a:cs typeface="Segoe UI Semibold"/>
              </a:rPr>
              <a:t> pour préparer des graphiques afin de visualiser les tendances des données.</a:t>
            </a:r>
          </a:p>
        </p:txBody>
      </p:sp>
      <p:grpSp>
        <p:nvGrpSpPr>
          <p:cNvPr id="189" name="Group 188">
            <a:extLst>
              <a:ext uri="{FF2B5EF4-FFF2-40B4-BE49-F238E27FC236}">
                <a16:creationId xmlns:a16="http://schemas.microsoft.com/office/drawing/2014/main" id="{A48CD38D-5479-6B43-66C6-97FE20E5A6D4}"/>
              </a:ext>
              <a:ext uri="{C183D7F6-B498-43B3-948B-1728B52AA6E4}">
                <adec:decorative xmlns:adec="http://schemas.microsoft.com/office/drawing/2017/decorative" val="1"/>
              </a:ext>
            </a:extLst>
          </p:cNvPr>
          <p:cNvGrpSpPr>
            <a:grpSpLocks/>
          </p:cNvGrpSpPr>
          <p:nvPr/>
        </p:nvGrpSpPr>
        <p:grpSpPr>
          <a:xfrm>
            <a:off x="6246676" y="2375244"/>
            <a:ext cx="534543" cy="534543"/>
            <a:chOff x="5831903" y="8381781"/>
            <a:chExt cx="534543" cy="534543"/>
          </a:xfrm>
        </p:grpSpPr>
        <p:sp>
          <p:nvSpPr>
            <p:cNvPr id="190" name="Rounded Rectangle 46">
              <a:extLst>
                <a:ext uri="{FF2B5EF4-FFF2-40B4-BE49-F238E27FC236}">
                  <a16:creationId xmlns:a16="http://schemas.microsoft.com/office/drawing/2014/main" id="{D7B059E0-D7CC-3978-9778-A16B00A2E635}"/>
                </a:ext>
              </a:extLst>
            </p:cNvPr>
            <p:cNvSpPr/>
            <p:nvPr/>
          </p:nvSpPr>
          <p:spPr bwMode="auto">
            <a:xfrm>
              <a:off x="5831903"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91" name="Picture 8" descr="Microsoft Excel Logo - PNG and Vector - Logo Download">
              <a:hlinkClick r:id="rId8"/>
              <a:extLst>
                <a:ext uri="{FF2B5EF4-FFF2-40B4-BE49-F238E27FC236}">
                  <a16:creationId xmlns:a16="http://schemas.microsoft.com/office/drawing/2014/main" id="{4B6B4AAD-BE4E-8432-AC30-6C2E8EDBD71A}"/>
                </a:ext>
              </a:extLst>
            </p:cNvPr>
            <p:cNvPicPr>
              <a:picLocks noChangeArrowheads="1"/>
            </p:cNvPicPr>
            <p:nvPr/>
          </p:nvPicPr>
          <p:blipFill rotWithShape="1">
            <a:blip r:embed="rId9" cstate="print">
              <a:extLst>
                <a:ext uri="{28A0092B-C50C-407E-A947-70E740481C1C}">
                  <a14:useLocalDpi xmlns:a14="http://schemas.microsoft.com/office/drawing/2010/main" val="0"/>
                </a:ext>
              </a:extLst>
            </a:blip>
            <a:srcRect l="17073" t="17073" r="17073" b="17073"/>
            <a:stretch/>
          </p:blipFill>
          <p:spPr bwMode="auto">
            <a:xfrm>
              <a:off x="5943929"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sp>
        <p:nvSpPr>
          <p:cNvPr id="251" name="TextBox 250">
            <a:extLst>
              <a:ext uri="{FF2B5EF4-FFF2-40B4-BE49-F238E27FC236}">
                <a16:creationId xmlns:a16="http://schemas.microsoft.com/office/drawing/2014/main" id="{2BDE63E2-BFC7-F636-D4CC-74D3F1EEBB12}"/>
              </a:ext>
              <a:ext uri="{C183D7F6-B498-43B3-948B-1728B52AA6E4}">
                <adec:decorative xmlns:adec="http://schemas.microsoft.com/office/drawing/2017/decorative" val="0"/>
              </a:ext>
            </a:extLst>
          </p:cNvPr>
          <p:cNvSpPr txBox="1"/>
          <p:nvPr/>
        </p:nvSpPr>
        <p:spPr>
          <a:xfrm>
            <a:off x="6897019" y="2550182"/>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Excel</a:t>
            </a:r>
          </a:p>
        </p:txBody>
      </p:sp>
      <p:sp>
        <p:nvSpPr>
          <p:cNvPr id="252" name="Title 1">
            <a:extLst>
              <a:ext uri="{FF2B5EF4-FFF2-40B4-BE49-F238E27FC236}">
                <a16:creationId xmlns:a16="http://schemas.microsoft.com/office/drawing/2014/main" id="{0E53F94A-60AE-C7D2-B28D-FD9776A22C12}"/>
              </a:ext>
            </a:extLst>
          </p:cNvPr>
          <p:cNvSpPr txBox="1">
            <a:spLocks/>
          </p:cNvSpPr>
          <p:nvPr/>
        </p:nvSpPr>
        <p:spPr>
          <a:xfrm>
            <a:off x="6305277" y="3193889"/>
            <a:ext cx="2443118" cy="246221"/>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Afficher toutes les informations tirées des données.</a:t>
            </a:r>
          </a:p>
        </p:txBody>
      </p:sp>
      <p:sp>
        <p:nvSpPr>
          <p:cNvPr id="253" name="Rectangle: Rounded Corners 252">
            <a:extLst>
              <a:ext uri="{FF2B5EF4-FFF2-40B4-BE49-F238E27FC236}">
                <a16:creationId xmlns:a16="http://schemas.microsoft.com/office/drawing/2014/main" id="{89F9D2AD-1AE3-E5C1-F7F0-B192D98735E3}"/>
              </a:ext>
            </a:extLst>
          </p:cNvPr>
          <p:cNvSpPr/>
          <p:nvPr/>
        </p:nvSpPr>
        <p:spPr bwMode="auto">
          <a:xfrm>
            <a:off x="6246676" y="3722700"/>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baseline="0" noProof="0">
                <a:ln>
                  <a:noFill/>
                </a:ln>
                <a:solidFill>
                  <a:srgbClr val="8661C5"/>
                </a:solidFill>
                <a:effectLst/>
                <a:uLnTx/>
                <a:uFillTx/>
                <a:latin typeface="Segoe UI Semibold"/>
                <a:ea typeface="+mn-ea"/>
                <a:cs typeface="Segoe UI"/>
              </a:rPr>
              <a:t>11h00</a:t>
            </a:r>
          </a:p>
        </p:txBody>
      </p:sp>
      <p:sp>
        <p:nvSpPr>
          <p:cNvPr id="254" name="TextBox 253">
            <a:extLst>
              <a:ext uri="{FF2B5EF4-FFF2-40B4-BE49-F238E27FC236}">
                <a16:creationId xmlns:a16="http://schemas.microsoft.com/office/drawing/2014/main" id="{3AFBB458-62A1-519C-E164-A3DE78C20D5D}"/>
              </a:ext>
            </a:extLst>
          </p:cNvPr>
          <p:cNvSpPr txBox="1"/>
          <p:nvPr/>
        </p:nvSpPr>
        <p:spPr>
          <a:xfrm>
            <a:off x="6246676" y="4075061"/>
            <a:ext cx="2598477" cy="615553"/>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1000" b="0" i="0" u="none" strike="noStrike" cap="none" normalizeH="0" baseline="0" noProof="0" err="1">
                <a:ln>
                  <a:noFill/>
                </a:ln>
                <a:solidFill>
                  <a:prstClr val="black"/>
                </a:solidFill>
                <a:effectLst/>
                <a:uLnTx/>
                <a:uFillTx/>
                <a:latin typeface="Segoe UI"/>
                <a:ea typeface="+mn-ea"/>
                <a:cs typeface="Segoe UI Semibold"/>
              </a:rPr>
              <a:t>Daichi</a:t>
            </a:r>
            <a:r>
              <a:rPr kumimoji="0" lang="fr-FR" sz="1000" b="0" i="0" u="none" strike="noStrike" cap="none" normalizeH="0" baseline="0" noProof="0">
                <a:ln>
                  <a:noFill/>
                </a:ln>
                <a:solidFill>
                  <a:prstClr val="black"/>
                </a:solidFill>
                <a:effectLst/>
                <a:uLnTx/>
                <a:uFillTx/>
                <a:latin typeface="Segoe UI"/>
                <a:ea typeface="+mn-ea"/>
                <a:cs typeface="Segoe UI Semibold"/>
              </a:rPr>
              <a:t> rencontre l'équipe d'ingénierie pour planifier le développement de nouvelles fonctionnalités. Pendant la réunion, il utilise Copilot pour comprendre pourquoi telle fonctionnalité est prioritaire. </a:t>
            </a:r>
          </a:p>
        </p:txBody>
      </p:sp>
      <p:grpSp>
        <p:nvGrpSpPr>
          <p:cNvPr id="180" name="Group 179">
            <a:extLst>
              <a:ext uri="{FF2B5EF4-FFF2-40B4-BE49-F238E27FC236}">
                <a16:creationId xmlns:a16="http://schemas.microsoft.com/office/drawing/2014/main" id="{7A349D4D-A36A-0754-B6CC-D8BFED5330B6}"/>
              </a:ext>
              <a:ext uri="{C183D7F6-B498-43B3-948B-1728B52AA6E4}">
                <adec:decorative xmlns:adec="http://schemas.microsoft.com/office/drawing/2017/decorative" val="1"/>
              </a:ext>
            </a:extLst>
          </p:cNvPr>
          <p:cNvGrpSpPr>
            <a:grpSpLocks/>
          </p:cNvGrpSpPr>
          <p:nvPr/>
        </p:nvGrpSpPr>
        <p:grpSpPr>
          <a:xfrm>
            <a:off x="6246676" y="5003768"/>
            <a:ext cx="534543" cy="534543"/>
            <a:chOff x="4236994" y="8381781"/>
            <a:chExt cx="534543" cy="534543"/>
          </a:xfrm>
        </p:grpSpPr>
        <p:sp>
          <p:nvSpPr>
            <p:cNvPr id="181" name="Rounded Rectangle 46">
              <a:extLst>
                <a:ext uri="{FF2B5EF4-FFF2-40B4-BE49-F238E27FC236}">
                  <a16:creationId xmlns:a16="http://schemas.microsoft.com/office/drawing/2014/main" id="{5F6F0299-2E72-3AC3-D9AE-F3B65B66F8B6}"/>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82" name="Picture 6" descr="Microsoft Teams Logo, symbol, meaning, history, PNG">
              <a:hlinkClick r:id="rId10"/>
              <a:extLst>
                <a:ext uri="{FF2B5EF4-FFF2-40B4-BE49-F238E27FC236}">
                  <a16:creationId xmlns:a16="http://schemas.microsoft.com/office/drawing/2014/main" id="{2150E018-AB31-D0BB-1275-123FED5A7F3F}"/>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sp>
        <p:nvSpPr>
          <p:cNvPr id="258" name="TextBox 257">
            <a:extLst>
              <a:ext uri="{FF2B5EF4-FFF2-40B4-BE49-F238E27FC236}">
                <a16:creationId xmlns:a16="http://schemas.microsoft.com/office/drawing/2014/main" id="{72F42A57-99AA-EE97-F562-84B96739E9C5}"/>
              </a:ext>
              <a:ext uri="{C183D7F6-B498-43B3-948B-1728B52AA6E4}">
                <adec:decorative xmlns:adec="http://schemas.microsoft.com/office/drawing/2017/decorative" val="0"/>
              </a:ext>
            </a:extLst>
          </p:cNvPr>
          <p:cNvSpPr txBox="1"/>
          <p:nvPr/>
        </p:nvSpPr>
        <p:spPr>
          <a:xfrm>
            <a:off x="6897019" y="5178706"/>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Teams</a:t>
            </a:r>
          </a:p>
        </p:txBody>
      </p:sp>
      <p:sp>
        <p:nvSpPr>
          <p:cNvPr id="259" name="Title 1">
            <a:extLst>
              <a:ext uri="{FF2B5EF4-FFF2-40B4-BE49-F238E27FC236}">
                <a16:creationId xmlns:a16="http://schemas.microsoft.com/office/drawing/2014/main" id="{9A8368C2-1AFE-ABD3-9044-DA5B0DB27495}"/>
              </a:ext>
            </a:extLst>
          </p:cNvPr>
          <p:cNvSpPr txBox="1">
            <a:spLocks/>
          </p:cNvSpPr>
          <p:nvPr/>
        </p:nvSpPr>
        <p:spPr>
          <a:xfrm>
            <a:off x="6315091" y="5823006"/>
            <a:ext cx="2443118" cy="246221"/>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Créer un tableau </a:t>
            </a:r>
            <a:r>
              <a:rPr kumimoji="0" lang="fr-FR" sz="800" b="0" i="0" u="none" strike="noStrike" cap="none" spc="0" normalizeH="0" noProof="0">
                <a:ln w="3175">
                  <a:noFill/>
                </a:ln>
                <a:solidFill>
                  <a:prstClr val="black"/>
                </a:solidFill>
                <a:effectLst/>
                <a:uLnTx/>
                <a:uFillTx/>
                <a:latin typeface="Segoe UI"/>
                <a:ea typeface="+mn-ea"/>
                <a:cs typeface="Segoe UI" pitchFamily="34" charset="0"/>
              </a:rPr>
              <a:t>pour classer par ordre de priorité les fonctionnalités évoquées jusqu'ici.</a:t>
            </a:r>
          </a:p>
        </p:txBody>
      </p:sp>
      <p:sp>
        <p:nvSpPr>
          <p:cNvPr id="260" name="Rectangle: Rounded Corners 259">
            <a:extLst>
              <a:ext uri="{FF2B5EF4-FFF2-40B4-BE49-F238E27FC236}">
                <a16:creationId xmlns:a16="http://schemas.microsoft.com/office/drawing/2014/main" id="{0469AB14-FA9C-3E9C-42CE-B80526ABC030}"/>
              </a:ext>
            </a:extLst>
          </p:cNvPr>
          <p:cNvSpPr/>
          <p:nvPr/>
        </p:nvSpPr>
        <p:spPr bwMode="auto">
          <a:xfrm>
            <a:off x="3417469" y="3722700"/>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baseline="0" noProof="0">
                <a:ln>
                  <a:noFill/>
                </a:ln>
                <a:solidFill>
                  <a:srgbClr val="8661C5"/>
                </a:solidFill>
                <a:effectLst/>
                <a:uLnTx/>
                <a:uFillTx/>
                <a:latin typeface="Segoe UI Semibold"/>
                <a:ea typeface="+mn-ea"/>
                <a:cs typeface="Segoe UI"/>
              </a:rPr>
              <a:t>14h00</a:t>
            </a:r>
          </a:p>
        </p:txBody>
      </p:sp>
      <p:sp>
        <p:nvSpPr>
          <p:cNvPr id="261" name="TextBox 260">
            <a:extLst>
              <a:ext uri="{FF2B5EF4-FFF2-40B4-BE49-F238E27FC236}">
                <a16:creationId xmlns:a16="http://schemas.microsoft.com/office/drawing/2014/main" id="{C2892D7B-B8D5-7E30-5278-CAE58EDECBAB}"/>
              </a:ext>
            </a:extLst>
          </p:cNvPr>
          <p:cNvSpPr txBox="1"/>
          <p:nvPr/>
        </p:nvSpPr>
        <p:spPr>
          <a:xfrm>
            <a:off x="3417469" y="4075061"/>
            <a:ext cx="2598477" cy="461665"/>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Segoe UI Semibold"/>
              </a:rPr>
              <a:t>Daichi met à jour la feuille de route en fonction des engagements pris lors de la réunion de l'équipe d'ingénierie.</a:t>
            </a:r>
          </a:p>
        </p:txBody>
      </p:sp>
      <p:grpSp>
        <p:nvGrpSpPr>
          <p:cNvPr id="184" name="Group 183">
            <a:extLst>
              <a:ext uri="{FF2B5EF4-FFF2-40B4-BE49-F238E27FC236}">
                <a16:creationId xmlns:a16="http://schemas.microsoft.com/office/drawing/2014/main" id="{88A63B81-7BB6-C107-7684-853A3E819F73}"/>
              </a:ext>
              <a:ext uri="{C183D7F6-B498-43B3-948B-1728B52AA6E4}">
                <adec:decorative xmlns:adec="http://schemas.microsoft.com/office/drawing/2017/decorative" val="1"/>
              </a:ext>
            </a:extLst>
          </p:cNvPr>
          <p:cNvGrpSpPr>
            <a:grpSpLocks/>
          </p:cNvGrpSpPr>
          <p:nvPr/>
        </p:nvGrpSpPr>
        <p:grpSpPr>
          <a:xfrm>
            <a:off x="3417469" y="5003768"/>
            <a:ext cx="534543" cy="534543"/>
            <a:chOff x="9021721" y="8381781"/>
            <a:chExt cx="534543" cy="534543"/>
          </a:xfrm>
        </p:grpSpPr>
        <p:sp>
          <p:nvSpPr>
            <p:cNvPr id="185" name="Rounded Rectangle 46">
              <a:extLst>
                <a:ext uri="{FF2B5EF4-FFF2-40B4-BE49-F238E27FC236}">
                  <a16:creationId xmlns:a16="http://schemas.microsoft.com/office/drawing/2014/main" id="{14123211-1A8F-2546-8473-F617BFF061F7}"/>
                </a:ext>
              </a:extLst>
            </p:cNvPr>
            <p:cNvSpPr/>
            <p:nvPr/>
          </p:nvSpPr>
          <p:spPr bwMode="auto">
            <a:xfrm>
              <a:off x="9021721"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86" name="Picture 4" descr="Microsoft PowerPoint Logo - PNG and Vector - Logo Download">
              <a:hlinkClick r:id="rId12"/>
              <a:extLst>
                <a:ext uri="{FF2B5EF4-FFF2-40B4-BE49-F238E27FC236}">
                  <a16:creationId xmlns:a16="http://schemas.microsoft.com/office/drawing/2014/main" id="{F1010A60-8EBF-73B4-9D56-B90FC2949797}"/>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132039" y="8503049"/>
              <a:ext cx="313907" cy="292007"/>
            </a:xfrm>
            <a:prstGeom prst="rect">
              <a:avLst/>
            </a:prstGeom>
            <a:noFill/>
            <a:extLst>
              <a:ext uri="{909E8E84-426E-40DD-AFC4-6F175D3DCCD1}">
                <a14:hiddenFill xmlns:a14="http://schemas.microsoft.com/office/drawing/2010/main">
                  <a:solidFill>
                    <a:srgbClr val="FFFFFF"/>
                  </a:solidFill>
                </a14:hiddenFill>
              </a:ext>
            </a:extLst>
          </p:spPr>
        </p:pic>
      </p:grpSp>
      <p:sp>
        <p:nvSpPr>
          <p:cNvPr id="265" name="TextBox 264">
            <a:extLst>
              <a:ext uri="{FF2B5EF4-FFF2-40B4-BE49-F238E27FC236}">
                <a16:creationId xmlns:a16="http://schemas.microsoft.com/office/drawing/2014/main" id="{2618D359-6E41-802D-2847-D5079081723B}"/>
              </a:ext>
              <a:ext uri="{C183D7F6-B498-43B3-948B-1728B52AA6E4}">
                <adec:decorative xmlns:adec="http://schemas.microsoft.com/office/drawing/2017/decorative" val="0"/>
              </a:ext>
            </a:extLst>
          </p:cNvPr>
          <p:cNvSpPr txBox="1"/>
          <p:nvPr/>
        </p:nvSpPr>
        <p:spPr>
          <a:xfrm>
            <a:off x="4037252" y="5178706"/>
            <a:ext cx="18163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PowerPoint</a:t>
            </a:r>
          </a:p>
        </p:txBody>
      </p:sp>
      <p:sp>
        <p:nvSpPr>
          <p:cNvPr id="266" name="Title 1">
            <a:extLst>
              <a:ext uri="{FF2B5EF4-FFF2-40B4-BE49-F238E27FC236}">
                <a16:creationId xmlns:a16="http://schemas.microsoft.com/office/drawing/2014/main" id="{ED5628F4-8711-8CF2-A7F5-71DC6A51DD27}"/>
              </a:ext>
            </a:extLst>
          </p:cNvPr>
          <p:cNvSpPr txBox="1">
            <a:spLocks/>
          </p:cNvSpPr>
          <p:nvPr/>
        </p:nvSpPr>
        <p:spPr>
          <a:xfrm>
            <a:off x="3480977" y="5823006"/>
            <a:ext cx="2443118" cy="246221"/>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Ajouter une diapositive </a:t>
            </a:r>
            <a:r>
              <a:rPr kumimoji="0" lang="fr-FR" sz="800" b="0" i="0" u="none" strike="noStrike" cap="none" spc="0" normalizeH="0" noProof="0">
                <a:ln w="3175">
                  <a:noFill/>
                </a:ln>
                <a:solidFill>
                  <a:prstClr val="black"/>
                </a:solidFill>
                <a:effectLst/>
                <a:uLnTx/>
                <a:uFillTx/>
                <a:latin typeface="Segoe UI"/>
                <a:ea typeface="+mn-ea"/>
                <a:cs typeface="Segoe UI" pitchFamily="34" charset="0"/>
              </a:rPr>
              <a:t>basée sur [copier la liste à puces des mises à jour de la feuille de route]</a:t>
            </a:r>
          </a:p>
        </p:txBody>
      </p:sp>
      <p:sp>
        <p:nvSpPr>
          <p:cNvPr id="267" name="Rectangle: Rounded Corners 266">
            <a:extLst>
              <a:ext uri="{FF2B5EF4-FFF2-40B4-BE49-F238E27FC236}">
                <a16:creationId xmlns:a16="http://schemas.microsoft.com/office/drawing/2014/main" id="{DA34D65A-EA60-7CE8-CD5F-0D9A1141AE90}"/>
              </a:ext>
            </a:extLst>
          </p:cNvPr>
          <p:cNvSpPr/>
          <p:nvPr/>
        </p:nvSpPr>
        <p:spPr bwMode="auto">
          <a:xfrm>
            <a:off x="588263" y="3722700"/>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baseline="0" noProof="0">
                <a:ln>
                  <a:noFill/>
                </a:ln>
                <a:solidFill>
                  <a:srgbClr val="8661C5"/>
                </a:solidFill>
                <a:effectLst/>
                <a:uLnTx/>
                <a:uFillTx/>
                <a:latin typeface="Segoe UI Semibold"/>
                <a:ea typeface="+mn-ea"/>
                <a:cs typeface="Segoe UI"/>
              </a:rPr>
              <a:t>16h00</a:t>
            </a:r>
          </a:p>
        </p:txBody>
      </p:sp>
      <p:sp>
        <p:nvSpPr>
          <p:cNvPr id="268" name="TextBox 267">
            <a:extLst>
              <a:ext uri="{FF2B5EF4-FFF2-40B4-BE49-F238E27FC236}">
                <a16:creationId xmlns:a16="http://schemas.microsoft.com/office/drawing/2014/main" id="{D0B3E288-C40D-45E6-4DF1-D64AF51AE69C}"/>
              </a:ext>
            </a:extLst>
          </p:cNvPr>
          <p:cNvSpPr txBox="1"/>
          <p:nvPr/>
        </p:nvSpPr>
        <p:spPr>
          <a:xfrm>
            <a:off x="588263" y="4075061"/>
            <a:ext cx="2598477" cy="615553"/>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1000" b="0" i="0" u="none" strike="noStrike" cap="none" normalizeH="0" baseline="0" noProof="0" err="1">
                <a:ln>
                  <a:noFill/>
                </a:ln>
                <a:solidFill>
                  <a:prstClr val="black"/>
                </a:solidFill>
                <a:effectLst/>
                <a:uLnTx/>
                <a:uFillTx/>
                <a:latin typeface="Segoe UI"/>
                <a:ea typeface="+mn-ea"/>
                <a:cs typeface="Segoe UI Semibold"/>
              </a:rPr>
              <a:t>Daichi</a:t>
            </a:r>
            <a:r>
              <a:rPr kumimoji="0" lang="fr-FR" sz="1000" b="0" i="0" u="none" strike="noStrike" cap="none" normalizeH="0" baseline="0" noProof="0">
                <a:ln>
                  <a:noFill/>
                </a:ln>
                <a:solidFill>
                  <a:prstClr val="black"/>
                </a:solidFill>
                <a:effectLst/>
                <a:uLnTx/>
                <a:uFillTx/>
                <a:latin typeface="Segoe UI"/>
                <a:ea typeface="+mn-ea"/>
                <a:cs typeface="Segoe UI Semibold"/>
              </a:rPr>
              <a:t> doit se mettre au courant des e-mails avant de partir pour la journée. Copilot accélère le travail en résumant les e-mails et en préparant des réponses. </a:t>
            </a:r>
          </a:p>
        </p:txBody>
      </p:sp>
      <p:grpSp>
        <p:nvGrpSpPr>
          <p:cNvPr id="205" name="Group 204">
            <a:extLst>
              <a:ext uri="{FF2B5EF4-FFF2-40B4-BE49-F238E27FC236}">
                <a16:creationId xmlns:a16="http://schemas.microsoft.com/office/drawing/2014/main" id="{FBC334D8-8FFC-2315-59E5-98C21BB13AC7}"/>
              </a:ext>
              <a:ext uri="{C183D7F6-B498-43B3-948B-1728B52AA6E4}">
                <adec:decorative xmlns:adec="http://schemas.microsoft.com/office/drawing/2017/decorative" val="1"/>
              </a:ext>
            </a:extLst>
          </p:cNvPr>
          <p:cNvGrpSpPr>
            <a:grpSpLocks/>
          </p:cNvGrpSpPr>
          <p:nvPr/>
        </p:nvGrpSpPr>
        <p:grpSpPr>
          <a:xfrm>
            <a:off x="588264" y="5003769"/>
            <a:ext cx="534543" cy="534543"/>
            <a:chOff x="11090271" y="6937563"/>
            <a:chExt cx="534544" cy="534544"/>
          </a:xfrm>
        </p:grpSpPr>
        <p:sp>
          <p:nvSpPr>
            <p:cNvPr id="206" name="Rounded Rectangle 64">
              <a:extLst>
                <a:ext uri="{FF2B5EF4-FFF2-40B4-BE49-F238E27FC236}">
                  <a16:creationId xmlns:a16="http://schemas.microsoft.com/office/drawing/2014/main" id="{67E46583-4828-F083-F03F-07BD630CF7D2}"/>
                </a:ext>
              </a:extLst>
            </p:cNvPr>
            <p:cNvSpPr/>
            <p:nvPr/>
          </p:nvSpPr>
          <p:spPr bwMode="auto">
            <a:xfrm>
              <a:off x="11090271" y="6937563"/>
              <a:ext cx="534544" cy="534544"/>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207" name="Graphic 206">
              <a:extLst>
                <a:ext uri="{FF2B5EF4-FFF2-40B4-BE49-F238E27FC236}">
                  <a16:creationId xmlns:a16="http://schemas.microsoft.com/office/drawing/2014/main" id="{F19FBC66-7960-1CD5-2C0A-D991965D3CB7}"/>
                </a:ext>
              </a:extLst>
            </p:cNvPr>
            <p:cNvPicPr>
              <a:picLocks noChangeAspect="1"/>
            </p:cNvPicPr>
            <p:nvPr/>
          </p:nvPicPr>
          <p:blipFill rotWithShape="1">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22984" t="22984" r="22984" b="22984"/>
            <a:stretch/>
          </p:blipFill>
          <p:spPr>
            <a:xfrm>
              <a:off x="11170786" y="7018079"/>
              <a:ext cx="373514" cy="373514"/>
            </a:xfrm>
            <a:prstGeom prst="rect">
              <a:avLst/>
            </a:prstGeom>
          </p:spPr>
        </p:pic>
      </p:grpSp>
      <p:sp>
        <p:nvSpPr>
          <p:cNvPr id="272" name="TextBox 271">
            <a:extLst>
              <a:ext uri="{FF2B5EF4-FFF2-40B4-BE49-F238E27FC236}">
                <a16:creationId xmlns:a16="http://schemas.microsoft.com/office/drawing/2014/main" id="{78609C8F-3C71-1020-411E-4AAC0744B307}"/>
              </a:ext>
              <a:ext uri="{C183D7F6-B498-43B3-948B-1728B52AA6E4}">
                <adec:decorative xmlns:adec="http://schemas.microsoft.com/office/drawing/2017/decorative" val="0"/>
              </a:ext>
            </a:extLst>
          </p:cNvPr>
          <p:cNvSpPr txBox="1"/>
          <p:nvPr/>
        </p:nvSpPr>
        <p:spPr>
          <a:xfrm>
            <a:off x="1237053" y="5178706"/>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Outlook</a:t>
            </a:r>
          </a:p>
        </p:txBody>
      </p:sp>
      <p:sp>
        <p:nvSpPr>
          <p:cNvPr id="273" name="Title 1">
            <a:extLst>
              <a:ext uri="{FF2B5EF4-FFF2-40B4-BE49-F238E27FC236}">
                <a16:creationId xmlns:a16="http://schemas.microsoft.com/office/drawing/2014/main" id="{A74C4890-683D-F51F-87D7-AA0A9F72D27D}"/>
              </a:ext>
            </a:extLst>
          </p:cNvPr>
          <p:cNvSpPr txBox="1">
            <a:spLocks/>
          </p:cNvSpPr>
          <p:nvPr/>
        </p:nvSpPr>
        <p:spPr>
          <a:xfrm>
            <a:off x="646864" y="5887443"/>
            <a:ext cx="2443118" cy="123111"/>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Demander plus de détails.</a:t>
            </a:r>
          </a:p>
        </p:txBody>
      </p:sp>
      <p:pic>
        <p:nvPicPr>
          <p:cNvPr id="197" name="Picture 196" descr="Portrait of Daichi">
            <a:extLst>
              <a:ext uri="{FF2B5EF4-FFF2-40B4-BE49-F238E27FC236}">
                <a16:creationId xmlns:a16="http://schemas.microsoft.com/office/drawing/2014/main" id="{2BFE0684-5FE9-2AE1-338D-FF1A2AE59D11}"/>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53327" t="27926" r="16459" b="13474"/>
          <a:stretch/>
        </p:blipFill>
        <p:spPr>
          <a:xfrm>
            <a:off x="9488488" y="2934937"/>
            <a:ext cx="1970076" cy="2543263"/>
          </a:xfrm>
          <a:prstGeom prst="rect">
            <a:avLst/>
          </a:prstGeom>
        </p:spPr>
      </p:pic>
      <p:sp>
        <p:nvSpPr>
          <p:cNvPr id="275" name="Freeform: Shape 274">
            <a:extLst>
              <a:ext uri="{FF2B5EF4-FFF2-40B4-BE49-F238E27FC236}">
                <a16:creationId xmlns:a16="http://schemas.microsoft.com/office/drawing/2014/main" id="{F94DA777-82BD-C21E-60B3-2F46B995A048}"/>
              </a:ext>
              <a:ext uri="{C183D7F6-B498-43B3-948B-1728B52AA6E4}">
                <adec:decorative xmlns:adec="http://schemas.microsoft.com/office/drawing/2017/decorative" val="1"/>
              </a:ext>
            </a:extLst>
          </p:cNvPr>
          <p:cNvSpPr/>
          <p:nvPr/>
        </p:nvSpPr>
        <p:spPr>
          <a:xfrm>
            <a:off x="9070974" y="5455668"/>
            <a:ext cx="3121025" cy="814144"/>
          </a:xfrm>
          <a:custGeom>
            <a:avLst/>
            <a:gdLst>
              <a:gd name="connsiteX0" fmla="*/ 0 w 3258104"/>
              <a:gd name="connsiteY0" fmla="*/ 407071 h 814144"/>
              <a:gd name="connsiteX1" fmla="*/ 0 w 3258104"/>
              <a:gd name="connsiteY1" fmla="*/ 407072 h 814144"/>
              <a:gd name="connsiteX2" fmla="*/ 0 w 3258104"/>
              <a:gd name="connsiteY2" fmla="*/ 407072 h 814144"/>
              <a:gd name="connsiteX3" fmla="*/ 407072 w 3258104"/>
              <a:gd name="connsiteY3" fmla="*/ 0 h 814144"/>
              <a:gd name="connsiteX4" fmla="*/ 3258104 w 3258104"/>
              <a:gd name="connsiteY4" fmla="*/ 0 h 814144"/>
              <a:gd name="connsiteX5" fmla="*/ 3258104 w 3258104"/>
              <a:gd name="connsiteY5" fmla="*/ 814144 h 814144"/>
              <a:gd name="connsiteX6" fmla="*/ 407072 w 3258104"/>
              <a:gd name="connsiteY6" fmla="*/ 814143 h 814144"/>
              <a:gd name="connsiteX7" fmla="*/ 8270 w 3258104"/>
              <a:gd name="connsiteY7" fmla="*/ 489111 h 814144"/>
              <a:gd name="connsiteX8" fmla="*/ 0 w 3258104"/>
              <a:gd name="connsiteY8" fmla="*/ 407072 h 814144"/>
              <a:gd name="connsiteX9" fmla="*/ 8270 w 3258104"/>
              <a:gd name="connsiteY9" fmla="*/ 325033 h 814144"/>
              <a:gd name="connsiteX10" fmla="*/ 407072 w 3258104"/>
              <a:gd name="connsiteY10" fmla="*/ 0 h 814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8104" h="814144">
                <a:moveTo>
                  <a:pt x="0" y="407071"/>
                </a:moveTo>
                <a:lnTo>
                  <a:pt x="0" y="407072"/>
                </a:lnTo>
                <a:lnTo>
                  <a:pt x="0" y="407072"/>
                </a:lnTo>
                <a:close/>
                <a:moveTo>
                  <a:pt x="407072" y="0"/>
                </a:moveTo>
                <a:lnTo>
                  <a:pt x="3258104" y="0"/>
                </a:lnTo>
                <a:lnTo>
                  <a:pt x="3258104" y="814144"/>
                </a:lnTo>
                <a:lnTo>
                  <a:pt x="407072" y="814143"/>
                </a:lnTo>
                <a:cubicBezTo>
                  <a:pt x="210355" y="814143"/>
                  <a:pt x="46228" y="674607"/>
                  <a:pt x="8270" y="489111"/>
                </a:cubicBezTo>
                <a:lnTo>
                  <a:pt x="0" y="407072"/>
                </a:lnTo>
                <a:lnTo>
                  <a:pt x="8270" y="325033"/>
                </a:lnTo>
                <a:cubicBezTo>
                  <a:pt x="46228" y="139537"/>
                  <a:pt x="210355" y="0"/>
                  <a:pt x="407072" y="0"/>
                </a:cubicBezTo>
                <a:close/>
              </a:path>
            </a:pathLst>
          </a:custGeom>
          <a:solidFill>
            <a:schemeClr val="tx2"/>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276" name="Rectangle 275">
            <a:extLst>
              <a:ext uri="{FF2B5EF4-FFF2-40B4-BE49-F238E27FC236}">
                <a16:creationId xmlns:a16="http://schemas.microsoft.com/office/drawing/2014/main" id="{FC9D0C6E-494F-579C-8AB5-70A66C667ED4}"/>
              </a:ext>
            </a:extLst>
          </p:cNvPr>
          <p:cNvSpPr/>
          <p:nvPr/>
        </p:nvSpPr>
        <p:spPr>
          <a:xfrm>
            <a:off x="9403398" y="5647297"/>
            <a:ext cx="2456177" cy="43088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cap="none" normalizeH="0" baseline="0" noProof="0">
                <a:ln>
                  <a:noFill/>
                </a:ln>
                <a:solidFill>
                  <a:prstClr val="white"/>
                </a:solidFill>
                <a:effectLst/>
                <a:uLnTx/>
                <a:uFillTx/>
                <a:latin typeface="Segoe UI Semibold"/>
                <a:ea typeface="+mn-ea"/>
                <a:cs typeface="+mn-cs"/>
              </a:rPr>
              <a:t>Daichi est directeur marketing chez Contoso</a:t>
            </a:r>
          </a:p>
        </p:txBody>
      </p:sp>
    </p:spTree>
    <p:extLst>
      <p:ext uri="{BB962C8B-B14F-4D97-AF65-F5344CB8AC3E}">
        <p14:creationId xmlns:p14="http://schemas.microsoft.com/office/powerpoint/2010/main" val="2663943926"/>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Group 61">
            <a:extLst>
              <a:ext uri="{FF2B5EF4-FFF2-40B4-BE49-F238E27FC236}">
                <a16:creationId xmlns:a16="http://schemas.microsoft.com/office/drawing/2014/main" id="{906BCD96-1F6F-02BB-3477-A07477235464}"/>
              </a:ext>
              <a:ext uri="{C183D7F6-B498-43B3-948B-1728B52AA6E4}">
                <adec:decorative xmlns:adec="http://schemas.microsoft.com/office/drawing/2017/decorative" val="1"/>
              </a:ext>
            </a:extLst>
          </p:cNvPr>
          <p:cNvGrpSpPr/>
          <p:nvPr/>
        </p:nvGrpSpPr>
        <p:grpSpPr>
          <a:xfrm>
            <a:off x="588962" y="1149177"/>
            <a:ext cx="11017821" cy="5163488"/>
            <a:chOff x="588962" y="1149177"/>
            <a:chExt cx="11017821" cy="5163488"/>
          </a:xfrm>
        </p:grpSpPr>
        <p:sp>
          <p:nvSpPr>
            <p:cNvPr id="58" name="Rectangle: Rounded Corners 6">
              <a:extLst>
                <a:ext uri="{FF2B5EF4-FFF2-40B4-BE49-F238E27FC236}">
                  <a16:creationId xmlns:a16="http://schemas.microsoft.com/office/drawing/2014/main" id="{E54CE8CB-79C1-20CD-B107-5D3E9D233CE8}"/>
                </a:ext>
                <a:ext uri="{C183D7F6-B498-43B3-948B-1728B52AA6E4}">
                  <adec:decorative xmlns:adec="http://schemas.microsoft.com/office/drawing/2017/decorative" val="1"/>
                </a:ext>
              </a:extLst>
            </p:cNvPr>
            <p:cNvSpPr/>
            <p:nvPr/>
          </p:nvSpPr>
          <p:spPr bwMode="auto">
            <a:xfrm>
              <a:off x="588962" y="3940575"/>
              <a:ext cx="3556594" cy="2372090"/>
            </a:xfrm>
            <a:prstGeom prst="roundRect">
              <a:avLst>
                <a:gd name="adj" fmla="val 3949"/>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59" name="Rectangle: Rounded Corners 6">
              <a:extLst>
                <a:ext uri="{FF2B5EF4-FFF2-40B4-BE49-F238E27FC236}">
                  <a16:creationId xmlns:a16="http://schemas.microsoft.com/office/drawing/2014/main" id="{37916139-EBE2-7F86-000E-FA0709D92B8F}"/>
                </a:ext>
                <a:ext uri="{C183D7F6-B498-43B3-948B-1728B52AA6E4}">
                  <adec:decorative xmlns:adec="http://schemas.microsoft.com/office/drawing/2017/decorative" val="1"/>
                </a:ext>
              </a:extLst>
            </p:cNvPr>
            <p:cNvSpPr/>
            <p:nvPr/>
          </p:nvSpPr>
          <p:spPr bwMode="auto">
            <a:xfrm>
              <a:off x="4319576" y="3940575"/>
              <a:ext cx="3556594" cy="2372090"/>
            </a:xfrm>
            <a:prstGeom prst="roundRect">
              <a:avLst>
                <a:gd name="adj" fmla="val 3949"/>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60" name="Rectangle: Rounded Corners 6">
              <a:extLst>
                <a:ext uri="{FF2B5EF4-FFF2-40B4-BE49-F238E27FC236}">
                  <a16:creationId xmlns:a16="http://schemas.microsoft.com/office/drawing/2014/main" id="{70AC0B7F-AA1E-918B-D043-BE43D65E89D0}"/>
                </a:ext>
                <a:ext uri="{C183D7F6-B498-43B3-948B-1728B52AA6E4}">
                  <adec:decorative xmlns:adec="http://schemas.microsoft.com/office/drawing/2017/decorative" val="1"/>
                </a:ext>
              </a:extLst>
            </p:cNvPr>
            <p:cNvSpPr/>
            <p:nvPr/>
          </p:nvSpPr>
          <p:spPr bwMode="auto">
            <a:xfrm>
              <a:off x="8050189" y="3940575"/>
              <a:ext cx="3556594" cy="2372090"/>
            </a:xfrm>
            <a:prstGeom prst="roundRect">
              <a:avLst>
                <a:gd name="adj" fmla="val 3949"/>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52" name="Rectangle: Rounded Corners 6">
              <a:extLst>
                <a:ext uri="{FF2B5EF4-FFF2-40B4-BE49-F238E27FC236}">
                  <a16:creationId xmlns:a16="http://schemas.microsoft.com/office/drawing/2014/main" id="{2EE8F764-2F7D-8DBB-E768-23EC8D3300D9}"/>
                </a:ext>
                <a:ext uri="{C183D7F6-B498-43B3-948B-1728B52AA6E4}">
                  <adec:decorative xmlns:adec="http://schemas.microsoft.com/office/drawing/2017/decorative" val="1"/>
                </a:ext>
              </a:extLst>
            </p:cNvPr>
            <p:cNvSpPr/>
            <p:nvPr/>
          </p:nvSpPr>
          <p:spPr bwMode="auto">
            <a:xfrm>
              <a:off x="588962" y="1149177"/>
              <a:ext cx="2603132" cy="2574524"/>
            </a:xfrm>
            <a:prstGeom prst="roundRect">
              <a:avLst>
                <a:gd name="adj" fmla="val 3949"/>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53" name="Rectangle: Rounded Corners 6">
              <a:extLst>
                <a:ext uri="{FF2B5EF4-FFF2-40B4-BE49-F238E27FC236}">
                  <a16:creationId xmlns:a16="http://schemas.microsoft.com/office/drawing/2014/main" id="{BA2F54FB-C61F-1B6B-8865-B65EE7520238}"/>
                </a:ext>
                <a:ext uri="{C183D7F6-B498-43B3-948B-1728B52AA6E4}">
                  <adec:decorative xmlns:adec="http://schemas.microsoft.com/office/drawing/2017/decorative" val="1"/>
                </a:ext>
              </a:extLst>
            </p:cNvPr>
            <p:cNvSpPr/>
            <p:nvPr/>
          </p:nvSpPr>
          <p:spPr bwMode="auto">
            <a:xfrm>
              <a:off x="3393858" y="1149177"/>
              <a:ext cx="2603132" cy="2574524"/>
            </a:xfrm>
            <a:prstGeom prst="roundRect">
              <a:avLst>
                <a:gd name="adj" fmla="val 3949"/>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54" name="Rectangle: Rounded Corners 6">
              <a:extLst>
                <a:ext uri="{FF2B5EF4-FFF2-40B4-BE49-F238E27FC236}">
                  <a16:creationId xmlns:a16="http://schemas.microsoft.com/office/drawing/2014/main" id="{556B634D-D833-82B1-1D9D-92DA54B4D2F6}"/>
                </a:ext>
                <a:ext uri="{C183D7F6-B498-43B3-948B-1728B52AA6E4}">
                  <adec:decorative xmlns:adec="http://schemas.microsoft.com/office/drawing/2017/decorative" val="1"/>
                </a:ext>
              </a:extLst>
            </p:cNvPr>
            <p:cNvSpPr/>
            <p:nvPr/>
          </p:nvSpPr>
          <p:spPr bwMode="auto">
            <a:xfrm>
              <a:off x="6198755" y="1149177"/>
              <a:ext cx="2603132" cy="2574524"/>
            </a:xfrm>
            <a:prstGeom prst="roundRect">
              <a:avLst>
                <a:gd name="adj" fmla="val 3949"/>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55" name="Rectangle: Rounded Corners 6">
              <a:extLst>
                <a:ext uri="{FF2B5EF4-FFF2-40B4-BE49-F238E27FC236}">
                  <a16:creationId xmlns:a16="http://schemas.microsoft.com/office/drawing/2014/main" id="{091CEB02-C02A-BAA1-CF48-3B31967D2B38}"/>
                </a:ext>
                <a:ext uri="{C183D7F6-B498-43B3-948B-1728B52AA6E4}">
                  <adec:decorative xmlns:adec="http://schemas.microsoft.com/office/drawing/2017/decorative" val="1"/>
                </a:ext>
              </a:extLst>
            </p:cNvPr>
            <p:cNvSpPr>
              <a:spLocks/>
            </p:cNvSpPr>
            <p:nvPr/>
          </p:nvSpPr>
          <p:spPr bwMode="auto">
            <a:xfrm>
              <a:off x="9003651" y="1149177"/>
              <a:ext cx="2603132" cy="2574524"/>
            </a:xfrm>
            <a:prstGeom prst="roundRect">
              <a:avLst>
                <a:gd name="adj" fmla="val 3949"/>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grpSp>
      <p:sp>
        <p:nvSpPr>
          <p:cNvPr id="2" name="Title 1">
            <a:extLst>
              <a:ext uri="{FF2B5EF4-FFF2-40B4-BE49-F238E27FC236}">
                <a16:creationId xmlns:a16="http://schemas.microsoft.com/office/drawing/2014/main" id="{87ACF692-D915-40B9-646A-4CE296BDD0FC}"/>
              </a:ext>
            </a:extLst>
          </p:cNvPr>
          <p:cNvSpPr>
            <a:spLocks noGrp="1"/>
          </p:cNvSpPr>
          <p:nvPr>
            <p:ph type="title"/>
          </p:nvPr>
        </p:nvSpPr>
        <p:spPr>
          <a:xfrm>
            <a:off x="588263" y="457200"/>
            <a:ext cx="11018520" cy="492443"/>
          </a:xfrm>
        </p:spPr>
        <p:txBody>
          <a:bodyPr/>
          <a:lstStyle/>
          <a:p>
            <a:r>
              <a:rPr lang="fr-FR" dirty="0"/>
              <a:t>Copilot apporte l'IA à tous. Pour différents rôles comme...</a:t>
            </a:r>
          </a:p>
        </p:txBody>
      </p:sp>
      <p:sp>
        <p:nvSpPr>
          <p:cNvPr id="33" name="Rectangle: Rounded Corners 32">
            <a:hlinkClick r:id="rId2" action="ppaction://hlinksldjump"/>
            <a:extLst>
              <a:ext uri="{FF2B5EF4-FFF2-40B4-BE49-F238E27FC236}">
                <a16:creationId xmlns:a16="http://schemas.microsoft.com/office/drawing/2014/main" id="{4B27D85A-9964-B2CD-ADBF-34467B86C98F}"/>
              </a:ext>
            </a:extLst>
          </p:cNvPr>
          <p:cNvSpPr>
            <a:spLocks/>
          </p:cNvSpPr>
          <p:nvPr/>
        </p:nvSpPr>
        <p:spPr bwMode="auto">
          <a:xfrm>
            <a:off x="689545" y="1236261"/>
            <a:ext cx="2401966" cy="442674"/>
          </a:xfrm>
          <a:prstGeom prst="roundRect">
            <a:avLst/>
          </a:prstGeom>
          <a:gradFill flip="none" rotWithShape="1">
            <a:gsLst>
              <a:gs pos="0">
                <a:srgbClr val="0F6CBD"/>
              </a:gs>
              <a:gs pos="100000">
                <a:srgbClr val="9F51DE"/>
              </a:gs>
            </a:gsLst>
            <a:lin ang="0" scaled="1"/>
            <a:tileRect/>
          </a:gradFill>
          <a:ln w="9525" cap="flat" cmpd="sng" algn="ctr">
            <a:noFill/>
            <a:prstDash val="solid"/>
            <a:headEnd type="none" w="med" len="med"/>
            <a:tailEnd type="none" w="med" len="med"/>
          </a:ln>
          <a:effectLst>
            <a:outerShdw blurRad="50800" dist="38100" dir="5400000" algn="t"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932472" rtl="0" eaLnBrk="1" fontAlgn="auto" latinLnBrk="0" hangingPunct="1">
              <a:lnSpc>
                <a:spcPct val="100000"/>
              </a:lnSpc>
              <a:spcBef>
                <a:spcPct val="0"/>
              </a:spcBef>
              <a:spcAft>
                <a:spcPct val="0"/>
              </a:spcAft>
              <a:buClrTx/>
              <a:buSzTx/>
              <a:buFontTx/>
              <a:buNone/>
              <a:tabLst/>
              <a:defRPr/>
            </a:pPr>
            <a:r>
              <a:rPr kumimoji="0" lang="fr-FR" sz="2000" b="0" i="0" u="none" strike="noStrike" cap="none" normalizeH="0" baseline="0" noProof="0">
                <a:ln>
                  <a:noFill/>
                </a:ln>
                <a:solidFill>
                  <a:prstClr val="white"/>
                </a:solidFill>
                <a:effectLst/>
                <a:uLnTx/>
                <a:uFillTx/>
                <a:latin typeface="Segoe UI Semibold"/>
                <a:ea typeface="+mn-ea"/>
                <a:cs typeface="Segoe UI"/>
              </a:rPr>
              <a:t>Direction</a:t>
            </a:r>
          </a:p>
        </p:txBody>
      </p:sp>
      <p:sp>
        <p:nvSpPr>
          <p:cNvPr id="50" name="TextBox 49">
            <a:extLst>
              <a:ext uri="{FF2B5EF4-FFF2-40B4-BE49-F238E27FC236}">
                <a16:creationId xmlns:a16="http://schemas.microsoft.com/office/drawing/2014/main" id="{9B8EDEBD-0C3A-3AF1-91CC-9E23029258BF}"/>
              </a:ext>
            </a:extLst>
          </p:cNvPr>
          <p:cNvSpPr txBox="1"/>
          <p:nvPr/>
        </p:nvSpPr>
        <p:spPr>
          <a:xfrm>
            <a:off x="689545" y="1766751"/>
            <a:ext cx="2401966" cy="1774845"/>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600" b="0" i="0" u="none" strike="noStrike" cap="none" normalizeH="0" baseline="0" noProof="0">
                <a:ln>
                  <a:noFill/>
                </a:ln>
                <a:solidFill>
                  <a:prstClr val="black"/>
                </a:solidFill>
                <a:effectLst/>
                <a:uLnTx/>
                <a:uFillTx/>
                <a:latin typeface="Segoe UI"/>
                <a:ea typeface="+mn-ea"/>
                <a:cs typeface="+mn-cs"/>
              </a:rPr>
              <a:t>PDG</a:t>
            </a:r>
            <a:br>
              <a:rPr kumimoji="0" lang="fr-FR" sz="1600" b="0" i="0" u="none" strike="noStrike" cap="none" normalizeH="0" baseline="0" noProof="0">
                <a:ln>
                  <a:noFill/>
                </a:ln>
                <a:solidFill>
                  <a:prstClr val="black"/>
                </a:solidFill>
                <a:effectLst/>
                <a:uLnTx/>
                <a:uFillTx/>
                <a:latin typeface="Segoe UI"/>
                <a:ea typeface="+mn-ea"/>
                <a:cs typeface="+mn-cs"/>
              </a:rPr>
            </a:br>
            <a:r>
              <a:rPr kumimoji="0" lang="fr-FR" sz="1600" b="0" i="0" u="none" strike="noStrike" cap="none" normalizeH="0" baseline="0" noProof="0">
                <a:ln>
                  <a:noFill/>
                </a:ln>
                <a:solidFill>
                  <a:prstClr val="black"/>
                </a:solidFill>
                <a:effectLst/>
                <a:uLnTx/>
                <a:uFillTx/>
                <a:latin typeface="Segoe UI"/>
                <a:ea typeface="+mn-ea"/>
                <a:cs typeface="+mn-cs"/>
              </a:rPr>
              <a:t>DSI</a:t>
            </a:r>
            <a:br>
              <a:rPr kumimoji="0" lang="fr-FR" sz="1600" b="0" i="0" u="none" strike="noStrike" cap="none" normalizeH="0" baseline="0" noProof="0">
                <a:ln>
                  <a:noFill/>
                </a:ln>
                <a:solidFill>
                  <a:prstClr val="black"/>
                </a:solidFill>
                <a:effectLst/>
                <a:uLnTx/>
                <a:uFillTx/>
                <a:latin typeface="Segoe UI"/>
                <a:ea typeface="+mn-ea"/>
                <a:cs typeface="+mn-cs"/>
              </a:rPr>
            </a:br>
            <a:r>
              <a:rPr kumimoji="0" lang="fr-FR" sz="1600" b="0" i="0" u="none" strike="noStrike" cap="none" normalizeH="0" baseline="0" noProof="0">
                <a:ln>
                  <a:noFill/>
                </a:ln>
                <a:solidFill>
                  <a:prstClr val="black"/>
                </a:solidFill>
                <a:effectLst/>
                <a:uLnTx/>
                <a:uFillTx/>
                <a:latin typeface="Segoe UI"/>
                <a:ea typeface="+mn-ea"/>
                <a:cs typeface="+mn-cs"/>
              </a:rPr>
              <a:t>Directeur Marketing</a:t>
            </a:r>
            <a:br>
              <a:rPr kumimoji="0" lang="fr-FR" sz="1600" b="0" i="0" u="none" strike="noStrike" cap="none" normalizeH="0" baseline="0" noProof="0">
                <a:ln>
                  <a:noFill/>
                </a:ln>
                <a:solidFill>
                  <a:prstClr val="black"/>
                </a:solidFill>
                <a:effectLst/>
                <a:uLnTx/>
                <a:uFillTx/>
              </a:rPr>
            </a:br>
            <a:r>
              <a:rPr kumimoji="0" lang="fr-FR" sz="1600" b="0" i="0" u="none" strike="noStrike" cap="none" normalizeH="0" baseline="0" noProof="0">
                <a:ln>
                  <a:noFill/>
                </a:ln>
                <a:solidFill>
                  <a:prstClr val="black"/>
                </a:solidFill>
                <a:effectLst/>
                <a:uLnTx/>
                <a:uFillTx/>
                <a:latin typeface="Segoe UI"/>
                <a:ea typeface="+mn-ea"/>
                <a:cs typeface="Segoe UI"/>
              </a:rPr>
              <a:t>Directeur général</a:t>
            </a:r>
          </a:p>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600" b="0" i="0" u="none" strike="noStrike" cap="none" normalizeH="0" baseline="0" noProof="0">
                <a:ln>
                  <a:noFill/>
                </a:ln>
                <a:solidFill>
                  <a:prstClr val="black"/>
                </a:solidFill>
                <a:effectLst/>
                <a:uLnTx/>
                <a:uFillTx/>
                <a:latin typeface="Segoe UI"/>
                <a:ea typeface="+mn-ea"/>
                <a:cs typeface="+mn-cs"/>
              </a:rPr>
              <a:t>Président</a:t>
            </a:r>
            <a:br>
              <a:rPr kumimoji="0" lang="fr-FR" sz="1600" b="0" i="0" u="none" strike="noStrike" cap="none" normalizeH="0" baseline="0" noProof="0">
                <a:ln>
                  <a:noFill/>
                </a:ln>
                <a:solidFill>
                  <a:prstClr val="black"/>
                </a:solidFill>
                <a:effectLst/>
                <a:uLnTx/>
                <a:uFillTx/>
                <a:latin typeface="Segoe UI"/>
                <a:ea typeface="+mn-ea"/>
                <a:cs typeface="+mn-cs"/>
              </a:rPr>
            </a:br>
            <a:r>
              <a:rPr kumimoji="0" lang="fr-FR" sz="1600" b="0" i="0" u="none" strike="noStrike" cap="none" normalizeH="0" baseline="0" noProof="0">
                <a:ln>
                  <a:noFill/>
                </a:ln>
                <a:solidFill>
                  <a:prstClr val="black"/>
                </a:solidFill>
                <a:effectLst/>
                <a:uLnTx/>
                <a:uFillTx/>
                <a:latin typeface="Segoe UI"/>
                <a:ea typeface="+mn-ea"/>
                <a:cs typeface="+mn-cs"/>
              </a:rPr>
              <a:t>Cadre supérieur</a:t>
            </a:r>
          </a:p>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600" b="0" i="0" u="none" strike="noStrike" cap="none" normalizeH="0" baseline="0" noProof="0">
                <a:ln>
                  <a:noFill/>
                </a:ln>
                <a:solidFill>
                  <a:prstClr val="black"/>
                </a:solidFill>
                <a:effectLst/>
                <a:uLnTx/>
                <a:uFillTx/>
                <a:latin typeface="Segoe UI"/>
                <a:ea typeface="+mn-ea"/>
                <a:cs typeface="Segoe UI"/>
              </a:rPr>
              <a:t>Chef d'équipe</a:t>
            </a:r>
          </a:p>
        </p:txBody>
      </p:sp>
      <p:sp>
        <p:nvSpPr>
          <p:cNvPr id="34" name="Rectangle: Rounded Corners 33">
            <a:hlinkClick r:id="rId3" action="ppaction://hlinksldjump"/>
            <a:extLst>
              <a:ext uri="{FF2B5EF4-FFF2-40B4-BE49-F238E27FC236}">
                <a16:creationId xmlns:a16="http://schemas.microsoft.com/office/drawing/2014/main" id="{B5DAEB3F-69B9-ABD5-ACB0-56E69DD3CC6E}"/>
              </a:ext>
            </a:extLst>
          </p:cNvPr>
          <p:cNvSpPr>
            <a:spLocks/>
          </p:cNvSpPr>
          <p:nvPr/>
        </p:nvSpPr>
        <p:spPr bwMode="auto">
          <a:xfrm>
            <a:off x="3494441" y="1236261"/>
            <a:ext cx="2401966" cy="442674"/>
          </a:xfrm>
          <a:prstGeom prst="roundRect">
            <a:avLst/>
          </a:prstGeom>
          <a:gradFill flip="none" rotWithShape="1">
            <a:gsLst>
              <a:gs pos="0">
                <a:srgbClr val="0F6CBD"/>
              </a:gs>
              <a:gs pos="100000">
                <a:srgbClr val="9F51DE"/>
              </a:gs>
            </a:gsLst>
            <a:lin ang="0" scaled="1"/>
            <a:tileRect/>
          </a:gradFill>
          <a:ln w="9525" cap="flat" cmpd="sng" algn="ctr">
            <a:noFill/>
            <a:prstDash val="solid"/>
            <a:headEnd type="none" w="med" len="med"/>
            <a:tailEnd type="none" w="med" len="med"/>
          </a:ln>
          <a:effectLst>
            <a:outerShdw blurRad="50800" dist="38100" dir="5400000" algn="t"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932472" rtl="0" eaLnBrk="1" fontAlgn="auto" latinLnBrk="0" hangingPunct="1">
              <a:lnSpc>
                <a:spcPct val="100000"/>
              </a:lnSpc>
              <a:spcBef>
                <a:spcPct val="0"/>
              </a:spcBef>
              <a:spcAft>
                <a:spcPct val="0"/>
              </a:spcAft>
              <a:buClrTx/>
              <a:buSzTx/>
              <a:buFontTx/>
              <a:buNone/>
              <a:tabLst/>
              <a:defRPr/>
            </a:pPr>
            <a:r>
              <a:rPr kumimoji="0" lang="fr-FR" sz="2000" b="0" i="0" u="none" strike="noStrike" cap="none" normalizeH="0" baseline="0" noProof="0">
                <a:ln>
                  <a:noFill/>
                </a:ln>
                <a:solidFill>
                  <a:prstClr val="white"/>
                </a:solidFill>
                <a:effectLst/>
                <a:uLnTx/>
                <a:uFillTx/>
                <a:latin typeface="Segoe UI Semibold"/>
                <a:ea typeface="+mn-ea"/>
                <a:cs typeface="Segoe UI"/>
              </a:rPr>
              <a:t>HR</a:t>
            </a:r>
          </a:p>
        </p:txBody>
      </p:sp>
      <p:sp>
        <p:nvSpPr>
          <p:cNvPr id="49" name="TextBox 48">
            <a:extLst>
              <a:ext uri="{FF2B5EF4-FFF2-40B4-BE49-F238E27FC236}">
                <a16:creationId xmlns:a16="http://schemas.microsoft.com/office/drawing/2014/main" id="{48867684-3B6E-DE4B-E634-EF41CFEF6998}"/>
              </a:ext>
            </a:extLst>
          </p:cNvPr>
          <p:cNvSpPr txBox="1"/>
          <p:nvPr/>
        </p:nvSpPr>
        <p:spPr>
          <a:xfrm>
            <a:off x="3494441" y="1766751"/>
            <a:ext cx="2401966" cy="1800493"/>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600" b="0" i="0" u="none" strike="noStrike" cap="none" normalizeH="0" baseline="0" noProof="0">
                <a:ln>
                  <a:noFill/>
                </a:ln>
                <a:solidFill>
                  <a:prstClr val="black"/>
                </a:solidFill>
                <a:effectLst/>
                <a:uLnTx/>
                <a:uFillTx/>
                <a:latin typeface="Segoe UI"/>
                <a:ea typeface="+mn-ea"/>
                <a:cs typeface="+mn-cs"/>
              </a:rPr>
              <a:t>Spécialiste de l'emploi</a:t>
            </a:r>
            <a:br>
              <a:rPr kumimoji="0" lang="fr-FR" sz="1600" b="0" i="0" u="none" strike="noStrike" cap="none" normalizeH="0" baseline="0" noProof="0">
                <a:ln>
                  <a:noFill/>
                </a:ln>
                <a:solidFill>
                  <a:prstClr val="black"/>
                </a:solidFill>
                <a:effectLst/>
                <a:uLnTx/>
                <a:uFillTx/>
                <a:latin typeface="Segoe UI"/>
                <a:ea typeface="+mn-ea"/>
                <a:cs typeface="+mn-cs"/>
              </a:rPr>
            </a:br>
            <a:r>
              <a:rPr kumimoji="0" lang="fr-FR" sz="1600" b="0" i="0" u="none" strike="noStrike" cap="none" normalizeH="0" baseline="0" noProof="0">
                <a:ln>
                  <a:noFill/>
                </a:ln>
                <a:solidFill>
                  <a:prstClr val="black"/>
                </a:solidFill>
                <a:effectLst/>
                <a:uLnTx/>
                <a:uFillTx/>
                <a:latin typeface="Segoe UI"/>
                <a:ea typeface="+mn-ea"/>
                <a:cs typeface="Segoe UI"/>
              </a:rPr>
              <a:t>Assistant RH</a:t>
            </a:r>
          </a:p>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600" b="0" i="0" u="none" strike="noStrike" cap="none" normalizeH="0" baseline="0" noProof="0">
                <a:ln>
                  <a:noFill/>
                </a:ln>
                <a:solidFill>
                  <a:prstClr val="black"/>
                </a:solidFill>
                <a:effectLst/>
                <a:uLnTx/>
                <a:uFillTx/>
                <a:latin typeface="Segoe UI"/>
                <a:ea typeface="+mn-ea"/>
                <a:cs typeface="Segoe UI"/>
              </a:rPr>
              <a:t>Recruteur</a:t>
            </a:r>
          </a:p>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600" b="0" i="0" u="none" strike="noStrike" cap="none" normalizeH="0" baseline="0" noProof="0">
                <a:ln>
                  <a:noFill/>
                </a:ln>
                <a:solidFill>
                  <a:prstClr val="black"/>
                </a:solidFill>
                <a:effectLst/>
                <a:uLnTx/>
                <a:uFillTx/>
                <a:latin typeface="Segoe UI"/>
                <a:ea typeface="+mn-ea"/>
                <a:cs typeface="Segoe UI"/>
              </a:rPr>
              <a:t>Relations professionnelles</a:t>
            </a:r>
            <a:br>
              <a:rPr kumimoji="0" lang="fr-FR" sz="1600" b="0" i="0" u="none" strike="noStrike" cap="none" normalizeH="0" baseline="0" noProof="0">
                <a:ln>
                  <a:noFill/>
                </a:ln>
                <a:solidFill>
                  <a:prstClr val="black"/>
                </a:solidFill>
                <a:effectLst/>
                <a:uLnTx/>
                <a:uFillTx/>
                <a:latin typeface="Segoe UI"/>
                <a:ea typeface="+mn-ea"/>
                <a:cs typeface="Segoe UI"/>
              </a:rPr>
            </a:br>
            <a:r>
              <a:rPr kumimoji="0" lang="fr-FR" sz="1600" b="0" i="0" u="none" strike="noStrike" cap="none" normalizeH="0" baseline="0" noProof="0">
                <a:ln>
                  <a:noFill/>
                </a:ln>
                <a:solidFill>
                  <a:prstClr val="black"/>
                </a:solidFill>
                <a:effectLst/>
                <a:uLnTx/>
                <a:uFillTx/>
                <a:latin typeface="Segoe UI"/>
                <a:ea typeface="+mn-ea"/>
                <a:cs typeface="Segoe UI"/>
              </a:rPr>
              <a:t>Spécialiste des salaires</a:t>
            </a:r>
          </a:p>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600" b="0" i="0" u="none" strike="noStrike" cap="none" normalizeH="0" baseline="0" noProof="0">
                <a:ln>
                  <a:noFill/>
                </a:ln>
                <a:solidFill>
                  <a:prstClr val="black"/>
                </a:solidFill>
                <a:effectLst/>
                <a:uLnTx/>
                <a:uFillTx/>
                <a:latin typeface="Segoe UI"/>
                <a:ea typeface="+mn-ea"/>
                <a:cs typeface="Segoe UI"/>
              </a:rPr>
              <a:t>Responsable de l'apprentissage</a:t>
            </a:r>
          </a:p>
        </p:txBody>
      </p:sp>
      <p:sp>
        <p:nvSpPr>
          <p:cNvPr id="35" name="Rectangle: Rounded Corners 34">
            <a:hlinkClick r:id="rId4" action="ppaction://hlinksldjump"/>
            <a:extLst>
              <a:ext uri="{FF2B5EF4-FFF2-40B4-BE49-F238E27FC236}">
                <a16:creationId xmlns:a16="http://schemas.microsoft.com/office/drawing/2014/main" id="{35BAA532-F362-264C-1B34-94FA78B72860}"/>
              </a:ext>
            </a:extLst>
          </p:cNvPr>
          <p:cNvSpPr>
            <a:spLocks/>
          </p:cNvSpPr>
          <p:nvPr/>
        </p:nvSpPr>
        <p:spPr bwMode="auto">
          <a:xfrm>
            <a:off x="6299337" y="1236261"/>
            <a:ext cx="2401966" cy="442674"/>
          </a:xfrm>
          <a:prstGeom prst="roundRect">
            <a:avLst/>
          </a:prstGeom>
          <a:gradFill flip="none" rotWithShape="1">
            <a:gsLst>
              <a:gs pos="0">
                <a:srgbClr val="0F6CBD"/>
              </a:gs>
              <a:gs pos="100000">
                <a:srgbClr val="9F51DE"/>
              </a:gs>
            </a:gsLst>
            <a:lin ang="0" scaled="1"/>
            <a:tileRect/>
          </a:gradFill>
          <a:ln w="9525" cap="flat" cmpd="sng" algn="ctr">
            <a:noFill/>
            <a:prstDash val="solid"/>
            <a:headEnd type="none" w="med" len="med"/>
            <a:tailEnd type="none" w="med" len="med"/>
          </a:ln>
          <a:effectLst>
            <a:outerShdw blurRad="50800" dist="38100" dir="5400000" algn="t"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932472" rtl="0" eaLnBrk="1" fontAlgn="auto" latinLnBrk="0" hangingPunct="1">
              <a:lnSpc>
                <a:spcPct val="100000"/>
              </a:lnSpc>
              <a:spcBef>
                <a:spcPct val="0"/>
              </a:spcBef>
              <a:spcAft>
                <a:spcPct val="0"/>
              </a:spcAft>
              <a:buClrTx/>
              <a:buSzTx/>
              <a:buFontTx/>
              <a:buNone/>
              <a:tabLst/>
              <a:defRPr/>
            </a:pPr>
            <a:r>
              <a:rPr kumimoji="0" lang="fr-FR" sz="2000" b="0" i="0" u="none" strike="noStrike" cap="none" normalizeH="0" baseline="0" noProof="0">
                <a:ln>
                  <a:noFill/>
                </a:ln>
                <a:solidFill>
                  <a:prstClr val="white"/>
                </a:solidFill>
                <a:effectLst/>
                <a:uLnTx/>
                <a:uFillTx/>
                <a:latin typeface="Segoe UI Semibold"/>
                <a:ea typeface="+mn-ea"/>
                <a:cs typeface="Segoe UI"/>
              </a:rPr>
              <a:t>Opérations</a:t>
            </a:r>
          </a:p>
        </p:txBody>
      </p:sp>
      <p:sp>
        <p:nvSpPr>
          <p:cNvPr id="48" name="TextBox 47">
            <a:extLst>
              <a:ext uri="{FF2B5EF4-FFF2-40B4-BE49-F238E27FC236}">
                <a16:creationId xmlns:a16="http://schemas.microsoft.com/office/drawing/2014/main" id="{3117B9A9-FC12-714A-4D49-C9D60DE02CDE}"/>
              </a:ext>
            </a:extLst>
          </p:cNvPr>
          <p:cNvSpPr txBox="1"/>
          <p:nvPr/>
        </p:nvSpPr>
        <p:spPr>
          <a:xfrm>
            <a:off x="6299337" y="1766751"/>
            <a:ext cx="2401966" cy="789960"/>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600" b="0" i="0" u="none" strike="noStrike" cap="none" normalizeH="0" baseline="0" noProof="0">
                <a:ln>
                  <a:noFill/>
                </a:ln>
                <a:solidFill>
                  <a:prstClr val="black"/>
                </a:solidFill>
                <a:effectLst/>
                <a:uLnTx/>
                <a:uFillTx/>
                <a:latin typeface="Segoe UI"/>
                <a:ea typeface="+mn-ea"/>
                <a:cs typeface="Segoe UI"/>
              </a:rPr>
              <a:t>Analyste des opérations</a:t>
            </a:r>
          </a:p>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600" b="0" i="0" u="none" strike="noStrike" cap="none" normalizeH="0" baseline="0" noProof="0">
                <a:ln>
                  <a:noFill/>
                </a:ln>
                <a:solidFill>
                  <a:prstClr val="black"/>
                </a:solidFill>
                <a:effectLst/>
                <a:uLnTx/>
                <a:uFillTx/>
                <a:latin typeface="Segoe UI"/>
                <a:ea typeface="+mn-ea"/>
                <a:cs typeface="Segoe UI"/>
              </a:rPr>
              <a:t>Directeur des opérations</a:t>
            </a:r>
          </a:p>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600" b="0" i="0" u="none" strike="noStrike" cap="none" normalizeH="0" baseline="0" noProof="0">
                <a:ln>
                  <a:noFill/>
                </a:ln>
                <a:solidFill>
                  <a:prstClr val="black"/>
                </a:solidFill>
                <a:effectLst/>
                <a:uLnTx/>
                <a:uFillTx/>
                <a:latin typeface="Segoe UI"/>
                <a:ea typeface="+mn-ea"/>
                <a:cs typeface="Segoe UI"/>
              </a:rPr>
              <a:t>Responsable du contrôle qualité</a:t>
            </a:r>
          </a:p>
        </p:txBody>
      </p:sp>
      <p:sp>
        <p:nvSpPr>
          <p:cNvPr id="36" name="Rectangle: Rounded Corners 35">
            <a:hlinkClick r:id="rId5" action="ppaction://hlinksldjump"/>
            <a:extLst>
              <a:ext uri="{FF2B5EF4-FFF2-40B4-BE49-F238E27FC236}">
                <a16:creationId xmlns:a16="http://schemas.microsoft.com/office/drawing/2014/main" id="{65A8CCB8-D2D9-9A43-D8E8-3BB280C6D227}"/>
              </a:ext>
            </a:extLst>
          </p:cNvPr>
          <p:cNvSpPr>
            <a:spLocks/>
          </p:cNvSpPr>
          <p:nvPr/>
        </p:nvSpPr>
        <p:spPr bwMode="auto">
          <a:xfrm>
            <a:off x="9104234" y="1236261"/>
            <a:ext cx="2401966" cy="442674"/>
          </a:xfrm>
          <a:prstGeom prst="roundRect">
            <a:avLst/>
          </a:prstGeom>
          <a:gradFill flip="none" rotWithShape="1">
            <a:gsLst>
              <a:gs pos="0">
                <a:srgbClr val="0F6CBD"/>
              </a:gs>
              <a:gs pos="100000">
                <a:srgbClr val="9F51DE"/>
              </a:gs>
            </a:gsLst>
            <a:lin ang="0" scaled="1"/>
            <a:tileRect/>
          </a:gradFill>
          <a:ln w="9525" cap="flat" cmpd="sng" algn="ctr">
            <a:noFill/>
            <a:prstDash val="solid"/>
            <a:headEnd type="none" w="med" len="med"/>
            <a:tailEnd type="none" w="med" len="med"/>
          </a:ln>
          <a:effectLst>
            <a:outerShdw blurRad="50800" dist="38100" dir="5400000" algn="t"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932472" rtl="0" eaLnBrk="1" fontAlgn="auto" latinLnBrk="0" hangingPunct="1">
              <a:lnSpc>
                <a:spcPct val="100000"/>
              </a:lnSpc>
              <a:spcBef>
                <a:spcPct val="0"/>
              </a:spcBef>
              <a:spcAft>
                <a:spcPct val="0"/>
              </a:spcAft>
              <a:buClrTx/>
              <a:buSzTx/>
              <a:buFontTx/>
              <a:buNone/>
              <a:tabLst/>
              <a:defRPr/>
            </a:pPr>
            <a:r>
              <a:rPr kumimoji="0" lang="fr-FR" sz="2000" b="0" i="0" u="none" strike="noStrike" cap="none" normalizeH="0" baseline="0" noProof="0">
                <a:ln>
                  <a:noFill/>
                </a:ln>
                <a:solidFill>
                  <a:prstClr val="white"/>
                </a:solidFill>
                <a:effectLst/>
                <a:uLnTx/>
                <a:uFillTx/>
                <a:latin typeface="Segoe UI Semibold"/>
                <a:ea typeface="+mn-ea"/>
                <a:cs typeface="Segoe UI"/>
              </a:rPr>
              <a:t>Ventes</a:t>
            </a:r>
          </a:p>
        </p:txBody>
      </p:sp>
      <p:sp>
        <p:nvSpPr>
          <p:cNvPr id="47" name="TextBox 46">
            <a:extLst>
              <a:ext uri="{FF2B5EF4-FFF2-40B4-BE49-F238E27FC236}">
                <a16:creationId xmlns:a16="http://schemas.microsoft.com/office/drawing/2014/main" id="{7806E208-58A8-2E58-A50B-2D44822AC332}"/>
              </a:ext>
            </a:extLst>
          </p:cNvPr>
          <p:cNvSpPr txBox="1"/>
          <p:nvPr/>
        </p:nvSpPr>
        <p:spPr>
          <a:xfrm>
            <a:off x="9104234" y="1766751"/>
            <a:ext cx="2401966" cy="1605568"/>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600" b="0" i="0" u="none" strike="noStrike" cap="none" normalizeH="0" baseline="0" noProof="0">
                <a:ln>
                  <a:noFill/>
                </a:ln>
                <a:solidFill>
                  <a:prstClr val="black"/>
                </a:solidFill>
                <a:effectLst/>
                <a:uLnTx/>
                <a:uFillTx/>
                <a:latin typeface="Segoe UI"/>
                <a:ea typeface="+mn-ea"/>
                <a:cs typeface="Segoe UI"/>
              </a:rPr>
              <a:t>Responsable de compte</a:t>
            </a:r>
          </a:p>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600" b="0" i="0" u="none" strike="noStrike" cap="none" normalizeH="0" baseline="0" noProof="0">
                <a:ln>
                  <a:noFill/>
                </a:ln>
                <a:solidFill>
                  <a:prstClr val="black"/>
                </a:solidFill>
                <a:effectLst/>
                <a:uLnTx/>
                <a:uFillTx/>
                <a:latin typeface="Segoe UI"/>
                <a:ea typeface="+mn-ea"/>
                <a:cs typeface="Segoe UI"/>
              </a:rPr>
              <a:t>Analyste qualité</a:t>
            </a:r>
          </a:p>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600" b="0" i="0" u="none" strike="noStrike" cap="none" normalizeH="0" baseline="0" noProof="0">
                <a:ln>
                  <a:noFill/>
                </a:ln>
                <a:solidFill>
                  <a:prstClr val="black"/>
                </a:solidFill>
                <a:effectLst/>
                <a:uLnTx/>
                <a:uFillTx/>
                <a:latin typeface="Segoe UI"/>
                <a:ea typeface="+mn-ea"/>
                <a:cs typeface="Segoe UI"/>
              </a:rPr>
              <a:t>Spécialiste de l'intégration</a:t>
            </a:r>
          </a:p>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600" b="0" i="0" u="none" strike="noStrike" cap="none" normalizeH="0" baseline="0" noProof="0">
                <a:ln>
                  <a:noFill/>
                </a:ln>
                <a:solidFill>
                  <a:prstClr val="black"/>
                </a:solidFill>
                <a:effectLst/>
                <a:uLnTx/>
                <a:uFillTx/>
                <a:latin typeface="Segoe UI"/>
                <a:ea typeface="+mn-ea"/>
                <a:cs typeface="Segoe UI"/>
              </a:rPr>
              <a:t>Vendeur</a:t>
            </a:r>
          </a:p>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600" b="0" i="0" u="none" strike="noStrike" cap="none" normalizeH="0" baseline="0" noProof="0">
                <a:ln>
                  <a:noFill/>
                </a:ln>
                <a:solidFill>
                  <a:prstClr val="black"/>
                </a:solidFill>
                <a:effectLst/>
                <a:uLnTx/>
                <a:uFillTx/>
                <a:latin typeface="Segoe UI"/>
                <a:ea typeface="+mn-ea"/>
                <a:cs typeface="Segoe UI"/>
              </a:rPr>
              <a:t>Ingénieur commercial</a:t>
            </a:r>
          </a:p>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600" b="0" i="0" u="none" strike="noStrike" cap="none" normalizeH="0" baseline="0" noProof="0">
                <a:ln>
                  <a:noFill/>
                </a:ln>
                <a:solidFill>
                  <a:prstClr val="black"/>
                </a:solidFill>
                <a:effectLst/>
                <a:uLnTx/>
                <a:uFillTx/>
                <a:latin typeface="Segoe UI"/>
                <a:ea typeface="+mn-ea"/>
                <a:cs typeface="+mn-cs"/>
              </a:rPr>
              <a:t>Commercial</a:t>
            </a:r>
          </a:p>
        </p:txBody>
      </p:sp>
      <p:sp>
        <p:nvSpPr>
          <p:cNvPr id="37" name="Rectangle: Rounded Corners 36">
            <a:hlinkClick r:id="rId6" action="ppaction://hlinksldjump"/>
            <a:extLst>
              <a:ext uri="{FF2B5EF4-FFF2-40B4-BE49-F238E27FC236}">
                <a16:creationId xmlns:a16="http://schemas.microsoft.com/office/drawing/2014/main" id="{2377091F-911D-BAC9-CAE2-BB76D82AA0E1}"/>
              </a:ext>
            </a:extLst>
          </p:cNvPr>
          <p:cNvSpPr>
            <a:spLocks/>
          </p:cNvSpPr>
          <p:nvPr/>
        </p:nvSpPr>
        <p:spPr bwMode="auto">
          <a:xfrm>
            <a:off x="693011" y="4027659"/>
            <a:ext cx="3348496" cy="442674"/>
          </a:xfrm>
          <a:prstGeom prst="roundRect">
            <a:avLst/>
          </a:prstGeom>
          <a:gradFill flip="none" rotWithShape="1">
            <a:gsLst>
              <a:gs pos="0">
                <a:srgbClr val="0F6CBD"/>
              </a:gs>
              <a:gs pos="100000">
                <a:srgbClr val="9F51DE"/>
              </a:gs>
            </a:gsLst>
            <a:lin ang="0" scaled="1"/>
            <a:tileRect/>
          </a:gradFill>
          <a:ln w="9525" cap="flat" cmpd="sng" algn="ctr">
            <a:noFill/>
            <a:prstDash val="solid"/>
            <a:headEnd type="none" w="med" len="med"/>
            <a:tailEnd type="none" w="med" len="med"/>
          </a:ln>
          <a:effectLst>
            <a:outerShdw blurRad="50800" dist="38100" dir="5400000" algn="t"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932472" rtl="0" eaLnBrk="1" fontAlgn="auto" latinLnBrk="0" hangingPunct="1">
              <a:lnSpc>
                <a:spcPct val="100000"/>
              </a:lnSpc>
              <a:spcBef>
                <a:spcPct val="0"/>
              </a:spcBef>
              <a:spcAft>
                <a:spcPct val="0"/>
              </a:spcAft>
              <a:buClrTx/>
              <a:buSzTx/>
              <a:buFontTx/>
              <a:buNone/>
              <a:tabLst/>
              <a:defRPr/>
            </a:pPr>
            <a:r>
              <a:rPr kumimoji="0" lang="fr-FR" sz="2000" b="0" i="0" u="none" strike="noStrike" cap="none" normalizeH="0" baseline="0" noProof="0">
                <a:ln>
                  <a:noFill/>
                </a:ln>
                <a:solidFill>
                  <a:prstClr val="white"/>
                </a:solidFill>
                <a:effectLst/>
                <a:uLnTx/>
                <a:uFillTx/>
                <a:latin typeface="Segoe UI Semibold"/>
                <a:ea typeface="+mn-ea"/>
                <a:cs typeface="Segoe UI"/>
              </a:rPr>
              <a:t>Marketing</a:t>
            </a:r>
          </a:p>
        </p:txBody>
      </p:sp>
      <p:sp>
        <p:nvSpPr>
          <p:cNvPr id="45" name="TextBox 44">
            <a:extLst>
              <a:ext uri="{FF2B5EF4-FFF2-40B4-BE49-F238E27FC236}">
                <a16:creationId xmlns:a16="http://schemas.microsoft.com/office/drawing/2014/main" id="{F1929A82-9F68-FD68-98C6-A3B3067F209A}"/>
              </a:ext>
            </a:extLst>
          </p:cNvPr>
          <p:cNvSpPr txBox="1"/>
          <p:nvPr/>
        </p:nvSpPr>
        <p:spPr>
          <a:xfrm>
            <a:off x="693011" y="4558149"/>
            <a:ext cx="3348496" cy="1605568"/>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600" b="0" i="0" u="none" strike="noStrike" cap="none" normalizeH="0" baseline="0" noProof="0">
                <a:ln>
                  <a:noFill/>
                </a:ln>
                <a:solidFill>
                  <a:prstClr val="black"/>
                </a:solidFill>
                <a:effectLst/>
                <a:uLnTx/>
                <a:uFillTx/>
                <a:latin typeface="Segoe UI"/>
                <a:ea typeface="+mn-ea"/>
                <a:cs typeface="+mn-cs"/>
              </a:rPr>
              <a:t>Chef de marque</a:t>
            </a:r>
          </a:p>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600" b="0" i="0" u="none" strike="noStrike" cap="none" normalizeH="0" baseline="0" noProof="0">
                <a:ln>
                  <a:noFill/>
                </a:ln>
                <a:solidFill>
                  <a:prstClr val="black"/>
                </a:solidFill>
                <a:effectLst/>
                <a:uLnTx/>
                <a:uFillTx/>
                <a:latin typeface="Segoe UI"/>
                <a:ea typeface="+mn-ea"/>
                <a:cs typeface="Segoe UI"/>
              </a:rPr>
              <a:t>Stratège du contenu</a:t>
            </a:r>
          </a:p>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600" b="0" i="0" u="none" strike="noStrike" cap="none" normalizeH="0" baseline="0" noProof="0">
                <a:ln>
                  <a:noFill/>
                </a:ln>
                <a:solidFill>
                  <a:prstClr val="black"/>
                </a:solidFill>
                <a:effectLst/>
                <a:uLnTx/>
                <a:uFillTx/>
                <a:latin typeface="Segoe UI"/>
                <a:ea typeface="+mn-ea"/>
                <a:cs typeface="Segoe UI"/>
              </a:rPr>
              <a:t>Directeur créatif</a:t>
            </a:r>
          </a:p>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600" b="0" i="0" u="none" strike="noStrike" cap="none" normalizeH="0" baseline="0" noProof="0">
                <a:ln>
                  <a:noFill/>
                </a:ln>
                <a:solidFill>
                  <a:prstClr val="black"/>
                </a:solidFill>
                <a:effectLst/>
                <a:uLnTx/>
                <a:uFillTx/>
                <a:latin typeface="Segoe UI"/>
                <a:ea typeface="+mn-ea"/>
                <a:cs typeface="Segoe UI"/>
              </a:rPr>
              <a:t>Concepteur graphique</a:t>
            </a:r>
          </a:p>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600" b="0" i="0" u="none" strike="noStrike" cap="none" normalizeH="0" baseline="0" noProof="0">
                <a:ln>
                  <a:noFill/>
                </a:ln>
                <a:solidFill>
                  <a:prstClr val="black"/>
                </a:solidFill>
                <a:effectLst/>
                <a:uLnTx/>
                <a:uFillTx/>
                <a:latin typeface="Segoe UI"/>
                <a:ea typeface="+mn-ea"/>
                <a:cs typeface="Segoe UI"/>
              </a:rPr>
              <a:t>Analyste de marché</a:t>
            </a:r>
          </a:p>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600" b="0" i="0" u="none" strike="noStrike" cap="none" normalizeH="0" baseline="0" noProof="0">
                <a:ln>
                  <a:noFill/>
                </a:ln>
                <a:solidFill>
                  <a:prstClr val="black"/>
                </a:solidFill>
                <a:effectLst/>
                <a:uLnTx/>
                <a:uFillTx/>
                <a:latin typeface="Segoe UI"/>
                <a:ea typeface="+mn-ea"/>
                <a:cs typeface="Segoe UI"/>
              </a:rPr>
              <a:t>Directeur du marketing produits</a:t>
            </a:r>
          </a:p>
        </p:txBody>
      </p:sp>
      <p:sp>
        <p:nvSpPr>
          <p:cNvPr id="38" name="Rectangle: Rounded Corners 37">
            <a:hlinkClick r:id="rId7" action="ppaction://hlinksldjump"/>
            <a:extLst>
              <a:ext uri="{FF2B5EF4-FFF2-40B4-BE49-F238E27FC236}">
                <a16:creationId xmlns:a16="http://schemas.microsoft.com/office/drawing/2014/main" id="{D1D8D3CD-46C3-42DF-EAF9-A724BF6180B5}"/>
              </a:ext>
            </a:extLst>
          </p:cNvPr>
          <p:cNvSpPr>
            <a:spLocks/>
          </p:cNvSpPr>
          <p:nvPr/>
        </p:nvSpPr>
        <p:spPr bwMode="auto">
          <a:xfrm>
            <a:off x="4423625" y="4027659"/>
            <a:ext cx="3348496" cy="442674"/>
          </a:xfrm>
          <a:prstGeom prst="roundRect">
            <a:avLst/>
          </a:prstGeom>
          <a:gradFill flip="none" rotWithShape="1">
            <a:gsLst>
              <a:gs pos="0">
                <a:srgbClr val="0F6CBD"/>
              </a:gs>
              <a:gs pos="100000">
                <a:srgbClr val="9F51DE"/>
              </a:gs>
            </a:gsLst>
            <a:lin ang="0" scaled="1"/>
            <a:tileRect/>
          </a:gradFill>
          <a:ln w="9525" cap="flat" cmpd="sng" algn="ctr">
            <a:noFill/>
            <a:prstDash val="solid"/>
            <a:headEnd type="none" w="med" len="med"/>
            <a:tailEnd type="none" w="med" len="med"/>
          </a:ln>
          <a:effectLst>
            <a:outerShdw blurRad="50800" dist="38100" dir="5400000" algn="t"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932472" rtl="0" eaLnBrk="1" fontAlgn="auto" latinLnBrk="0" hangingPunct="1">
              <a:lnSpc>
                <a:spcPct val="100000"/>
              </a:lnSpc>
              <a:spcBef>
                <a:spcPct val="0"/>
              </a:spcBef>
              <a:spcAft>
                <a:spcPct val="0"/>
              </a:spcAft>
              <a:buClrTx/>
              <a:buSzTx/>
              <a:buFontTx/>
              <a:buNone/>
              <a:tabLst/>
              <a:defRPr/>
            </a:pPr>
            <a:r>
              <a:rPr kumimoji="0" lang="fr-FR" sz="2000" b="0" i="0" u="none" strike="noStrike" cap="none" normalizeH="0" baseline="0" noProof="0">
                <a:ln>
                  <a:noFill/>
                </a:ln>
                <a:solidFill>
                  <a:prstClr val="white"/>
                </a:solidFill>
                <a:effectLst/>
                <a:uLnTx/>
                <a:uFillTx/>
                <a:latin typeface="Segoe UI Semibold"/>
                <a:ea typeface="+mn-ea"/>
                <a:cs typeface="Segoe UI"/>
              </a:rPr>
              <a:t>Finance</a:t>
            </a:r>
          </a:p>
        </p:txBody>
      </p:sp>
      <p:sp>
        <p:nvSpPr>
          <p:cNvPr id="44" name="TextBox 43">
            <a:extLst>
              <a:ext uri="{FF2B5EF4-FFF2-40B4-BE49-F238E27FC236}">
                <a16:creationId xmlns:a16="http://schemas.microsoft.com/office/drawing/2014/main" id="{E38828FF-E5AB-B5C6-E3C3-4D44C8FF84A3}"/>
              </a:ext>
            </a:extLst>
          </p:cNvPr>
          <p:cNvSpPr txBox="1"/>
          <p:nvPr/>
        </p:nvSpPr>
        <p:spPr>
          <a:xfrm>
            <a:off x="4423625" y="4558149"/>
            <a:ext cx="3348496" cy="1554272"/>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600" b="0" i="0" u="none" strike="noStrike" cap="none" normalizeH="0" baseline="0" noProof="0">
                <a:ln>
                  <a:noFill/>
                </a:ln>
                <a:solidFill>
                  <a:prstClr val="black"/>
                </a:solidFill>
                <a:effectLst/>
                <a:uLnTx/>
                <a:uFillTx/>
                <a:latin typeface="Segoe UI"/>
                <a:ea typeface="+mn-ea"/>
                <a:cs typeface="+mn-cs"/>
              </a:rPr>
              <a:t>Comptable</a:t>
            </a:r>
          </a:p>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600" b="0" i="0" u="none" strike="noStrike" cap="none" normalizeH="0" baseline="0" noProof="0">
                <a:ln>
                  <a:noFill/>
                </a:ln>
                <a:solidFill>
                  <a:prstClr val="black"/>
                </a:solidFill>
                <a:effectLst/>
                <a:uLnTx/>
                <a:uFillTx/>
                <a:latin typeface="Segoe UI"/>
                <a:ea typeface="+mn-ea"/>
                <a:cs typeface="+mn-cs"/>
              </a:rPr>
              <a:t>Analyste financier</a:t>
            </a:r>
            <a:br>
              <a:rPr kumimoji="0" lang="fr-FR" sz="1600" b="0" i="0" u="none" strike="noStrike" cap="none" normalizeH="0" baseline="0" noProof="0">
                <a:ln>
                  <a:noFill/>
                </a:ln>
                <a:solidFill>
                  <a:prstClr val="black"/>
                </a:solidFill>
                <a:effectLst/>
                <a:uLnTx/>
                <a:uFillTx/>
                <a:latin typeface="Segoe UI"/>
                <a:ea typeface="+mn-ea"/>
                <a:cs typeface="+mn-cs"/>
              </a:rPr>
            </a:br>
            <a:r>
              <a:rPr kumimoji="0" lang="fr-FR" sz="1600" b="0" i="0" u="none" strike="noStrike" cap="none" normalizeH="0" baseline="0" noProof="0">
                <a:ln>
                  <a:noFill/>
                </a:ln>
                <a:solidFill>
                  <a:prstClr val="black"/>
                </a:solidFill>
                <a:effectLst/>
                <a:uLnTx/>
                <a:uFillTx/>
                <a:latin typeface="Segoe UI"/>
                <a:ea typeface="+mn-ea"/>
                <a:cs typeface="+mn-cs"/>
              </a:rPr>
              <a:t>Directeur financier</a:t>
            </a:r>
          </a:p>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600" b="0" i="0" u="none" strike="noStrike" cap="none" normalizeH="0" baseline="0" noProof="0">
                <a:ln>
                  <a:noFill/>
                </a:ln>
                <a:solidFill>
                  <a:prstClr val="black"/>
                </a:solidFill>
                <a:effectLst/>
                <a:uLnTx/>
                <a:uFillTx/>
                <a:latin typeface="Segoe UI"/>
                <a:ea typeface="+mn-ea"/>
                <a:cs typeface="+mn-cs"/>
              </a:rPr>
              <a:t>Gestionnaire des investissements</a:t>
            </a:r>
            <a:br>
              <a:rPr kumimoji="0" lang="fr-FR" sz="1600" b="0" i="0" u="none" strike="noStrike" cap="none" normalizeH="0" baseline="0" noProof="0">
                <a:ln>
                  <a:noFill/>
                </a:ln>
                <a:solidFill>
                  <a:prstClr val="black"/>
                </a:solidFill>
                <a:effectLst/>
                <a:uLnTx/>
                <a:uFillTx/>
                <a:latin typeface="Segoe UI"/>
                <a:ea typeface="+mn-ea"/>
                <a:cs typeface="+mn-cs"/>
              </a:rPr>
            </a:br>
            <a:r>
              <a:rPr kumimoji="0" lang="fr-FR" sz="1600" b="0" i="0" u="none" strike="noStrike" cap="none" normalizeH="0" baseline="0" noProof="0">
                <a:ln>
                  <a:noFill/>
                </a:ln>
                <a:solidFill>
                  <a:prstClr val="black"/>
                </a:solidFill>
                <a:effectLst/>
                <a:uLnTx/>
                <a:uFillTx/>
                <a:latin typeface="Segoe UI"/>
                <a:ea typeface="+mn-ea"/>
                <a:cs typeface="Segoe UI"/>
              </a:rPr>
              <a:t>Conseiller financier</a:t>
            </a:r>
          </a:p>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600" b="0" i="0" u="none" strike="noStrike" cap="none" normalizeH="0" baseline="0" noProof="0">
                <a:ln>
                  <a:noFill/>
                </a:ln>
                <a:solidFill>
                  <a:prstClr val="black"/>
                </a:solidFill>
                <a:effectLst/>
                <a:uLnTx/>
                <a:uFillTx/>
                <a:latin typeface="Segoe UI"/>
                <a:ea typeface="+mn-ea"/>
                <a:cs typeface="Segoe UI"/>
              </a:rPr>
              <a:t>Spécialiste des risques</a:t>
            </a:r>
          </a:p>
        </p:txBody>
      </p:sp>
      <p:sp>
        <p:nvSpPr>
          <p:cNvPr id="39" name="Rectangle: Rounded Corners 38">
            <a:hlinkClick r:id="rId8" action="ppaction://hlinksldjump"/>
            <a:extLst>
              <a:ext uri="{FF2B5EF4-FFF2-40B4-BE49-F238E27FC236}">
                <a16:creationId xmlns:a16="http://schemas.microsoft.com/office/drawing/2014/main" id="{7FE1B4F5-C052-CC4A-AC99-C218483F108D}"/>
              </a:ext>
            </a:extLst>
          </p:cNvPr>
          <p:cNvSpPr>
            <a:spLocks/>
          </p:cNvSpPr>
          <p:nvPr/>
        </p:nvSpPr>
        <p:spPr bwMode="auto">
          <a:xfrm>
            <a:off x="8157704" y="4027659"/>
            <a:ext cx="3348496" cy="442674"/>
          </a:xfrm>
          <a:prstGeom prst="roundRect">
            <a:avLst/>
          </a:prstGeom>
          <a:gradFill flip="none" rotWithShape="1">
            <a:gsLst>
              <a:gs pos="0">
                <a:srgbClr val="0F6CBD"/>
              </a:gs>
              <a:gs pos="100000">
                <a:srgbClr val="9F51DE"/>
              </a:gs>
            </a:gsLst>
            <a:lin ang="0" scaled="1"/>
            <a:tileRect/>
          </a:gradFill>
          <a:ln w="9525" cap="flat" cmpd="sng" algn="ctr">
            <a:noFill/>
            <a:prstDash val="solid"/>
            <a:headEnd type="none" w="med" len="med"/>
            <a:tailEnd type="none" w="med" len="med"/>
          </a:ln>
          <a:effectLst>
            <a:outerShdw blurRad="50800" dist="38100" dir="5400000" algn="t"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932472" rtl="0" eaLnBrk="1" fontAlgn="auto" latinLnBrk="0" hangingPunct="1">
              <a:lnSpc>
                <a:spcPct val="100000"/>
              </a:lnSpc>
              <a:spcBef>
                <a:spcPct val="0"/>
              </a:spcBef>
              <a:spcAft>
                <a:spcPct val="0"/>
              </a:spcAft>
              <a:buClrTx/>
              <a:buSzTx/>
              <a:buFontTx/>
              <a:buNone/>
              <a:tabLst/>
              <a:defRPr/>
            </a:pPr>
            <a:r>
              <a:rPr kumimoji="0" lang="fr-FR" sz="2000" b="0" i="0" u="none" strike="noStrike" cap="none" normalizeH="0" baseline="0" noProof="0">
                <a:ln>
                  <a:noFill/>
                </a:ln>
                <a:solidFill>
                  <a:prstClr val="white"/>
                </a:solidFill>
                <a:effectLst/>
                <a:uLnTx/>
                <a:uFillTx/>
                <a:latin typeface="Segoe UI Semibold"/>
                <a:ea typeface="+mn-ea"/>
                <a:cs typeface="Segoe UI"/>
              </a:rPr>
              <a:t>Fonction informatique</a:t>
            </a:r>
          </a:p>
        </p:txBody>
      </p:sp>
      <p:sp>
        <p:nvSpPr>
          <p:cNvPr id="46" name="TextBox 45">
            <a:extLst>
              <a:ext uri="{FF2B5EF4-FFF2-40B4-BE49-F238E27FC236}">
                <a16:creationId xmlns:a16="http://schemas.microsoft.com/office/drawing/2014/main" id="{E2EE286E-FF35-9E3E-8310-027239E4C73A}"/>
              </a:ext>
            </a:extLst>
          </p:cNvPr>
          <p:cNvSpPr txBox="1"/>
          <p:nvPr/>
        </p:nvSpPr>
        <p:spPr>
          <a:xfrm>
            <a:off x="8157704" y="4558149"/>
            <a:ext cx="3348496" cy="1605568"/>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600" b="0" i="0" u="none" strike="noStrike" cap="none" normalizeH="0" baseline="0" noProof="0">
                <a:ln>
                  <a:noFill/>
                </a:ln>
                <a:solidFill>
                  <a:prstClr val="black"/>
                </a:solidFill>
                <a:effectLst/>
                <a:uLnTx/>
                <a:uFillTx/>
                <a:latin typeface="Segoe UI"/>
                <a:ea typeface="+mn-ea"/>
                <a:cs typeface="Segoe UI"/>
              </a:rPr>
              <a:t>Analyste cybersécurité</a:t>
            </a:r>
          </a:p>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600" b="0" i="0" u="none" strike="noStrike" cap="none" normalizeH="0" baseline="0" noProof="0">
                <a:ln>
                  <a:noFill/>
                </a:ln>
                <a:solidFill>
                  <a:prstClr val="black"/>
                </a:solidFill>
                <a:effectLst/>
                <a:uLnTx/>
                <a:uFillTx/>
                <a:latin typeface="Segoe UI"/>
                <a:ea typeface="+mn-ea"/>
                <a:cs typeface="Segoe UI"/>
              </a:rPr>
              <a:t>Agent du support technique</a:t>
            </a:r>
          </a:p>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600" b="0" i="0" u="none" strike="noStrike" cap="none" normalizeH="0" baseline="0" noProof="0">
                <a:ln>
                  <a:noFill/>
                </a:ln>
                <a:solidFill>
                  <a:prstClr val="black"/>
                </a:solidFill>
                <a:effectLst/>
                <a:uLnTx/>
                <a:uFillTx/>
                <a:latin typeface="Segoe UI"/>
                <a:ea typeface="+mn-ea"/>
                <a:cs typeface="Segoe UI"/>
              </a:rPr>
              <a:t>Technicien matériel</a:t>
            </a:r>
          </a:p>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600" b="0" i="0" u="none" strike="noStrike" cap="none" normalizeH="0" baseline="0" noProof="0">
                <a:ln>
                  <a:noFill/>
                </a:ln>
                <a:solidFill>
                  <a:prstClr val="black"/>
                </a:solidFill>
                <a:effectLst/>
                <a:uLnTx/>
                <a:uFillTx/>
                <a:latin typeface="Segoe UI"/>
                <a:ea typeface="+mn-ea"/>
                <a:cs typeface="Segoe UI"/>
              </a:rPr>
              <a:t>Chef de projet informatique</a:t>
            </a:r>
          </a:p>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600" b="0" i="0" u="none" strike="noStrike" cap="none" normalizeH="0" baseline="0" noProof="0">
                <a:ln>
                  <a:noFill/>
                </a:ln>
                <a:solidFill>
                  <a:prstClr val="black"/>
                </a:solidFill>
                <a:effectLst/>
                <a:uLnTx/>
                <a:uFillTx/>
                <a:latin typeface="Segoe UI"/>
                <a:ea typeface="+mn-ea"/>
                <a:cs typeface="Segoe UI"/>
              </a:rPr>
              <a:t>Administrateur réseau</a:t>
            </a:r>
          </a:p>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600" b="0" i="0" u="none" strike="noStrike" cap="none" normalizeH="0" baseline="0" noProof="0">
                <a:ln>
                  <a:noFill/>
                </a:ln>
                <a:solidFill>
                  <a:prstClr val="black"/>
                </a:solidFill>
                <a:effectLst/>
                <a:uLnTx/>
                <a:uFillTx/>
                <a:latin typeface="Segoe UI"/>
                <a:ea typeface="+mn-ea"/>
                <a:cs typeface="Segoe UI"/>
              </a:rPr>
              <a:t>Développeur de logiciels</a:t>
            </a:r>
          </a:p>
        </p:txBody>
      </p:sp>
    </p:spTree>
    <p:extLst>
      <p:ext uri="{BB962C8B-B14F-4D97-AF65-F5344CB8AC3E}">
        <p14:creationId xmlns:p14="http://schemas.microsoft.com/office/powerpoint/2010/main" val="3782733755"/>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E91045CD-9B48-7B8E-8514-F3D5A68C5CDD}"/>
              </a:ext>
            </a:extLst>
          </p:cNvPr>
          <p:cNvSpPr>
            <a:spLocks noGrp="1"/>
          </p:cNvSpPr>
          <p:nvPr>
            <p:ph type="title"/>
          </p:nvPr>
        </p:nvSpPr>
        <p:spPr>
          <a:xfrm>
            <a:off x="588263" y="2459504"/>
            <a:ext cx="5667393" cy="1938992"/>
          </a:xfrm>
        </p:spPr>
        <p:txBody>
          <a:bodyPr/>
          <a:lstStyle/>
          <a:p>
            <a:r>
              <a:rPr lang="fr-FR" sz="4200" dirty="0">
                <a:gradFill flip="none" rotWithShape="1">
                  <a:gsLst>
                    <a:gs pos="50000">
                      <a:srgbClr val="8661C5"/>
                    </a:gs>
                    <a:gs pos="0">
                      <a:srgbClr val="3E76D4"/>
                    </a:gs>
                    <a:gs pos="100000">
                      <a:srgbClr val="C73ECC"/>
                    </a:gs>
                  </a:gsLst>
                  <a:lin ang="2700000" scaled="1"/>
                  <a:tileRect/>
                </a:gradFill>
              </a:rPr>
              <a:t>Copilot pour </a:t>
            </a:r>
            <a:r>
              <a:rPr lang="fr-FR" sz="4200" dirty="0">
                <a:gradFill flip="none" rotWithShape="1">
                  <a:gsLst>
                    <a:gs pos="50000">
                      <a:srgbClr val="8661C5"/>
                    </a:gs>
                    <a:gs pos="0">
                      <a:srgbClr val="3E76D4"/>
                    </a:gs>
                    <a:gs pos="100000">
                      <a:srgbClr val="C73ECC"/>
                    </a:gs>
                  </a:gsLst>
                  <a:lin ang="2700000" scaled="1"/>
                  <a:tileRect/>
                </a:gradFill>
                <a:latin typeface="Segoe UI Semibold"/>
              </a:rPr>
              <a:t>Microsoft 365</a:t>
            </a:r>
            <a:br>
              <a:rPr lang="fr-FR" sz="4200" dirty="0"/>
            </a:br>
            <a:r>
              <a:rPr lang="fr-FR" sz="4200" dirty="0"/>
              <a:t>L'IA pour la finance</a:t>
            </a:r>
          </a:p>
        </p:txBody>
      </p:sp>
      <p:pic>
        <p:nvPicPr>
          <p:cNvPr id="2" name="Picture 2" descr="Microsoft Copilot logo">
            <a:extLst>
              <a:ext uri="{FF2B5EF4-FFF2-40B4-BE49-F238E27FC236}">
                <a16:creationId xmlns:a16="http://schemas.microsoft.com/office/drawing/2014/main" id="{8D830394-D73F-91BF-5F15-9C39100A38C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4094" y="477520"/>
            <a:ext cx="1255058" cy="1255058"/>
          </a:xfrm>
          <a:prstGeom prst="rect">
            <a:avLst/>
          </a:prstGeom>
          <a:noFill/>
          <a:extLst>
            <a:ext uri="{909E8E84-426E-40DD-AFC4-6F175D3DCCD1}">
              <a14:hiddenFill xmlns:a14="http://schemas.microsoft.com/office/drawing/2010/main">
                <a:solidFill>
                  <a:srgbClr val="FFFFFF"/>
                </a:solidFill>
              </a14:hiddenFill>
            </a:ext>
          </a:extLst>
        </p:spPr>
      </p:pic>
      <p:grpSp>
        <p:nvGrpSpPr>
          <p:cNvPr id="28" name="Group 27">
            <a:extLst>
              <a:ext uri="{FF2B5EF4-FFF2-40B4-BE49-F238E27FC236}">
                <a16:creationId xmlns:a16="http://schemas.microsoft.com/office/drawing/2014/main" id="{0AB2AF80-AD3C-9B24-6A7A-B623BA4EA90E}"/>
              </a:ext>
              <a:ext uri="{C183D7F6-B498-43B3-948B-1728B52AA6E4}">
                <adec:decorative xmlns:adec="http://schemas.microsoft.com/office/drawing/2017/decorative" val="1"/>
              </a:ext>
            </a:extLst>
          </p:cNvPr>
          <p:cNvGrpSpPr/>
          <p:nvPr/>
        </p:nvGrpSpPr>
        <p:grpSpPr>
          <a:xfrm>
            <a:off x="6461096" y="946407"/>
            <a:ext cx="4965186" cy="4965186"/>
            <a:chOff x="448978" y="1473296"/>
            <a:chExt cx="4253520" cy="4253520"/>
          </a:xfrm>
        </p:grpSpPr>
        <p:sp>
          <p:nvSpPr>
            <p:cNvPr id="29" name="Oval 28">
              <a:extLst>
                <a:ext uri="{FF2B5EF4-FFF2-40B4-BE49-F238E27FC236}">
                  <a16:creationId xmlns:a16="http://schemas.microsoft.com/office/drawing/2014/main" id="{ECEC9678-B85A-F30A-4621-9695704FA2E2}"/>
                </a:ext>
              </a:extLst>
            </p:cNvPr>
            <p:cNvSpPr/>
            <p:nvPr/>
          </p:nvSpPr>
          <p:spPr bwMode="auto">
            <a:xfrm>
              <a:off x="448978" y="1473296"/>
              <a:ext cx="4253520" cy="4253520"/>
            </a:xfrm>
            <a:prstGeom prst="ellipse">
              <a:avLst/>
            </a:prstGeom>
            <a:gradFill>
              <a:gsLst>
                <a:gs pos="0">
                  <a:srgbClr val="0F6CBD"/>
                </a:gs>
                <a:gs pos="100000">
                  <a:srgbClr val="9F51DE"/>
                </a:gs>
              </a:gsLst>
              <a:lin ang="0" scaled="1"/>
            </a:gradFill>
            <a:ln>
              <a:noFill/>
            </a:ln>
            <a:effectLst>
              <a:outerShdw blurRad="343645" dist="295501" dir="2700000" algn="tl" rotWithShape="0">
                <a:srgbClr val="F3484C">
                  <a:alpha val="15816"/>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pic>
          <p:nvPicPr>
            <p:cNvPr id="30" name="Picture 29">
              <a:extLst>
                <a:ext uri="{FF2B5EF4-FFF2-40B4-BE49-F238E27FC236}">
                  <a16:creationId xmlns:a16="http://schemas.microsoft.com/office/drawing/2014/main" id="{09E456EB-F644-1801-D79F-8DEF7EDAFF6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0198" t="2557" r="9706" b="22161"/>
            <a:stretch/>
          </p:blipFill>
          <p:spPr>
            <a:xfrm>
              <a:off x="582158" y="1609200"/>
              <a:ext cx="4001101" cy="4001101"/>
            </a:xfrm>
            <a:prstGeom prst="ellipse">
              <a:avLst/>
            </a:prstGeom>
            <a:ln>
              <a:noFill/>
            </a:ln>
            <a:effectLst/>
          </p:spPr>
        </p:pic>
      </p:grpSp>
    </p:spTree>
    <p:extLst>
      <p:ext uri="{BB962C8B-B14F-4D97-AF65-F5344CB8AC3E}">
        <p14:creationId xmlns:p14="http://schemas.microsoft.com/office/powerpoint/2010/main" val="2618551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EC3E546-E635-F705-451D-ADA595165DB0}"/>
              </a:ext>
              <a:ext uri="{C183D7F6-B498-43B3-948B-1728B52AA6E4}">
                <adec:decorative xmlns:adec="http://schemas.microsoft.com/office/drawing/2017/decorative" val="1"/>
              </a:ext>
            </a:extLst>
          </p:cNvPr>
          <p:cNvPicPr>
            <a:picLocks noChangeAspect="1"/>
          </p:cNvPicPr>
          <p:nvPr/>
        </p:nvPicPr>
        <p:blipFill rotWithShape="1">
          <a:blip r:embed="rId3">
            <a:alphaModFix amt="39000"/>
            <a:extLst>
              <a:ext uri="{BEBA8EAE-BF5A-486C-A8C5-ECC9F3942E4B}">
                <a14:imgProps xmlns:a14="http://schemas.microsoft.com/office/drawing/2010/main">
                  <a14:imgLayer r:embed="rId4">
                    <a14:imgEffect>
                      <a14:sharpenSoften amount="-100000"/>
                    </a14:imgEffect>
                  </a14:imgLayer>
                </a14:imgProps>
              </a:ext>
            </a:extLst>
          </a:blip>
          <a:srcRect l="25423" t="26609" r="18476" b="23185"/>
          <a:stretch/>
        </p:blipFill>
        <p:spPr>
          <a:xfrm>
            <a:off x="1756610" y="1751854"/>
            <a:ext cx="8678779" cy="3477402"/>
          </a:xfrm>
          <a:prstGeom prst="roundRect">
            <a:avLst>
              <a:gd name="adj" fmla="val 8641"/>
            </a:avLst>
          </a:prstGeom>
          <a:solidFill>
            <a:schemeClr val="bg1"/>
          </a:solidFill>
          <a:ln>
            <a:solidFill>
              <a:schemeClr val="bg1"/>
            </a:solidFill>
          </a:ln>
          <a:effectLst>
            <a:outerShdw blurRad="343645" dist="295501" dir="2700000" algn="tl" rotWithShape="0">
              <a:srgbClr val="F3484C">
                <a:alpha val="15816"/>
              </a:srgbClr>
            </a:outerShdw>
          </a:effectLst>
        </p:spPr>
      </p:pic>
      <p:sp>
        <p:nvSpPr>
          <p:cNvPr id="14" name="Rectangle: Rounded Corners 6">
            <a:extLst>
              <a:ext uri="{FF2B5EF4-FFF2-40B4-BE49-F238E27FC236}">
                <a16:creationId xmlns:a16="http://schemas.microsoft.com/office/drawing/2014/main" id="{175FE820-C9F7-8342-9AC2-8BEB891C412F}"/>
              </a:ext>
              <a:ext uri="{C183D7F6-B498-43B3-948B-1728B52AA6E4}">
                <adec:decorative xmlns:adec="http://schemas.microsoft.com/office/drawing/2017/decorative" val="1"/>
              </a:ext>
            </a:extLst>
          </p:cNvPr>
          <p:cNvSpPr/>
          <p:nvPr/>
        </p:nvSpPr>
        <p:spPr bwMode="auto">
          <a:xfrm>
            <a:off x="1756610" y="1729039"/>
            <a:ext cx="8678779" cy="3523032"/>
          </a:xfrm>
          <a:prstGeom prst="roundRect">
            <a:avLst>
              <a:gd name="adj" fmla="val 8425"/>
            </a:avLst>
          </a:prstGeom>
          <a:noFill/>
          <a:ln w="38100">
            <a:gradFill>
              <a:gsLst>
                <a:gs pos="37000">
                  <a:srgbClr val="464FEB"/>
                </a:gs>
                <a:gs pos="69000">
                  <a:srgbClr val="47CFFA"/>
                </a:gs>
                <a:gs pos="91000">
                  <a:srgbClr val="B47CF8"/>
                </a:gs>
              </a:gsLst>
              <a:lin ang="3600000" scaled="0"/>
            </a:gradFill>
          </a:ln>
          <a:effectLst>
            <a:outerShdw blurRad="300618" dist="154023"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5" name="Rectangle: Rounded Corners 3">
            <a:extLst>
              <a:ext uri="{FF2B5EF4-FFF2-40B4-BE49-F238E27FC236}">
                <a16:creationId xmlns:a16="http://schemas.microsoft.com/office/drawing/2014/main" id="{33963E34-C408-7294-732D-EA879B3250DD}"/>
              </a:ext>
            </a:extLst>
          </p:cNvPr>
          <p:cNvSpPr>
            <a:spLocks noGrp="1"/>
          </p:cNvSpPr>
          <p:nvPr>
            <p:ph type="title"/>
          </p:nvPr>
        </p:nvSpPr>
        <p:spPr bwMode="auto">
          <a:xfrm>
            <a:off x="2455068" y="1493838"/>
            <a:ext cx="7281863" cy="547687"/>
          </a:xfrm>
          <a:prstGeom prst="roundRect">
            <a:avLst>
              <a:gd name="adj" fmla="val 21801"/>
            </a:avLst>
          </a:prstGeom>
          <a:gradFill flip="none" rotWithShape="1">
            <a:gsLst>
              <a:gs pos="0">
                <a:srgbClr val="0F6CBD"/>
              </a:gs>
              <a:gs pos="100000">
                <a:srgbClr val="9F51DE"/>
              </a:gs>
            </a:gsLst>
            <a:lin ang="0" scaled="1"/>
            <a:tileRect/>
          </a:gradFill>
          <a:ln w="9525" cap="flat" cmpd="sng" algn="ctr">
            <a:noFill/>
            <a:prstDash val="solid"/>
            <a:headEnd type="none" w="med" len="med"/>
            <a:tailEnd type="none" w="med" len="med"/>
          </a:ln>
          <a:effectLst>
            <a:outerShdw blurRad="50800" dist="38100" dir="5400000" algn="t"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a:spcAft>
                <a:spcPct val="0"/>
              </a:spcAft>
              <a:defRPr/>
            </a:pPr>
            <a:r>
              <a:rPr lang="fr-FR" sz="2400">
                <a:ln>
                  <a:noFill/>
                </a:ln>
                <a:solidFill>
                  <a:schemeClr val="bg1"/>
                </a:solidFill>
                <a:latin typeface="+mj-lt"/>
                <a:cs typeface="Segoe UI"/>
              </a:rPr>
              <a:t>Rationaliser les décisions financières</a:t>
            </a:r>
          </a:p>
        </p:txBody>
      </p:sp>
      <p:sp>
        <p:nvSpPr>
          <p:cNvPr id="2" name="TextBox 1">
            <a:extLst>
              <a:ext uri="{FF2B5EF4-FFF2-40B4-BE49-F238E27FC236}">
                <a16:creationId xmlns:a16="http://schemas.microsoft.com/office/drawing/2014/main" id="{E4BEA8A5-8070-517A-E80E-B16317B038AF}"/>
              </a:ext>
            </a:extLst>
          </p:cNvPr>
          <p:cNvSpPr txBox="1"/>
          <p:nvPr/>
        </p:nvSpPr>
        <p:spPr>
          <a:xfrm>
            <a:off x="2112865" y="2598003"/>
            <a:ext cx="7966269" cy="1785104"/>
          </a:xfrm>
          <a:prstGeom prst="rect">
            <a:avLst/>
          </a:prstGeom>
        </p:spPr>
        <p:txBody>
          <a:bodyPr wrap="square" lIns="0" tIns="0" rIns="0" bIns="0" anchor="ctr">
            <a:spAutoFit/>
          </a:bodyPr>
          <a:lstStyle/>
          <a:p>
            <a:pPr lvl="0" algn="ctr">
              <a:spcBef>
                <a:spcPts val="3600"/>
              </a:spcBef>
              <a:defRPr/>
            </a:pPr>
            <a:r>
              <a:rPr lang="fr-FR" sz="6000">
                <a:ln w="3175">
                  <a:noFill/>
                </a:ln>
                <a:gradFill>
                  <a:gsLst>
                    <a:gs pos="33000">
                      <a:srgbClr val="1F78D4"/>
                    </a:gs>
                    <a:gs pos="81000">
                      <a:srgbClr val="8678D6"/>
                    </a:gs>
                  </a:gsLst>
                  <a:lin ang="2700000" scaled="1"/>
                </a:gradFill>
                <a:latin typeface="Segoe UI Semibold"/>
                <a:ea typeface="+mn-ea"/>
                <a:cs typeface="+mn-cs"/>
              </a:rPr>
              <a:t>79 % des </a:t>
            </a:r>
            <a:r>
              <a:rPr lang="fr-FR" sz="6000">
                <a:ln w="3175">
                  <a:noFill/>
                </a:ln>
                <a:gradFill>
                  <a:gsLst>
                    <a:gs pos="33000">
                      <a:srgbClr val="1F78D4"/>
                    </a:gs>
                    <a:gs pos="81000">
                      <a:srgbClr val="8678D6"/>
                    </a:gs>
                  </a:gsLst>
                  <a:lin ang="2700000" scaled="1"/>
                </a:gradFill>
                <a:latin typeface="Segoe UI Semibold"/>
              </a:rPr>
              <a:t>personnes</a:t>
            </a:r>
            <a:br>
              <a:rPr lang="fr-FR" sz="2800" b="0" i="0" u="none" strike="noStrike" cap="none" normalizeH="0" baseline="0" noProof="0" dirty="0">
                <a:ln w="3175">
                  <a:noFill/>
                </a:ln>
                <a:effectLst/>
                <a:uLnTx/>
                <a:uFillTx/>
                <a:latin typeface="Segoe UI Semibold"/>
                <a:ea typeface="+mj-lt"/>
                <a:cs typeface="Segoe UI" pitchFamily="34" charset="0"/>
              </a:rPr>
            </a:br>
            <a:r>
              <a:rPr lang="fr-FR" sz="2800">
                <a:solidFill>
                  <a:prstClr val="black"/>
                </a:solidFill>
                <a:ea typeface="+mj-lt"/>
                <a:cs typeface="Segoe UI"/>
              </a:rPr>
              <a:t>se sentent à l'aise d’utiliser l’IA </a:t>
            </a:r>
            <a:br>
              <a:rPr lang="fr-FR" sz="2800" dirty="0">
                <a:ea typeface="+mj-lt"/>
                <a:cs typeface="Segoe UI"/>
              </a:rPr>
            </a:br>
            <a:r>
              <a:rPr lang="fr-FR" sz="2800">
                <a:solidFill>
                  <a:prstClr val="black"/>
                </a:solidFill>
                <a:ea typeface="+mj-lt"/>
                <a:cs typeface="Segoe UI"/>
              </a:rPr>
              <a:t>pour des tâches d'analyse</a:t>
            </a:r>
          </a:p>
        </p:txBody>
      </p:sp>
      <p:sp>
        <p:nvSpPr>
          <p:cNvPr id="3" name="TextBox 2">
            <a:extLst>
              <a:ext uri="{FF2B5EF4-FFF2-40B4-BE49-F238E27FC236}">
                <a16:creationId xmlns:a16="http://schemas.microsoft.com/office/drawing/2014/main" id="{990ABC72-AD53-A594-5461-0FAFA5637812}"/>
              </a:ext>
            </a:extLst>
          </p:cNvPr>
          <p:cNvSpPr txBox="1"/>
          <p:nvPr/>
        </p:nvSpPr>
        <p:spPr>
          <a:xfrm>
            <a:off x="588263" y="6042926"/>
            <a:ext cx="6762996" cy="161583"/>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0" i="0" u="none" strike="noStrike" cap="none" normalizeH="0" baseline="0" noProof="0">
                <a:ln>
                  <a:noFill/>
                </a:ln>
                <a:solidFill>
                  <a:srgbClr val="8661C5"/>
                </a:solidFill>
                <a:effectLst/>
                <a:uLnTx/>
                <a:uFillTx/>
                <a:latin typeface="Segoe UI"/>
                <a:ea typeface="+mn-ea"/>
                <a:cs typeface="+mn-cs"/>
                <a:hlinkClick r:id="rId5">
                  <a:extLst>
                    <a:ext uri="{A12FA001-AC4F-418D-AE19-62706E023703}">
                      <ahyp:hlinkClr xmlns:ahyp="http://schemas.microsoft.com/office/drawing/2018/hyperlinkcolor" val="tx"/>
                    </a:ext>
                  </a:extLst>
                </a:hlinkClick>
              </a:rPr>
              <a:t>Microsoft WorkLab Work Trend Index, mai 2023</a:t>
            </a:r>
          </a:p>
        </p:txBody>
      </p:sp>
    </p:spTree>
    <p:extLst>
      <p:ext uri="{BB962C8B-B14F-4D97-AF65-F5344CB8AC3E}">
        <p14:creationId xmlns:p14="http://schemas.microsoft.com/office/powerpoint/2010/main" val="1997633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300"/>
                                        <p:tgtEl>
                                          <p:spTgt spid="15"/>
                                        </p:tgtEl>
                                      </p:cBhvr>
                                    </p:animEffect>
                                  </p:childTnLst>
                                </p:cTn>
                              </p:par>
                              <p:par>
                                <p:cTn id="8" presetID="16" presetClass="entr" presetSubtype="37" fill="hold" grpId="0" nodeType="withEffect">
                                  <p:stCondLst>
                                    <p:cond delay="400"/>
                                  </p:stCondLst>
                                  <p:childTnLst>
                                    <p:set>
                                      <p:cBhvr>
                                        <p:cTn id="9" dur="1" fill="hold">
                                          <p:stCondLst>
                                            <p:cond delay="0"/>
                                          </p:stCondLst>
                                        </p:cTn>
                                        <p:tgtEl>
                                          <p:spTgt spid="14"/>
                                        </p:tgtEl>
                                        <p:attrNameLst>
                                          <p:attrName>style.visibility</p:attrName>
                                        </p:attrNameLst>
                                      </p:cBhvr>
                                      <p:to>
                                        <p:strVal val="visible"/>
                                      </p:to>
                                    </p:set>
                                    <p:animEffect transition="in" filter="barn(outVertical)">
                                      <p:cBhvr>
                                        <p:cTn id="10" dur="300"/>
                                        <p:tgtEl>
                                          <p:spTgt spid="14"/>
                                        </p:tgtEl>
                                      </p:cBhvr>
                                    </p:animEffect>
                                  </p:childTnLst>
                                </p:cTn>
                              </p:par>
                              <p:par>
                                <p:cTn id="11" presetID="16" presetClass="entr" presetSubtype="37" fill="hold" grpId="0" nodeType="withEffect">
                                  <p:stCondLst>
                                    <p:cond delay="400"/>
                                  </p:stCondLst>
                                  <p:childTnLst>
                                    <p:set>
                                      <p:cBhvr>
                                        <p:cTn id="12" dur="1" fill="hold">
                                          <p:stCondLst>
                                            <p:cond delay="0"/>
                                          </p:stCondLst>
                                        </p:cTn>
                                        <p:tgtEl>
                                          <p:spTgt spid="2"/>
                                        </p:tgtEl>
                                        <p:attrNameLst>
                                          <p:attrName>style.visibility</p:attrName>
                                        </p:attrNameLst>
                                      </p:cBhvr>
                                      <p:to>
                                        <p:strVal val="visible"/>
                                      </p:to>
                                    </p:set>
                                    <p:animEffect transition="in" filter="barn(outVertical)">
                                      <p:cBhvr>
                                        <p:cTn id="13" dur="3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B020393-27D2-AFE7-F3C6-CF8BBC888C57}"/>
              </a:ext>
            </a:extLst>
          </p:cNvPr>
          <p:cNvSpPr>
            <a:spLocks noGrp="1"/>
          </p:cNvSpPr>
          <p:nvPr>
            <p:ph type="title"/>
          </p:nvPr>
        </p:nvSpPr>
        <p:spPr>
          <a:noFill/>
        </p:spPr>
        <p:txBody>
          <a:bodyPr wrap="square">
            <a:spAutoFit/>
          </a:bodyPr>
          <a:lstStyle/>
          <a:p>
            <a:pPr defTabSz="914400"/>
            <a:r>
              <a:rPr lang="fr-FR" sz="3200">
                <a:gradFill flip="none">
                  <a:gsLst>
                    <a:gs pos="0">
                      <a:srgbClr val="3E76D4"/>
                    </a:gs>
                    <a:gs pos="50000">
                      <a:srgbClr val="8661C5"/>
                    </a:gs>
                    <a:gs pos="100000">
                      <a:srgbClr val="C73ECC"/>
                    </a:gs>
                  </a:gsLst>
                  <a:lin ang="2700000" scaled="1"/>
                  <a:tileRect/>
                </a:gradFill>
                <a:cs typeface="+mn-cs"/>
              </a:rPr>
              <a:t>Réaliser une acquisition avec </a:t>
            </a:r>
            <a:r>
              <a:rPr lang="fr-FR">
                <a:gradFill flip="none">
                  <a:gsLst>
                    <a:gs pos="0">
                      <a:srgbClr val="3E76D4"/>
                    </a:gs>
                    <a:gs pos="50000">
                      <a:srgbClr val="8661C5"/>
                    </a:gs>
                    <a:gs pos="100000">
                      <a:srgbClr val="C73ECC"/>
                    </a:gs>
                  </a:gsLst>
                  <a:lin ang="2700000" scaled="1"/>
                  <a:tileRect/>
                </a:gradFill>
                <a:cs typeface="+mn-cs"/>
              </a:rPr>
              <a:t>Copilot pour Microsoft 365</a:t>
            </a:r>
            <a:endParaRPr lang="fr-FR" sz="3200">
              <a:gradFill flip="none">
                <a:gsLst>
                  <a:gs pos="0">
                    <a:srgbClr val="3E76D4"/>
                  </a:gs>
                  <a:gs pos="50000">
                    <a:srgbClr val="8661C5"/>
                  </a:gs>
                  <a:gs pos="100000">
                    <a:srgbClr val="C73ECC"/>
                  </a:gs>
                </a:gsLst>
                <a:lin ang="2700000" scaled="1"/>
                <a:tileRect/>
              </a:gradFill>
              <a:cs typeface="Segoe UI Semibold"/>
            </a:endParaRPr>
          </a:p>
        </p:txBody>
      </p:sp>
      <p:pic>
        <p:nvPicPr>
          <p:cNvPr id="19" name="Picture 2" descr="Microsoft Copilot logo">
            <a:extLst>
              <a:ext uri="{FF2B5EF4-FFF2-40B4-BE49-F238E27FC236}">
                <a16:creationId xmlns:a16="http://schemas.microsoft.com/office/drawing/2014/main" id="{17F13624-26EF-B7BC-6280-F065023F950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 20">
            <a:extLst>
              <a:ext uri="{FF2B5EF4-FFF2-40B4-BE49-F238E27FC236}">
                <a16:creationId xmlns:a16="http://schemas.microsoft.com/office/drawing/2014/main" id="{281E9174-02D8-3A4F-C722-9192279E07C0}"/>
              </a:ext>
              <a:ext uri="{C183D7F6-B498-43B3-948B-1728B52AA6E4}">
                <adec:decorative xmlns:adec="http://schemas.microsoft.com/office/drawing/2017/decorative" val="1"/>
              </a:ext>
            </a:extLst>
          </p:cNvPr>
          <p:cNvGrpSpPr/>
          <p:nvPr/>
        </p:nvGrpSpPr>
        <p:grpSpPr>
          <a:xfrm>
            <a:off x="-2" y="1103972"/>
            <a:ext cx="12205140" cy="5754028"/>
            <a:chOff x="-2" y="1103972"/>
            <a:chExt cx="12205140" cy="5754028"/>
          </a:xfrm>
        </p:grpSpPr>
        <p:grpSp>
          <p:nvGrpSpPr>
            <p:cNvPr id="55" name="Group 54">
              <a:extLst>
                <a:ext uri="{FF2B5EF4-FFF2-40B4-BE49-F238E27FC236}">
                  <a16:creationId xmlns:a16="http://schemas.microsoft.com/office/drawing/2014/main" id="{1E7C9C4F-FD57-20ED-F73F-32E4255B9830}"/>
                </a:ext>
                <a:ext uri="{C183D7F6-B498-43B3-948B-1728B52AA6E4}">
                  <adec:decorative xmlns:adec="http://schemas.microsoft.com/office/drawing/2017/decorative" val="1"/>
                </a:ext>
              </a:extLst>
            </p:cNvPr>
            <p:cNvGrpSpPr/>
            <p:nvPr/>
          </p:nvGrpSpPr>
          <p:grpSpPr>
            <a:xfrm>
              <a:off x="-2" y="1103972"/>
              <a:ext cx="12205140" cy="5754028"/>
              <a:chOff x="-2" y="1103972"/>
              <a:chExt cx="12205140" cy="5754028"/>
            </a:xfrm>
          </p:grpSpPr>
          <p:sp>
            <p:nvSpPr>
              <p:cNvPr id="58" name="Rectangle: Single Corner Rounded 57">
                <a:extLst>
                  <a:ext uri="{FF2B5EF4-FFF2-40B4-BE49-F238E27FC236}">
                    <a16:creationId xmlns:a16="http://schemas.microsoft.com/office/drawing/2014/main" id="{D1B58C86-21AD-4133-01E5-455963528A22}"/>
                  </a:ext>
                  <a:ext uri="{C183D7F6-B498-43B3-948B-1728B52AA6E4}">
                    <adec:decorative xmlns:adec="http://schemas.microsoft.com/office/drawing/2017/decorative" val="1"/>
                  </a:ext>
                </a:extLst>
              </p:cNvPr>
              <p:cNvSpPr>
                <a:spLocks noChangeAspect="1"/>
              </p:cNvSpPr>
              <p:nvPr/>
            </p:nvSpPr>
            <p:spPr bwMode="auto">
              <a:xfrm>
                <a:off x="0" y="1295400"/>
                <a:ext cx="3635374" cy="5562600"/>
              </a:xfrm>
              <a:prstGeom prst="round1Rect">
                <a:avLst>
                  <a:gd name="adj" fmla="val 4091"/>
                </a:avLst>
              </a:prstGeom>
              <a:gradFill>
                <a:gsLst>
                  <a:gs pos="0">
                    <a:schemeClr val="accent4"/>
                  </a:gs>
                  <a:gs pos="100000">
                    <a:srgbClr val="D59ED7"/>
                  </a:gs>
                </a:gsLst>
                <a:lin ang="2700000" scaled="0"/>
              </a:gradFill>
              <a:ln w="9525" cap="flat" cmpd="sng" algn="ctr">
                <a:noFill/>
                <a:prstDash val="solid"/>
                <a:headEnd type="none" w="med" len="med"/>
                <a:tailEnd type="none" w="med" len="med"/>
              </a:ln>
              <a:effectLst>
                <a:outerShdw blurRad="63500" dist="63500" dir="2700000" algn="tl" rotWithShape="0">
                  <a:srgbClr val="737373">
                    <a:alpha val="20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a:ln>
                    <a:noFill/>
                  </a:ln>
                  <a:solidFill>
                    <a:srgbClr val="000000"/>
                  </a:solidFill>
                  <a:effectLst/>
                  <a:uLnTx/>
                  <a:uFillTx/>
                  <a:latin typeface="Segoe UI Semibold"/>
                  <a:ea typeface="+mn-ea"/>
                  <a:cs typeface="Segoe UI" panose="020B0502040204020203" pitchFamily="34" charset="0"/>
                </a:endParaRPr>
              </a:p>
            </p:txBody>
          </p:sp>
          <p:grpSp>
            <p:nvGrpSpPr>
              <p:cNvPr id="60" name="Group 59">
                <a:extLst>
                  <a:ext uri="{FF2B5EF4-FFF2-40B4-BE49-F238E27FC236}">
                    <a16:creationId xmlns:a16="http://schemas.microsoft.com/office/drawing/2014/main" id="{FDA072F6-C77E-9FF0-1D8C-D3C03CDFE950}"/>
                  </a:ext>
                  <a:ext uri="{C183D7F6-B498-43B3-948B-1728B52AA6E4}">
                    <adec:decorative xmlns:adec="http://schemas.microsoft.com/office/drawing/2017/decorative" val="1"/>
                  </a:ext>
                </a:extLst>
              </p:cNvPr>
              <p:cNvGrpSpPr/>
              <p:nvPr/>
            </p:nvGrpSpPr>
            <p:grpSpPr>
              <a:xfrm>
                <a:off x="-2" y="1103972"/>
                <a:ext cx="12205140" cy="5414304"/>
                <a:chOff x="-2" y="1103972"/>
                <a:chExt cx="12205140" cy="5414304"/>
              </a:xfrm>
            </p:grpSpPr>
            <p:pic>
              <p:nvPicPr>
                <p:cNvPr id="63" name="Picture 62">
                  <a:extLst>
                    <a:ext uri="{FF2B5EF4-FFF2-40B4-BE49-F238E27FC236}">
                      <a16:creationId xmlns:a16="http://schemas.microsoft.com/office/drawing/2014/main" id="{C311E4D6-3DA7-35E8-C16E-2F446A6DC31D}"/>
                    </a:ext>
                    <a:ext uri="{C183D7F6-B498-43B3-948B-1728B52AA6E4}">
                      <adec:decorative xmlns:adec="http://schemas.microsoft.com/office/drawing/2017/decorative" val="1"/>
                    </a:ext>
                  </a:extLst>
                </p:cNvPr>
                <p:cNvPicPr>
                  <a:picLocks/>
                </p:cNvPicPr>
                <p:nvPr/>
              </p:nvPicPr>
              <p:blipFill rotWithShape="1">
                <a:blip r:embed="rId4">
                  <a:alphaModFix amt="50000"/>
                  <a:extLst>
                    <a:ext uri="{BEBA8EAE-BF5A-486C-A8C5-ECC9F3942E4B}">
                      <a14:imgProps xmlns:a14="http://schemas.microsoft.com/office/drawing/2010/main">
                        <a14:imgLayer r:embed="rId5">
                          <a14:imgEffect>
                            <a14:sharpenSoften amount="-100000"/>
                          </a14:imgEffect>
                        </a14:imgLayer>
                      </a14:imgProps>
                    </a:ext>
                  </a:extLst>
                </a:blip>
                <a:srcRect l="40529" r="39017"/>
                <a:stretch/>
              </p:blipFill>
              <p:spPr>
                <a:xfrm>
                  <a:off x="4429125" y="1209675"/>
                  <a:ext cx="2190054" cy="4597606"/>
                </a:xfrm>
                <a:custGeom>
                  <a:avLst/>
                  <a:gdLst>
                    <a:gd name="connsiteX0" fmla="*/ 0 w 2190054"/>
                    <a:gd name="connsiteY0" fmla="*/ 0 h 4597606"/>
                    <a:gd name="connsiteX1" fmla="*/ 2047994 w 2190054"/>
                    <a:gd name="connsiteY1" fmla="*/ 0 h 4597606"/>
                    <a:gd name="connsiteX2" fmla="*/ 2190054 w 2190054"/>
                    <a:gd name="connsiteY2" fmla="*/ 142060 h 4597606"/>
                    <a:gd name="connsiteX3" fmla="*/ 2190054 w 2190054"/>
                    <a:gd name="connsiteY3" fmla="*/ 4455546 h 4597606"/>
                    <a:gd name="connsiteX4" fmla="*/ 2047994 w 2190054"/>
                    <a:gd name="connsiteY4" fmla="*/ 4597606 h 4597606"/>
                    <a:gd name="connsiteX5" fmla="*/ 0 w 2190054"/>
                    <a:gd name="connsiteY5" fmla="*/ 4597606 h 4597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0054" h="4597606">
                      <a:moveTo>
                        <a:pt x="0" y="0"/>
                      </a:moveTo>
                      <a:lnTo>
                        <a:pt x="2047994" y="0"/>
                      </a:lnTo>
                      <a:cubicBezTo>
                        <a:pt x="2126452" y="0"/>
                        <a:pt x="2190054" y="63602"/>
                        <a:pt x="2190054" y="142060"/>
                      </a:cubicBezTo>
                      <a:lnTo>
                        <a:pt x="2190054" y="4455546"/>
                      </a:lnTo>
                      <a:cubicBezTo>
                        <a:pt x="2190054" y="4534004"/>
                        <a:pt x="2126452" y="4597606"/>
                        <a:pt x="2047994" y="4597606"/>
                      </a:cubicBezTo>
                      <a:lnTo>
                        <a:pt x="0" y="4597606"/>
                      </a:lnTo>
                      <a:close/>
                    </a:path>
                  </a:pathLst>
                </a:custGeom>
                <a:solidFill>
                  <a:schemeClr val="bg1"/>
                </a:solidFill>
                <a:ln>
                  <a:solidFill>
                    <a:schemeClr val="bg1"/>
                  </a:solidFill>
                </a:ln>
                <a:effectLst>
                  <a:outerShdw blurRad="223661" dist="140295" dir="2700000" algn="tl" rotWithShape="0">
                    <a:schemeClr val="accent1">
                      <a:alpha val="15000"/>
                    </a:schemeClr>
                  </a:outerShdw>
                </a:effectLst>
              </p:spPr>
            </p:pic>
            <p:sp>
              <p:nvSpPr>
                <p:cNvPr id="67" name="Rectangle: Top Corners Rounded 66">
                  <a:extLst>
                    <a:ext uri="{FF2B5EF4-FFF2-40B4-BE49-F238E27FC236}">
                      <a16:creationId xmlns:a16="http://schemas.microsoft.com/office/drawing/2014/main" id="{0B052E4E-AAEA-3CEF-A488-03068EF43649}"/>
                    </a:ext>
                    <a:ext uri="{C183D7F6-B498-43B3-948B-1728B52AA6E4}">
                      <adec:decorative xmlns:adec="http://schemas.microsoft.com/office/drawing/2017/decorative" val="1"/>
                    </a:ext>
                  </a:extLst>
                </p:cNvPr>
                <p:cNvSpPr>
                  <a:spLocks/>
                </p:cNvSpPr>
                <p:nvPr/>
              </p:nvSpPr>
              <p:spPr bwMode="auto">
                <a:xfrm rot="5400000">
                  <a:off x="708817" y="3453611"/>
                  <a:ext cx="2106615" cy="3524250"/>
                </a:xfrm>
                <a:prstGeom prst="round2SameRect">
                  <a:avLst>
                    <a:gd name="adj1" fmla="val 4911"/>
                    <a:gd name="adj2" fmla="val 0"/>
                  </a:avLst>
                </a:prstGeom>
                <a:solidFill>
                  <a:schemeClr val="bg1">
                    <a:lumMod val="85000"/>
                    <a:lumOff val="15000"/>
                    <a:alpha val="62000"/>
                  </a:schemeClr>
                </a:solidFill>
                <a:ln w="1270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grpSp>
              <p:nvGrpSpPr>
                <p:cNvPr id="68" name="Group 67">
                  <a:extLst>
                    <a:ext uri="{FF2B5EF4-FFF2-40B4-BE49-F238E27FC236}">
                      <a16:creationId xmlns:a16="http://schemas.microsoft.com/office/drawing/2014/main" id="{3408F1EF-9B04-7A3C-3717-2F391042FFD7}"/>
                    </a:ext>
                  </a:extLst>
                </p:cNvPr>
                <p:cNvGrpSpPr/>
                <p:nvPr/>
              </p:nvGrpSpPr>
              <p:grpSpPr>
                <a:xfrm>
                  <a:off x="-2" y="1103972"/>
                  <a:ext cx="12205140" cy="4806944"/>
                  <a:chOff x="-2" y="1103972"/>
                  <a:chExt cx="12205140" cy="4806944"/>
                </a:xfrm>
              </p:grpSpPr>
              <p:sp>
                <p:nvSpPr>
                  <p:cNvPr id="80" name="Arrow: Bent 79">
                    <a:extLst>
                      <a:ext uri="{FF2B5EF4-FFF2-40B4-BE49-F238E27FC236}">
                        <a16:creationId xmlns:a16="http://schemas.microsoft.com/office/drawing/2014/main" id="{30E686D3-0736-8484-DDD7-078E1B694758}"/>
                      </a:ext>
                      <a:ext uri="{C183D7F6-B498-43B3-948B-1728B52AA6E4}">
                        <adec:decorative xmlns:adec="http://schemas.microsoft.com/office/drawing/2017/decorative" val="1"/>
                      </a:ext>
                    </a:extLst>
                  </p:cNvPr>
                  <p:cNvSpPr/>
                  <p:nvPr/>
                </p:nvSpPr>
                <p:spPr bwMode="auto">
                  <a:xfrm flipV="1">
                    <a:off x="4440171" y="3294186"/>
                    <a:ext cx="7764967" cy="2616730"/>
                  </a:xfrm>
                  <a:prstGeom prst="bentArrow">
                    <a:avLst>
                      <a:gd name="adj1" fmla="val 25000"/>
                      <a:gd name="adj2" fmla="val 0"/>
                      <a:gd name="adj3" fmla="val 25000"/>
                      <a:gd name="adj4" fmla="val 4072"/>
                    </a:avLst>
                  </a:prstGeom>
                  <a:solidFill>
                    <a:schemeClr val="bg1"/>
                  </a:solidFill>
                  <a:ln w="19050">
                    <a:gradFill flip="none" rotWithShape="1">
                      <a:gsLst>
                        <a:gs pos="0">
                          <a:srgbClr val="47CFFA"/>
                        </a:gs>
                        <a:gs pos="91000">
                          <a:srgbClr val="B47CF8"/>
                        </a:gs>
                      </a:gsLst>
                      <a:lin ang="16200000" scaled="1"/>
                      <a:tileRect/>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81" name="Arrow: Bent 80">
                    <a:extLst>
                      <a:ext uri="{FF2B5EF4-FFF2-40B4-BE49-F238E27FC236}">
                        <a16:creationId xmlns:a16="http://schemas.microsoft.com/office/drawing/2014/main" id="{7082FC76-1A97-8BAB-9B12-EF6105CA46C3}"/>
                      </a:ext>
                      <a:ext uri="{C183D7F6-B498-43B3-948B-1728B52AA6E4}">
                        <adec:decorative xmlns:adec="http://schemas.microsoft.com/office/drawing/2017/decorative" val="1"/>
                      </a:ext>
                    </a:extLst>
                  </p:cNvPr>
                  <p:cNvSpPr/>
                  <p:nvPr/>
                </p:nvSpPr>
                <p:spPr bwMode="auto">
                  <a:xfrm flipH="1">
                    <a:off x="-2" y="1103972"/>
                    <a:ext cx="4427035" cy="2111386"/>
                  </a:xfrm>
                  <a:prstGeom prst="bentArrow">
                    <a:avLst>
                      <a:gd name="adj1" fmla="val 25000"/>
                      <a:gd name="adj2" fmla="val 0"/>
                      <a:gd name="adj3" fmla="val 25000"/>
                      <a:gd name="adj4" fmla="val 4924"/>
                    </a:avLst>
                  </a:prstGeom>
                  <a:solidFill>
                    <a:schemeClr val="bg1"/>
                  </a:solidFill>
                  <a:ln w="19050">
                    <a:gradFill flip="none" rotWithShape="1">
                      <a:gsLst>
                        <a:gs pos="37000">
                          <a:srgbClr val="464FEB"/>
                        </a:gs>
                        <a:gs pos="100000">
                          <a:srgbClr val="47CFFA"/>
                        </a:gs>
                      </a:gsLst>
                      <a:lin ang="5400000" scaled="1"/>
                      <a:tileRect/>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grpSp>
            <p:sp>
              <p:nvSpPr>
                <p:cNvPr id="69" name="Rectangle: Rounded Corners 6">
                  <a:extLst>
                    <a:ext uri="{FF2B5EF4-FFF2-40B4-BE49-F238E27FC236}">
                      <a16:creationId xmlns:a16="http://schemas.microsoft.com/office/drawing/2014/main" id="{62532777-3CF6-A9EB-52C7-A50B92E09FF2}"/>
                    </a:ext>
                    <a:ext uri="{C183D7F6-B498-43B3-948B-1728B52AA6E4}">
                      <adec:decorative xmlns:adec="http://schemas.microsoft.com/office/drawing/2017/decorative" val="1"/>
                    </a:ext>
                  </a:extLst>
                </p:cNvPr>
                <p:cNvSpPr/>
                <p:nvPr/>
              </p:nvSpPr>
              <p:spPr bwMode="auto">
                <a:xfrm>
                  <a:off x="4038600" y="6019800"/>
                  <a:ext cx="7570788" cy="498476"/>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cxnSp>
              <p:nvCxnSpPr>
                <p:cNvPr id="70" name="Straight Connector 69">
                  <a:extLst>
                    <a:ext uri="{FF2B5EF4-FFF2-40B4-BE49-F238E27FC236}">
                      <a16:creationId xmlns:a16="http://schemas.microsoft.com/office/drawing/2014/main" id="{1E06B1E4-FADF-8D19-5A11-68964043CC48}"/>
                    </a:ext>
                    <a:ext uri="{C183D7F6-B498-43B3-948B-1728B52AA6E4}">
                      <adec:decorative xmlns:adec="http://schemas.microsoft.com/office/drawing/2017/decorative" val="1"/>
                    </a:ext>
                  </a:extLst>
                </p:cNvPr>
                <p:cNvCxnSpPr>
                  <a:cxnSpLocks/>
                </p:cNvCxnSpPr>
                <p:nvPr/>
              </p:nvCxnSpPr>
              <p:spPr>
                <a:xfrm flipH="1">
                  <a:off x="6756400" y="1966169"/>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EC5F189F-9D44-DC1D-9037-C61E8654F7F5}"/>
                    </a:ext>
                    <a:ext uri="{C183D7F6-B498-43B3-948B-1728B52AA6E4}">
                      <adec:decorative xmlns:adec="http://schemas.microsoft.com/office/drawing/2017/decorative" val="1"/>
                    </a:ext>
                  </a:extLst>
                </p:cNvPr>
                <p:cNvCxnSpPr>
                  <a:cxnSpLocks/>
                </p:cNvCxnSpPr>
                <p:nvPr/>
              </p:nvCxnSpPr>
              <p:spPr>
                <a:xfrm flipH="1">
                  <a:off x="6756400" y="2737324"/>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25FA7735-8EF1-E866-4DE6-151680FB4200}"/>
                    </a:ext>
                    <a:ext uri="{C183D7F6-B498-43B3-948B-1728B52AA6E4}">
                      <adec:decorative xmlns:adec="http://schemas.microsoft.com/office/drawing/2017/decorative" val="1"/>
                    </a:ext>
                  </a:extLst>
                </p:cNvPr>
                <p:cNvCxnSpPr>
                  <a:cxnSpLocks/>
                </p:cNvCxnSpPr>
                <p:nvPr/>
              </p:nvCxnSpPr>
              <p:spPr>
                <a:xfrm flipH="1">
                  <a:off x="6756400" y="3508479"/>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BFA7CA87-41C2-57F7-E774-04D381E40121}"/>
                    </a:ext>
                    <a:ext uri="{C183D7F6-B498-43B3-948B-1728B52AA6E4}">
                      <adec:decorative xmlns:adec="http://schemas.microsoft.com/office/drawing/2017/decorative" val="1"/>
                    </a:ext>
                  </a:extLst>
                </p:cNvPr>
                <p:cNvCxnSpPr>
                  <a:cxnSpLocks/>
                </p:cNvCxnSpPr>
                <p:nvPr/>
              </p:nvCxnSpPr>
              <p:spPr>
                <a:xfrm flipH="1">
                  <a:off x="6756400" y="4279634"/>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477FA5C4-1FFE-4A3C-1A44-6ACB0222BC1E}"/>
                    </a:ext>
                    <a:ext uri="{C183D7F6-B498-43B3-948B-1728B52AA6E4}">
                      <adec:decorative xmlns:adec="http://schemas.microsoft.com/office/drawing/2017/decorative" val="1"/>
                    </a:ext>
                  </a:extLst>
                </p:cNvPr>
                <p:cNvCxnSpPr>
                  <a:cxnSpLocks/>
                </p:cNvCxnSpPr>
                <p:nvPr/>
              </p:nvCxnSpPr>
              <p:spPr>
                <a:xfrm flipH="1">
                  <a:off x="6756400" y="5050789"/>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8389B421-117C-0F3A-E46D-14391586696F}"/>
                    </a:ext>
                  </a:extLst>
                </p:cNvPr>
                <p:cNvCxnSpPr>
                  <a:cxnSpLocks/>
                </p:cNvCxnSpPr>
                <p:nvPr/>
              </p:nvCxnSpPr>
              <p:spPr>
                <a:xfrm flipH="1">
                  <a:off x="4953152" y="1966168"/>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7379ECF1-E788-4D11-581B-43D59D5F3833}"/>
                    </a:ext>
                  </a:extLst>
                </p:cNvPr>
                <p:cNvCxnSpPr>
                  <a:cxnSpLocks/>
                </p:cNvCxnSpPr>
                <p:nvPr/>
              </p:nvCxnSpPr>
              <p:spPr>
                <a:xfrm flipH="1">
                  <a:off x="4953152" y="2737322"/>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AB68801B-3568-A0F9-C1DD-0A4EE5DCD512}"/>
                    </a:ext>
                  </a:extLst>
                </p:cNvPr>
                <p:cNvCxnSpPr>
                  <a:cxnSpLocks/>
                </p:cNvCxnSpPr>
                <p:nvPr/>
              </p:nvCxnSpPr>
              <p:spPr>
                <a:xfrm flipH="1">
                  <a:off x="4953152" y="3508476"/>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277F8B45-046A-5512-02E4-FCD9F2E56E6D}"/>
                    </a:ext>
                  </a:extLst>
                </p:cNvPr>
                <p:cNvCxnSpPr>
                  <a:cxnSpLocks/>
                </p:cNvCxnSpPr>
                <p:nvPr/>
              </p:nvCxnSpPr>
              <p:spPr>
                <a:xfrm flipH="1">
                  <a:off x="4953152" y="4279630"/>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85C016E7-6E7E-9A48-F4F6-D03A61FE5C8B}"/>
                    </a:ext>
                  </a:extLst>
                </p:cNvPr>
                <p:cNvCxnSpPr>
                  <a:cxnSpLocks/>
                </p:cNvCxnSpPr>
                <p:nvPr/>
              </p:nvCxnSpPr>
              <p:spPr>
                <a:xfrm flipH="1">
                  <a:off x="4953152" y="5050784"/>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cxnSp>
          <p:nvCxnSpPr>
            <p:cNvPr id="56" name="Straight Connector 55">
              <a:extLst>
                <a:ext uri="{FF2B5EF4-FFF2-40B4-BE49-F238E27FC236}">
                  <a16:creationId xmlns:a16="http://schemas.microsoft.com/office/drawing/2014/main" id="{E2B441F5-A74B-C697-DAAE-9B1F84F58876}"/>
                </a:ext>
                <a:ext uri="{C183D7F6-B498-43B3-948B-1728B52AA6E4}">
                  <adec:decorative xmlns:adec="http://schemas.microsoft.com/office/drawing/2017/decorative" val="1"/>
                </a:ext>
              </a:extLst>
            </p:cNvPr>
            <p:cNvCxnSpPr>
              <a:cxnSpLocks/>
            </p:cNvCxnSpPr>
            <p:nvPr/>
          </p:nvCxnSpPr>
          <p:spPr>
            <a:xfrm>
              <a:off x="6505438" y="6139731"/>
              <a:ext cx="0" cy="258614"/>
            </a:xfrm>
            <a:prstGeom prst="line">
              <a:avLst/>
            </a:prstGeom>
            <a:ln w="12700" cap="rnd">
              <a:solidFill>
                <a:schemeClr val="bg1">
                  <a:lumMod val="65000"/>
                </a:schemeClr>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7BF8D52-F01F-EF64-A029-C8A4F76AE6B1}"/>
                </a:ext>
                <a:ext uri="{C183D7F6-B498-43B3-948B-1728B52AA6E4}">
                  <adec:decorative xmlns:adec="http://schemas.microsoft.com/office/drawing/2017/decorative" val="1"/>
                </a:ext>
              </a:extLst>
            </p:cNvPr>
            <p:cNvCxnSpPr>
              <a:cxnSpLocks/>
            </p:cNvCxnSpPr>
            <p:nvPr/>
          </p:nvCxnSpPr>
          <p:spPr>
            <a:xfrm>
              <a:off x="9095814" y="6139731"/>
              <a:ext cx="0" cy="258614"/>
            </a:xfrm>
            <a:prstGeom prst="line">
              <a:avLst/>
            </a:prstGeom>
            <a:ln w="12700" cap="rnd">
              <a:solidFill>
                <a:schemeClr val="bg1">
                  <a:lumMod val="65000"/>
                </a:schemeClr>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grpSp>
      <p:sp>
        <p:nvSpPr>
          <p:cNvPr id="82" name="TextBox 81">
            <a:extLst>
              <a:ext uri="{FF2B5EF4-FFF2-40B4-BE49-F238E27FC236}">
                <a16:creationId xmlns:a16="http://schemas.microsoft.com/office/drawing/2014/main" id="{A88B2163-D492-D39A-7761-CD563F6BBCB8}"/>
              </a:ext>
            </a:extLst>
          </p:cNvPr>
          <p:cNvSpPr txBox="1"/>
          <p:nvPr/>
        </p:nvSpPr>
        <p:spPr>
          <a:xfrm>
            <a:off x="452761" y="1524000"/>
            <a:ext cx="2919089" cy="2308324"/>
          </a:xfrm>
          <a:prstGeom prst="rect">
            <a:avLst/>
          </a:prstGeom>
          <a:noFill/>
        </p:spPr>
        <p:txBody>
          <a:bodyPr wrap="square" lIns="0" tIns="0" rIns="0" bIns="0" rtlCol="0" anchor="t">
            <a:spAutoFit/>
          </a:bodyPr>
          <a:lstStyle/>
          <a:p>
            <a:pPr marL="0" marR="0" lvl="0" indent="0" algn="l" defTabSz="914400" rtl="0" eaLnBrk="1" fontAlgn="auto" latinLnBrk="0" hangingPunct="1">
              <a:lnSpc>
                <a:spcPts val="1800"/>
              </a:lnSpc>
              <a:spcBef>
                <a:spcPts val="600"/>
              </a:spcBef>
              <a:spcAft>
                <a:spcPts val="0"/>
              </a:spcAft>
              <a:buClrTx/>
              <a:buSzTx/>
              <a:buFontTx/>
              <a:buNone/>
              <a:tabLst/>
              <a:defRPr/>
            </a:pPr>
            <a:r>
              <a:rPr kumimoji="0" lang="fr-FR" sz="1600" b="0" i="0" u="none" strike="noStrike" cap="none" normalizeH="0" baseline="0" noProof="0">
                <a:ln>
                  <a:noFill/>
                </a:ln>
                <a:solidFill>
                  <a:prstClr val="white"/>
                </a:solidFill>
                <a:effectLst/>
                <a:uLnTx/>
                <a:uFillTx/>
                <a:latin typeface="Segoe UI"/>
                <a:ea typeface="+mn-ea"/>
                <a:cs typeface="+mn-cs"/>
              </a:rPr>
              <a:t>De l'établissement de prévisions à la génération de rapports financiers en passant par la rédaction de communications pour les parties prenantes, Copilot travaille aux côtés des équipes financières, qui peuvent ainsi consacrer leur temps aux tâches qui ont le plus de valeur et d'impact.</a:t>
            </a:r>
          </a:p>
        </p:txBody>
      </p:sp>
      <p:sp>
        <p:nvSpPr>
          <p:cNvPr id="83" name="TextBox 82">
            <a:extLst>
              <a:ext uri="{FF2B5EF4-FFF2-40B4-BE49-F238E27FC236}">
                <a16:creationId xmlns:a16="http://schemas.microsoft.com/office/drawing/2014/main" id="{72A375CE-4E35-9EBC-02D6-7A27415A0762}"/>
              </a:ext>
            </a:extLst>
          </p:cNvPr>
          <p:cNvSpPr txBox="1"/>
          <p:nvPr/>
        </p:nvSpPr>
        <p:spPr>
          <a:xfrm>
            <a:off x="588962" y="4300203"/>
            <a:ext cx="2820987" cy="104644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0" i="0" u="none" strike="noStrike" cap="none" normalizeH="0" baseline="0" noProof="0" dirty="0">
                <a:ln w="3175">
                  <a:noFill/>
                </a:ln>
                <a:gradFill>
                  <a:gsLst>
                    <a:gs pos="33000">
                      <a:srgbClr val="1F78D4"/>
                    </a:gs>
                    <a:gs pos="81000">
                      <a:srgbClr val="8678D6"/>
                    </a:gs>
                  </a:gsLst>
                  <a:lin ang="2700000" scaled="1"/>
                </a:gradFill>
                <a:effectLst/>
                <a:uLnTx/>
                <a:uFillTx/>
                <a:latin typeface="Segoe UI Semibold"/>
                <a:ea typeface="+mn-ea"/>
                <a:cs typeface="+mn-cs"/>
              </a:rPr>
              <a:t>79 % </a:t>
            </a:r>
            <a:r>
              <a:rPr kumimoji="0" lang="fr-FR" sz="3200" b="0" i="0" u="none" strike="noStrike" cap="none" normalizeH="0" baseline="0" noProof="0" dirty="0">
                <a:ln w="3175">
                  <a:noFill/>
                </a:ln>
                <a:gradFill>
                  <a:gsLst>
                    <a:gs pos="33000">
                      <a:srgbClr val="1F78D4"/>
                    </a:gs>
                    <a:gs pos="81000">
                      <a:srgbClr val="8678D6"/>
                    </a:gs>
                  </a:gsLst>
                  <a:lin ang="2700000" scaled="1"/>
                </a:gradFill>
                <a:effectLst/>
                <a:uLnTx/>
                <a:uFillTx/>
                <a:latin typeface="Segoe UI Semibold"/>
                <a:ea typeface="+mn-ea"/>
                <a:cs typeface="+mn-cs"/>
              </a:rPr>
              <a:t>des </a:t>
            </a:r>
            <a:r>
              <a:rPr lang="fr-FR" sz="3200" dirty="0">
                <a:ln w="3175">
                  <a:noFill/>
                </a:ln>
                <a:gradFill>
                  <a:gsLst>
                    <a:gs pos="33000">
                      <a:srgbClr val="1F78D4"/>
                    </a:gs>
                    <a:gs pos="81000">
                      <a:srgbClr val="8678D6"/>
                    </a:gs>
                  </a:gsLst>
                  <a:lin ang="2700000" scaled="1"/>
                </a:gradFill>
                <a:latin typeface="Segoe UI Semibold"/>
              </a:rPr>
              <a:t>personnes</a:t>
            </a:r>
            <a:endParaRPr kumimoji="0" lang="fr-FR" sz="3200" b="0" i="0" u="none" strike="noStrike" cap="none" normalizeH="0" baseline="0" noProof="0" dirty="0">
              <a:ln w="3175">
                <a:noFill/>
              </a:ln>
              <a:gradFill>
                <a:gsLst>
                  <a:gs pos="33000">
                    <a:srgbClr val="1F78D4"/>
                  </a:gs>
                  <a:gs pos="81000">
                    <a:srgbClr val="8678D6"/>
                  </a:gs>
                </a:gsLst>
                <a:lin ang="2700000" scaled="1"/>
              </a:gradFill>
              <a:effectLst/>
              <a:uLnTx/>
              <a:uFillTx/>
              <a:latin typeface="Segoe UI Semibold"/>
              <a:ea typeface="+mn-ea"/>
              <a:cs typeface="+mn-cs"/>
            </a:endParaRPr>
          </a:p>
        </p:txBody>
      </p:sp>
      <p:sp>
        <p:nvSpPr>
          <p:cNvPr id="84" name="TextBox 83">
            <a:extLst>
              <a:ext uri="{FF2B5EF4-FFF2-40B4-BE49-F238E27FC236}">
                <a16:creationId xmlns:a16="http://schemas.microsoft.com/office/drawing/2014/main" id="{4B3C452A-64B8-46EB-32A4-3E6D9250842E}"/>
              </a:ext>
            </a:extLst>
          </p:cNvPr>
          <p:cNvSpPr txBox="1"/>
          <p:nvPr/>
        </p:nvSpPr>
        <p:spPr>
          <a:xfrm>
            <a:off x="588963" y="5357778"/>
            <a:ext cx="2740024" cy="430887"/>
          </a:xfrm>
          <a:prstGeom prst="rect">
            <a:avLst/>
          </a:prstGeom>
          <a:noFill/>
        </p:spPr>
        <p:txBody>
          <a:bodyPr wrap="square" lIns="0" tIns="0" rIns="0" bIns="0" anchor="t">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fr-FR" sz="1400" b="0" i="0" u="none" strike="noStrike" cap="none" normalizeH="0" baseline="0" noProof="0">
                <a:ln>
                  <a:noFill/>
                </a:ln>
                <a:solidFill>
                  <a:prstClr val="black"/>
                </a:solidFill>
                <a:effectLst/>
                <a:uLnTx/>
                <a:uFillTx/>
                <a:latin typeface="Segoe UI"/>
                <a:ea typeface="DengXian"/>
                <a:cs typeface="Segoe UI"/>
              </a:rPr>
              <a:t>se sentent à l'aise d'utiliser l'IA</a:t>
            </a:r>
            <a:br>
              <a:rPr kumimoji="0" lang="fr-FR" sz="1400" b="0" i="0" u="none" strike="noStrike" cap="none" normalizeH="0" baseline="0" noProof="0">
                <a:ln>
                  <a:noFill/>
                </a:ln>
                <a:solidFill>
                  <a:prstClr val="black"/>
                </a:solidFill>
                <a:effectLst/>
                <a:uLnTx/>
                <a:uFillTx/>
                <a:latin typeface="Segoe UI"/>
                <a:ea typeface="DengXian"/>
                <a:cs typeface="Segoe UI"/>
              </a:rPr>
            </a:br>
            <a:r>
              <a:rPr kumimoji="0" lang="fr-FR" sz="1400" b="0" i="0" u="none" strike="noStrike" cap="none" normalizeH="0" baseline="0" noProof="0">
                <a:ln>
                  <a:noFill/>
                </a:ln>
                <a:solidFill>
                  <a:prstClr val="black"/>
                </a:solidFill>
                <a:effectLst/>
                <a:uLnTx/>
                <a:uFillTx/>
                <a:latin typeface="Segoe UI"/>
                <a:ea typeface="DengXian"/>
                <a:cs typeface="Segoe UI"/>
              </a:rPr>
              <a:t>pour des tâches d'analyse</a:t>
            </a:r>
          </a:p>
        </p:txBody>
      </p:sp>
      <p:sp>
        <p:nvSpPr>
          <p:cNvPr id="85" name="TextBox 84">
            <a:extLst>
              <a:ext uri="{FF2B5EF4-FFF2-40B4-BE49-F238E27FC236}">
                <a16:creationId xmlns:a16="http://schemas.microsoft.com/office/drawing/2014/main" id="{C13E9033-FED4-BC24-086F-24C7CB0737EB}"/>
              </a:ext>
            </a:extLst>
          </p:cNvPr>
          <p:cNvSpPr txBox="1"/>
          <p:nvPr/>
        </p:nvSpPr>
        <p:spPr>
          <a:xfrm>
            <a:off x="588262" y="6425814"/>
            <a:ext cx="2955037" cy="1384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cap="none" normalizeH="0" baseline="0" noProof="0">
                <a:ln>
                  <a:noFill/>
                </a:ln>
                <a:solidFill>
                  <a:prstClr val="black"/>
                </a:solidFill>
                <a:effectLst/>
                <a:uLnTx/>
                <a:uFillTx/>
                <a:latin typeface="Segoe UI"/>
                <a:ea typeface="+mn-ea"/>
                <a:cs typeface="+mn-cs"/>
                <a:hlinkClick r:id="rId6">
                  <a:extLst>
                    <a:ext uri="{A12FA001-AC4F-418D-AE19-62706E023703}">
                      <ahyp:hlinkClr xmlns:ahyp="http://schemas.microsoft.com/office/drawing/2018/hyperlinkcolor" val="tx"/>
                    </a:ext>
                  </a:extLst>
                </a:hlinkClick>
              </a:rPr>
              <a:t>Microsoft WorkLab Work Trend Index, mai 2023</a:t>
            </a:r>
          </a:p>
        </p:txBody>
      </p:sp>
      <p:grpSp>
        <p:nvGrpSpPr>
          <p:cNvPr id="86" name="Group 85">
            <a:extLst>
              <a:ext uri="{FF2B5EF4-FFF2-40B4-BE49-F238E27FC236}">
                <a16:creationId xmlns:a16="http://schemas.microsoft.com/office/drawing/2014/main" id="{D9C56789-E8D0-F775-9700-C3FDFB7B322F}"/>
              </a:ext>
              <a:ext uri="{C183D7F6-B498-43B3-948B-1728B52AA6E4}">
                <adec:decorative xmlns:adec="http://schemas.microsoft.com/office/drawing/2017/decorative" val="1"/>
              </a:ext>
            </a:extLst>
          </p:cNvPr>
          <p:cNvGrpSpPr/>
          <p:nvPr/>
        </p:nvGrpSpPr>
        <p:grpSpPr>
          <a:xfrm>
            <a:off x="4173992" y="1313320"/>
            <a:ext cx="534543" cy="534543"/>
            <a:chOff x="4156095" y="1313320"/>
            <a:chExt cx="534543" cy="534543"/>
          </a:xfrm>
        </p:grpSpPr>
        <p:sp>
          <p:nvSpPr>
            <p:cNvPr id="87" name="Rounded Rectangle 46">
              <a:extLst>
                <a:ext uri="{FF2B5EF4-FFF2-40B4-BE49-F238E27FC236}">
                  <a16:creationId xmlns:a16="http://schemas.microsoft.com/office/drawing/2014/main" id="{ABF20BA6-DBF4-8678-13AC-D1720F4E3614}"/>
                </a:ext>
                <a:ext uri="{C183D7F6-B498-43B3-948B-1728B52AA6E4}">
                  <adec:decorative xmlns:adec="http://schemas.microsoft.com/office/drawing/2017/decorative" val="1"/>
                </a:ext>
              </a:extLst>
            </p:cNvPr>
            <p:cNvSpPr/>
            <p:nvPr/>
          </p:nvSpPr>
          <p:spPr bwMode="auto">
            <a:xfrm>
              <a:off x="4156095" y="1313320"/>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88" name="Picture 2" descr="Zip Co logo SVG free download, id: 101874 - Brandlogos.net">
              <a:hlinkClick r:id="rId7"/>
              <a:extLst>
                <a:ext uri="{FF2B5EF4-FFF2-40B4-BE49-F238E27FC236}">
                  <a16:creationId xmlns:a16="http://schemas.microsoft.com/office/drawing/2014/main" id="{5B124FE2-9D2E-86F7-03A2-2D7FCCDA92F4}"/>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281884" y="1452004"/>
              <a:ext cx="282965" cy="257174"/>
            </a:xfrm>
            <a:prstGeom prst="rect">
              <a:avLst/>
            </a:prstGeom>
            <a:noFill/>
            <a:extLst>
              <a:ext uri="{909E8E84-426E-40DD-AFC4-6F175D3DCCD1}">
                <a14:hiddenFill xmlns:a14="http://schemas.microsoft.com/office/drawing/2010/main">
                  <a:solidFill>
                    <a:srgbClr val="FFFFFF"/>
                  </a:solidFill>
                </a14:hiddenFill>
              </a:ext>
            </a:extLst>
          </p:spPr>
        </p:pic>
      </p:grpSp>
      <p:sp>
        <p:nvSpPr>
          <p:cNvPr id="89" name="TextBox 88">
            <a:extLst>
              <a:ext uri="{FF2B5EF4-FFF2-40B4-BE49-F238E27FC236}">
                <a16:creationId xmlns:a16="http://schemas.microsoft.com/office/drawing/2014/main" id="{C8AE9304-E7B1-B0C0-A795-6CBE4A1E3FD0}"/>
              </a:ext>
              <a:ext uri="{C183D7F6-B498-43B3-948B-1728B52AA6E4}">
                <adec:decorative xmlns:adec="http://schemas.microsoft.com/office/drawing/2017/decorative" val="0"/>
              </a:ext>
            </a:extLst>
          </p:cNvPr>
          <p:cNvSpPr txBox="1"/>
          <p:nvPr/>
        </p:nvSpPr>
        <p:spPr>
          <a:xfrm>
            <a:off x="4953152" y="1488258"/>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Microsoft 365 Chat</a:t>
            </a:r>
          </a:p>
        </p:txBody>
      </p:sp>
      <p:sp>
        <p:nvSpPr>
          <p:cNvPr id="90" name="TextBox 89">
            <a:extLst>
              <a:ext uri="{FF2B5EF4-FFF2-40B4-BE49-F238E27FC236}">
                <a16:creationId xmlns:a16="http://schemas.microsoft.com/office/drawing/2014/main" id="{64F18384-AB6C-4F92-18A0-8DBFD3D1674E}"/>
              </a:ext>
              <a:ext uri="{C183D7F6-B498-43B3-948B-1728B52AA6E4}">
                <adec:decorative xmlns:adec="http://schemas.microsoft.com/office/drawing/2017/decorative" val="0"/>
              </a:ext>
            </a:extLst>
          </p:cNvPr>
          <p:cNvSpPr txBox="1"/>
          <p:nvPr/>
        </p:nvSpPr>
        <p:spPr>
          <a:xfrm>
            <a:off x="6756400" y="1495953"/>
            <a:ext cx="4852987" cy="169277"/>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Récapitulez les informations de diligence raisonnable fournies par l'équipe des opérations et l'équipe juridique.</a:t>
            </a:r>
          </a:p>
        </p:txBody>
      </p:sp>
      <p:grpSp>
        <p:nvGrpSpPr>
          <p:cNvPr id="14" name="Group 13">
            <a:extLst>
              <a:ext uri="{FF2B5EF4-FFF2-40B4-BE49-F238E27FC236}">
                <a16:creationId xmlns:a16="http://schemas.microsoft.com/office/drawing/2014/main" id="{5F442120-6DD2-5246-6AB3-5D6513BC759C}"/>
              </a:ext>
              <a:ext uri="{C183D7F6-B498-43B3-948B-1728B52AA6E4}">
                <adec:decorative xmlns:adec="http://schemas.microsoft.com/office/drawing/2017/decorative" val="1"/>
              </a:ext>
            </a:extLst>
          </p:cNvPr>
          <p:cNvGrpSpPr>
            <a:grpSpLocks/>
          </p:cNvGrpSpPr>
          <p:nvPr/>
        </p:nvGrpSpPr>
        <p:grpSpPr>
          <a:xfrm>
            <a:off x="4173992" y="2084475"/>
            <a:ext cx="534543" cy="534543"/>
            <a:chOff x="5831903" y="8381781"/>
            <a:chExt cx="534543" cy="534543"/>
          </a:xfrm>
        </p:grpSpPr>
        <p:sp>
          <p:nvSpPr>
            <p:cNvPr id="17" name="Rounded Rectangle 46">
              <a:extLst>
                <a:ext uri="{FF2B5EF4-FFF2-40B4-BE49-F238E27FC236}">
                  <a16:creationId xmlns:a16="http://schemas.microsoft.com/office/drawing/2014/main" id="{2F89B1A8-3BA7-1F8C-273B-0E704CC08219}"/>
                </a:ext>
              </a:extLst>
            </p:cNvPr>
            <p:cNvSpPr/>
            <p:nvPr/>
          </p:nvSpPr>
          <p:spPr bwMode="auto">
            <a:xfrm>
              <a:off x="5831903"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8" name="Picture 8" descr="Microsoft Excel Logo - PNG and Vector - Logo Download">
              <a:hlinkClick r:id="rId9"/>
              <a:extLst>
                <a:ext uri="{FF2B5EF4-FFF2-40B4-BE49-F238E27FC236}">
                  <a16:creationId xmlns:a16="http://schemas.microsoft.com/office/drawing/2014/main" id="{390DE7E5-7B97-3093-A086-979A17B23BE2}"/>
                </a:ext>
              </a:extLst>
            </p:cNvPr>
            <p:cNvPicPr>
              <a:picLocks noChangeArrowheads="1"/>
            </p:cNvPicPr>
            <p:nvPr/>
          </p:nvPicPr>
          <p:blipFill rotWithShape="1">
            <a:blip r:embed="rId10" cstate="print">
              <a:extLst>
                <a:ext uri="{28A0092B-C50C-407E-A947-70E740481C1C}">
                  <a14:useLocalDpi xmlns:a14="http://schemas.microsoft.com/office/drawing/2010/main" val="0"/>
                </a:ext>
              </a:extLst>
            </a:blip>
            <a:srcRect l="17073" t="17073" r="17073" b="17073"/>
            <a:stretch/>
          </p:blipFill>
          <p:spPr bwMode="auto">
            <a:xfrm>
              <a:off x="5943929"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sp>
        <p:nvSpPr>
          <p:cNvPr id="94" name="TextBox 93">
            <a:extLst>
              <a:ext uri="{FF2B5EF4-FFF2-40B4-BE49-F238E27FC236}">
                <a16:creationId xmlns:a16="http://schemas.microsoft.com/office/drawing/2014/main" id="{AB4B7277-7180-25B1-F8A4-5EBFCC77BF93}"/>
              </a:ext>
              <a:ext uri="{C183D7F6-B498-43B3-948B-1728B52AA6E4}">
                <adec:decorative xmlns:adec="http://schemas.microsoft.com/office/drawing/2017/decorative" val="0"/>
              </a:ext>
            </a:extLst>
          </p:cNvPr>
          <p:cNvSpPr txBox="1"/>
          <p:nvPr/>
        </p:nvSpPr>
        <p:spPr>
          <a:xfrm>
            <a:off x="4953152" y="2259412"/>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Excel</a:t>
            </a:r>
          </a:p>
        </p:txBody>
      </p:sp>
      <p:sp>
        <p:nvSpPr>
          <p:cNvPr id="95" name="TextBox 94">
            <a:extLst>
              <a:ext uri="{FF2B5EF4-FFF2-40B4-BE49-F238E27FC236}">
                <a16:creationId xmlns:a16="http://schemas.microsoft.com/office/drawing/2014/main" id="{86312137-EA06-9417-BF7F-4A1C85993CC4}"/>
              </a:ext>
              <a:ext uri="{C183D7F6-B498-43B3-948B-1728B52AA6E4}">
                <adec:decorative xmlns:adec="http://schemas.microsoft.com/office/drawing/2017/decorative" val="0"/>
              </a:ext>
            </a:extLst>
          </p:cNvPr>
          <p:cNvSpPr txBox="1"/>
          <p:nvPr/>
        </p:nvSpPr>
        <p:spPr>
          <a:xfrm>
            <a:off x="6756400" y="2182469"/>
            <a:ext cx="4852987" cy="338554"/>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Découvrez les informations financières passées de l'entreprise et vérifiez les prévisions de recettes.</a:t>
            </a:r>
          </a:p>
        </p:txBody>
      </p:sp>
      <p:grpSp>
        <p:nvGrpSpPr>
          <p:cNvPr id="1033" name="Group 1032">
            <a:extLst>
              <a:ext uri="{FF2B5EF4-FFF2-40B4-BE49-F238E27FC236}">
                <a16:creationId xmlns:a16="http://schemas.microsoft.com/office/drawing/2014/main" id="{467BD4F7-E3D3-AA03-EB85-5069BC55B6FC}"/>
              </a:ext>
              <a:ext uri="{C183D7F6-B498-43B3-948B-1728B52AA6E4}">
                <adec:decorative xmlns:adec="http://schemas.microsoft.com/office/drawing/2017/decorative" val="1"/>
              </a:ext>
            </a:extLst>
          </p:cNvPr>
          <p:cNvGrpSpPr>
            <a:grpSpLocks/>
          </p:cNvGrpSpPr>
          <p:nvPr/>
        </p:nvGrpSpPr>
        <p:grpSpPr>
          <a:xfrm>
            <a:off x="4173992" y="2855630"/>
            <a:ext cx="534543" cy="534543"/>
            <a:chOff x="7426812" y="8381781"/>
            <a:chExt cx="534543" cy="534543"/>
          </a:xfrm>
        </p:grpSpPr>
        <p:sp>
          <p:nvSpPr>
            <p:cNvPr id="1035" name="Rounded Rectangle 46">
              <a:extLst>
                <a:ext uri="{FF2B5EF4-FFF2-40B4-BE49-F238E27FC236}">
                  <a16:creationId xmlns:a16="http://schemas.microsoft.com/office/drawing/2014/main" id="{E14441B1-D9DC-0DD7-27E0-C5DC9D0EC6C7}"/>
                </a:ext>
              </a:extLst>
            </p:cNvPr>
            <p:cNvSpPr/>
            <p:nvPr/>
          </p:nvSpPr>
          <p:spPr bwMode="auto">
            <a:xfrm>
              <a:off x="7426812"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036" name="Picture 6" descr="Microsoft Teams Logo, symbol, meaning, history, PNG">
              <a:hlinkClick r:id="rId11"/>
              <a:extLst>
                <a:ext uri="{FF2B5EF4-FFF2-40B4-BE49-F238E27FC236}">
                  <a16:creationId xmlns:a16="http://schemas.microsoft.com/office/drawing/2014/main" id="{896B7F55-F7A7-A5BF-F8CC-94BC25E763C5}"/>
                </a:ext>
              </a:extLst>
            </p:cNvPr>
            <p:cNvPicPr>
              <a:picLocks noChangeArrowheads="1"/>
            </p:cNvPicPr>
            <p:nvPr/>
          </p:nvPicPr>
          <p:blipFill rotWithShape="1">
            <a:blip r:embed="rId12" cstate="print">
              <a:extLst>
                <a:ext uri="{28A0092B-C50C-407E-A947-70E740481C1C}">
                  <a14:useLocalDpi xmlns:a14="http://schemas.microsoft.com/office/drawing/2010/main" val="0"/>
                </a:ext>
              </a:extLst>
            </a:blip>
            <a:srcRect l="20244" r="20244"/>
            <a:stretch/>
          </p:blipFill>
          <p:spPr bwMode="auto">
            <a:xfrm>
              <a:off x="7541741"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sp>
        <p:nvSpPr>
          <p:cNvPr id="100" name="TextBox 99">
            <a:extLst>
              <a:ext uri="{FF2B5EF4-FFF2-40B4-BE49-F238E27FC236}">
                <a16:creationId xmlns:a16="http://schemas.microsoft.com/office/drawing/2014/main" id="{0E6AB7EF-3FE1-5008-F655-79852D119A28}"/>
              </a:ext>
              <a:ext uri="{C183D7F6-B498-43B3-948B-1728B52AA6E4}">
                <adec:decorative xmlns:adec="http://schemas.microsoft.com/office/drawing/2017/decorative" val="0"/>
              </a:ext>
            </a:extLst>
          </p:cNvPr>
          <p:cNvSpPr txBox="1"/>
          <p:nvPr/>
        </p:nvSpPr>
        <p:spPr>
          <a:xfrm>
            <a:off x="4953152" y="3030566"/>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Teams</a:t>
            </a:r>
          </a:p>
        </p:txBody>
      </p:sp>
      <p:sp>
        <p:nvSpPr>
          <p:cNvPr id="101" name="TextBox 100">
            <a:extLst>
              <a:ext uri="{FF2B5EF4-FFF2-40B4-BE49-F238E27FC236}">
                <a16:creationId xmlns:a16="http://schemas.microsoft.com/office/drawing/2014/main" id="{2103FEC6-5B42-2268-30E7-34512A27EDE4}"/>
              </a:ext>
              <a:ext uri="{C183D7F6-B498-43B3-948B-1728B52AA6E4}">
                <adec:decorative xmlns:adec="http://schemas.microsoft.com/office/drawing/2017/decorative" val="0"/>
              </a:ext>
            </a:extLst>
          </p:cNvPr>
          <p:cNvSpPr txBox="1"/>
          <p:nvPr/>
        </p:nvSpPr>
        <p:spPr>
          <a:xfrm>
            <a:off x="6756400" y="2953624"/>
            <a:ext cx="4852987" cy="338554"/>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Rencontrez l'équipe juridique et celle de développement des affaires pour décider comment structurer le contrat et obtenir la liste des mentions légales obligatoires.</a:t>
            </a:r>
          </a:p>
        </p:txBody>
      </p:sp>
      <p:grpSp>
        <p:nvGrpSpPr>
          <p:cNvPr id="8" name="Group 7">
            <a:extLst>
              <a:ext uri="{FF2B5EF4-FFF2-40B4-BE49-F238E27FC236}">
                <a16:creationId xmlns:a16="http://schemas.microsoft.com/office/drawing/2014/main" id="{DF0DE955-F307-E94B-04A2-BAC16EFA16C0}"/>
              </a:ext>
              <a:ext uri="{C183D7F6-B498-43B3-948B-1728B52AA6E4}">
                <adec:decorative xmlns:adec="http://schemas.microsoft.com/office/drawing/2017/decorative" val="1"/>
              </a:ext>
            </a:extLst>
          </p:cNvPr>
          <p:cNvGrpSpPr>
            <a:grpSpLocks/>
          </p:cNvGrpSpPr>
          <p:nvPr/>
        </p:nvGrpSpPr>
        <p:grpSpPr>
          <a:xfrm>
            <a:off x="4173992" y="3626785"/>
            <a:ext cx="534543" cy="534543"/>
            <a:chOff x="1047176" y="8381781"/>
            <a:chExt cx="534543" cy="534543"/>
          </a:xfrm>
        </p:grpSpPr>
        <p:sp>
          <p:nvSpPr>
            <p:cNvPr id="12" name="server_2" title="Icon of a server with a padlock in the lower right corner">
              <a:extLst>
                <a:ext uri="{FF2B5EF4-FFF2-40B4-BE49-F238E27FC236}">
                  <a16:creationId xmlns:a16="http://schemas.microsoft.com/office/drawing/2014/main" id="{FBCDD152-64C6-5509-F057-E3DC0CEE189A}"/>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13" name="Rounded Rectangle 46">
              <a:extLst>
                <a:ext uri="{FF2B5EF4-FFF2-40B4-BE49-F238E27FC236}">
                  <a16:creationId xmlns:a16="http://schemas.microsoft.com/office/drawing/2014/main" id="{23CC1FD1-8403-8A31-E961-CFD5A324F3DB}"/>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5" name="Picture 10" descr="Microsoft Word Logo - PNG and Vector - Logo Download">
              <a:hlinkClick r:id="rId13"/>
              <a:extLst>
                <a:ext uri="{FF2B5EF4-FFF2-40B4-BE49-F238E27FC236}">
                  <a16:creationId xmlns:a16="http://schemas.microsoft.com/office/drawing/2014/main" id="{14452360-F37E-D439-63D2-38A1CEF84759}"/>
                </a:ext>
              </a:extLst>
            </p:cNvPr>
            <p:cNvPicPr>
              <a:picLocks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sp>
        <p:nvSpPr>
          <p:cNvPr id="105" name="TextBox 104">
            <a:extLst>
              <a:ext uri="{FF2B5EF4-FFF2-40B4-BE49-F238E27FC236}">
                <a16:creationId xmlns:a16="http://schemas.microsoft.com/office/drawing/2014/main" id="{21DD3E29-7B14-BDB4-09BE-9B38FD681FC2}"/>
              </a:ext>
              <a:ext uri="{C183D7F6-B498-43B3-948B-1728B52AA6E4}">
                <adec:decorative xmlns:adec="http://schemas.microsoft.com/office/drawing/2017/decorative" val="0"/>
              </a:ext>
            </a:extLst>
          </p:cNvPr>
          <p:cNvSpPr txBox="1"/>
          <p:nvPr/>
        </p:nvSpPr>
        <p:spPr>
          <a:xfrm>
            <a:off x="4953152" y="3801720"/>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Word</a:t>
            </a:r>
          </a:p>
        </p:txBody>
      </p:sp>
      <p:sp>
        <p:nvSpPr>
          <p:cNvPr id="106" name="TextBox 105">
            <a:extLst>
              <a:ext uri="{FF2B5EF4-FFF2-40B4-BE49-F238E27FC236}">
                <a16:creationId xmlns:a16="http://schemas.microsoft.com/office/drawing/2014/main" id="{7CA804B5-078D-53FA-65CD-14F4CC8D0FFE}"/>
              </a:ext>
              <a:ext uri="{C183D7F6-B498-43B3-948B-1728B52AA6E4}">
                <adec:decorative xmlns:adec="http://schemas.microsoft.com/office/drawing/2017/decorative" val="0"/>
              </a:ext>
            </a:extLst>
          </p:cNvPr>
          <p:cNvSpPr txBox="1"/>
          <p:nvPr/>
        </p:nvSpPr>
        <p:spPr>
          <a:xfrm>
            <a:off x="6756400" y="3724780"/>
            <a:ext cx="4852987" cy="338554"/>
          </a:xfrm>
          <a:prstGeom prst="rect">
            <a:avLst/>
          </a:prstGeom>
          <a:noFill/>
        </p:spPr>
        <p:txBody>
          <a:bodyPr wrap="square" lIns="0" tIns="0" rIns="0" bIns="0" rtlCol="0" anchor="ctr">
            <a:spAutoFit/>
          </a:bodyPr>
          <a:lstStyle>
            <a:defPPr>
              <a:defRPr lang="en-US"/>
            </a:defPPr>
            <a:lvl1pPr marR="0" lvl="0" indent="0" algn="ctr" defTabSz="914367" fontAlgn="auto">
              <a:spcBef>
                <a:spcPts val="0"/>
              </a:spcBef>
              <a:spcAft>
                <a:spcPts val="1364"/>
              </a:spcAft>
              <a:buClrTx/>
              <a:buSzTx/>
              <a:buFontTx/>
              <a:buNone/>
              <a:tabLst/>
              <a:defRPr sz="1100"/>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Ajoutez à l'offre une section évoquant certaines conditions du contrat d'après la transcription de la réunion.</a:t>
            </a:r>
          </a:p>
        </p:txBody>
      </p:sp>
      <p:grpSp>
        <p:nvGrpSpPr>
          <p:cNvPr id="43" name="Group 42">
            <a:extLst>
              <a:ext uri="{FF2B5EF4-FFF2-40B4-BE49-F238E27FC236}">
                <a16:creationId xmlns:a16="http://schemas.microsoft.com/office/drawing/2014/main" id="{B5DC02FB-9DAF-FDBE-481E-6CF74694B674}"/>
              </a:ext>
              <a:ext uri="{C183D7F6-B498-43B3-948B-1728B52AA6E4}">
                <adec:decorative xmlns:adec="http://schemas.microsoft.com/office/drawing/2017/decorative" val="1"/>
              </a:ext>
            </a:extLst>
          </p:cNvPr>
          <p:cNvGrpSpPr>
            <a:grpSpLocks/>
          </p:cNvGrpSpPr>
          <p:nvPr/>
        </p:nvGrpSpPr>
        <p:grpSpPr>
          <a:xfrm>
            <a:off x="4173992" y="4397940"/>
            <a:ext cx="534543" cy="534543"/>
            <a:chOff x="5831903" y="8381781"/>
            <a:chExt cx="534543" cy="534543"/>
          </a:xfrm>
        </p:grpSpPr>
        <p:sp>
          <p:nvSpPr>
            <p:cNvPr id="45" name="Rounded Rectangle 46">
              <a:extLst>
                <a:ext uri="{FF2B5EF4-FFF2-40B4-BE49-F238E27FC236}">
                  <a16:creationId xmlns:a16="http://schemas.microsoft.com/office/drawing/2014/main" id="{A6A4C591-1BBC-83AA-A138-3E3ECA56CD2A}"/>
                </a:ext>
              </a:extLst>
            </p:cNvPr>
            <p:cNvSpPr/>
            <p:nvPr/>
          </p:nvSpPr>
          <p:spPr bwMode="auto">
            <a:xfrm>
              <a:off x="5831903"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47" name="Picture 8" descr="Microsoft Excel Logo - PNG and Vector - Logo Download">
              <a:hlinkClick r:id="rId9"/>
              <a:extLst>
                <a:ext uri="{FF2B5EF4-FFF2-40B4-BE49-F238E27FC236}">
                  <a16:creationId xmlns:a16="http://schemas.microsoft.com/office/drawing/2014/main" id="{5225BCC1-F030-D319-8133-167675977980}"/>
                </a:ext>
              </a:extLst>
            </p:cNvPr>
            <p:cNvPicPr>
              <a:picLocks noChangeArrowheads="1"/>
            </p:cNvPicPr>
            <p:nvPr/>
          </p:nvPicPr>
          <p:blipFill rotWithShape="1">
            <a:blip r:embed="rId10" cstate="print">
              <a:extLst>
                <a:ext uri="{28A0092B-C50C-407E-A947-70E740481C1C}">
                  <a14:useLocalDpi xmlns:a14="http://schemas.microsoft.com/office/drawing/2010/main" val="0"/>
                </a:ext>
              </a:extLst>
            </a:blip>
            <a:srcRect l="17073" t="17073" r="17073" b="17073"/>
            <a:stretch/>
          </p:blipFill>
          <p:spPr bwMode="auto">
            <a:xfrm>
              <a:off x="5943929"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sp>
        <p:nvSpPr>
          <p:cNvPr id="110" name="TextBox 109">
            <a:extLst>
              <a:ext uri="{FF2B5EF4-FFF2-40B4-BE49-F238E27FC236}">
                <a16:creationId xmlns:a16="http://schemas.microsoft.com/office/drawing/2014/main" id="{9B3FFCBD-E340-010F-5301-26BA2EDE8439}"/>
              </a:ext>
              <a:ext uri="{C183D7F6-B498-43B3-948B-1728B52AA6E4}">
                <adec:decorative xmlns:adec="http://schemas.microsoft.com/office/drawing/2017/decorative" val="0"/>
              </a:ext>
            </a:extLst>
          </p:cNvPr>
          <p:cNvSpPr txBox="1"/>
          <p:nvPr/>
        </p:nvSpPr>
        <p:spPr>
          <a:xfrm>
            <a:off x="4953152" y="4572874"/>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Excel</a:t>
            </a:r>
          </a:p>
        </p:txBody>
      </p:sp>
      <p:sp>
        <p:nvSpPr>
          <p:cNvPr id="114" name="TextBox 113">
            <a:extLst>
              <a:ext uri="{FF2B5EF4-FFF2-40B4-BE49-F238E27FC236}">
                <a16:creationId xmlns:a16="http://schemas.microsoft.com/office/drawing/2014/main" id="{96B1B9D9-2430-276C-3DEE-B7120A81BBD4}"/>
              </a:ext>
              <a:ext uri="{C183D7F6-B498-43B3-948B-1728B52AA6E4}">
                <adec:decorative xmlns:adec="http://schemas.microsoft.com/office/drawing/2017/decorative" val="0"/>
              </a:ext>
            </a:extLst>
          </p:cNvPr>
          <p:cNvSpPr txBox="1"/>
          <p:nvPr/>
        </p:nvSpPr>
        <p:spPr>
          <a:xfrm>
            <a:off x="6756400" y="4495935"/>
            <a:ext cx="4852987" cy="338554"/>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1364"/>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Affinez l'analyse du contrat en fonction des négociations avec le client et de l'évolution du contexte économique.</a:t>
            </a:r>
          </a:p>
        </p:txBody>
      </p:sp>
      <p:grpSp>
        <p:nvGrpSpPr>
          <p:cNvPr id="1029" name="Group 1028">
            <a:extLst>
              <a:ext uri="{FF2B5EF4-FFF2-40B4-BE49-F238E27FC236}">
                <a16:creationId xmlns:a16="http://schemas.microsoft.com/office/drawing/2014/main" id="{26DC41D1-EA82-7356-938B-DBD277EE06AB}"/>
              </a:ext>
              <a:ext uri="{C183D7F6-B498-43B3-948B-1728B52AA6E4}">
                <adec:decorative xmlns:adec="http://schemas.microsoft.com/office/drawing/2017/decorative" val="1"/>
              </a:ext>
            </a:extLst>
          </p:cNvPr>
          <p:cNvGrpSpPr>
            <a:grpSpLocks/>
          </p:cNvGrpSpPr>
          <p:nvPr/>
        </p:nvGrpSpPr>
        <p:grpSpPr>
          <a:xfrm>
            <a:off x="4173992" y="5169093"/>
            <a:ext cx="534543" cy="534543"/>
            <a:chOff x="9021721" y="8381781"/>
            <a:chExt cx="534543" cy="534543"/>
          </a:xfrm>
        </p:grpSpPr>
        <p:sp>
          <p:nvSpPr>
            <p:cNvPr id="1030" name="Rounded Rectangle 46">
              <a:extLst>
                <a:ext uri="{FF2B5EF4-FFF2-40B4-BE49-F238E27FC236}">
                  <a16:creationId xmlns:a16="http://schemas.microsoft.com/office/drawing/2014/main" id="{984F5584-6445-66A8-4524-42F5707F2A8F}"/>
                </a:ext>
              </a:extLst>
            </p:cNvPr>
            <p:cNvSpPr/>
            <p:nvPr/>
          </p:nvSpPr>
          <p:spPr bwMode="auto">
            <a:xfrm>
              <a:off x="9021721"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031" name="Picture 4" descr="Microsoft PowerPoint Logo - PNG and Vector - Logo Download">
              <a:hlinkClick r:id="rId15"/>
              <a:extLst>
                <a:ext uri="{FF2B5EF4-FFF2-40B4-BE49-F238E27FC236}">
                  <a16:creationId xmlns:a16="http://schemas.microsoft.com/office/drawing/2014/main" id="{DF04E3E2-E395-834D-4E81-1742E65DA136}"/>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132039" y="8503049"/>
              <a:ext cx="313907" cy="292007"/>
            </a:xfrm>
            <a:prstGeom prst="rect">
              <a:avLst/>
            </a:prstGeom>
            <a:noFill/>
            <a:extLst>
              <a:ext uri="{909E8E84-426E-40DD-AFC4-6F175D3DCCD1}">
                <a14:hiddenFill xmlns:a14="http://schemas.microsoft.com/office/drawing/2010/main">
                  <a:solidFill>
                    <a:srgbClr val="FFFFFF"/>
                  </a:solidFill>
                </a14:hiddenFill>
              </a:ext>
            </a:extLst>
          </p:spPr>
        </p:pic>
      </p:grpSp>
      <p:sp>
        <p:nvSpPr>
          <p:cNvPr id="118" name="TextBox 117">
            <a:extLst>
              <a:ext uri="{FF2B5EF4-FFF2-40B4-BE49-F238E27FC236}">
                <a16:creationId xmlns:a16="http://schemas.microsoft.com/office/drawing/2014/main" id="{21DE7315-334E-1BF7-8939-B3FA826D6E7B}"/>
              </a:ext>
              <a:ext uri="{C183D7F6-B498-43B3-948B-1728B52AA6E4}">
                <adec:decorative xmlns:adec="http://schemas.microsoft.com/office/drawing/2017/decorative" val="0"/>
              </a:ext>
            </a:extLst>
          </p:cNvPr>
          <p:cNvSpPr txBox="1"/>
          <p:nvPr/>
        </p:nvSpPr>
        <p:spPr>
          <a:xfrm>
            <a:off x="4953152" y="5344032"/>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PowerPoint</a:t>
            </a:r>
          </a:p>
        </p:txBody>
      </p:sp>
      <p:sp>
        <p:nvSpPr>
          <p:cNvPr id="119" name="TextBox 118">
            <a:extLst>
              <a:ext uri="{FF2B5EF4-FFF2-40B4-BE49-F238E27FC236}">
                <a16:creationId xmlns:a16="http://schemas.microsoft.com/office/drawing/2014/main" id="{32C6E5FB-BF6C-3760-B894-2CD629B229A5}"/>
              </a:ext>
              <a:ext uri="{C183D7F6-B498-43B3-948B-1728B52AA6E4}">
                <adec:decorative xmlns:adec="http://schemas.microsoft.com/office/drawing/2017/decorative" val="0"/>
              </a:ext>
            </a:extLst>
          </p:cNvPr>
          <p:cNvSpPr txBox="1"/>
          <p:nvPr/>
        </p:nvSpPr>
        <p:spPr>
          <a:xfrm>
            <a:off x="6756400" y="5351726"/>
            <a:ext cx="4852987" cy="169277"/>
          </a:xfrm>
          <a:prstGeom prst="rect">
            <a:avLst/>
          </a:prstGeom>
          <a:noFill/>
        </p:spPr>
        <p:txBody>
          <a:bodyPr wrap="square" lIns="0" tIns="0" rIns="0" bIns="0" rtlCol="0" anchor="ctr">
            <a:spAutoFit/>
          </a:bodyPr>
          <a:lstStyle>
            <a:defPPr>
              <a:defRPr lang="en-US"/>
            </a:defPPr>
            <a:lvl1pPr marR="0" lvl="0" indent="0" algn="ctr" defTabSz="914367" fontAlgn="auto">
              <a:spcBef>
                <a:spcPts val="0"/>
              </a:spcBef>
              <a:spcAft>
                <a:spcPts val="1364"/>
              </a:spcAft>
              <a:buClrTx/>
              <a:buSzTx/>
              <a:buFontTx/>
              <a:buNone/>
              <a:tabLst/>
              <a:defRPr kumimoji="0" sz="1100" b="0" i="0" u="none" strike="noStrike" cap="none" normalizeH="0" baseline="0">
                <a:ln>
                  <a:noFill/>
                </a:ln>
                <a:effectLst/>
                <a:uLnTx/>
                <a:uFillTx/>
              </a:defRPr>
            </a:lvl1pPr>
          </a:lstStyle>
          <a:p>
            <a:pPr marL="0" marR="0" lvl="0" indent="0" algn="l" defTabSz="914367" rtl="0" eaLnBrk="1" fontAlgn="auto" latinLnBrk="0" hangingPunct="1">
              <a:lnSpc>
                <a:spcPct val="100000"/>
              </a:lnSpc>
              <a:spcBef>
                <a:spcPts val="0"/>
              </a:spcBef>
              <a:spcAft>
                <a:spcPts val="1364"/>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Créez une présentation résumant le contrat pour l'équipe de direction.</a:t>
            </a:r>
          </a:p>
        </p:txBody>
      </p:sp>
      <p:sp>
        <p:nvSpPr>
          <p:cNvPr id="120" name="TextBox 119">
            <a:extLst>
              <a:ext uri="{FF2B5EF4-FFF2-40B4-BE49-F238E27FC236}">
                <a16:creationId xmlns:a16="http://schemas.microsoft.com/office/drawing/2014/main" id="{22CA833C-4588-CD79-2994-4C17B05D4009}"/>
              </a:ext>
            </a:extLst>
          </p:cNvPr>
          <p:cNvSpPr txBox="1"/>
          <p:nvPr/>
        </p:nvSpPr>
        <p:spPr>
          <a:xfrm>
            <a:off x="4052611" y="6099761"/>
            <a:ext cx="2315278" cy="338554"/>
          </a:xfrm>
          <a:prstGeom prst="rect">
            <a:avLst/>
          </a:prstGeom>
          <a:noFill/>
        </p:spPr>
        <p:txBody>
          <a:bodyPr wrap="square" lIns="0" tIns="0" rIns="0" bIns="0" anchor="ctr">
            <a:spAutoFit/>
          </a:bodyPr>
          <a:lstStyle/>
          <a:p>
            <a:pPr algn="ctr" defTabSz="914367">
              <a:spcAft>
                <a:spcPts val="546"/>
              </a:spcAft>
              <a:defRPr/>
            </a:pPr>
            <a:r>
              <a:rPr kumimoji="0" lang="fr-FR" sz="1100" b="0" i="0" u="none" strike="noStrike" cap="none" normalizeH="0" baseline="0" noProof="0" dirty="0">
                <a:ln>
                  <a:noFill/>
                </a:ln>
                <a:solidFill>
                  <a:srgbClr val="8661C5"/>
                </a:solidFill>
                <a:effectLst/>
                <a:uLnTx/>
                <a:uFillTx/>
                <a:latin typeface="Segoe UI Semibold"/>
                <a:cs typeface="Segoe UI Semilight"/>
                <a:hlinkClick r:id="rId17">
                  <a:extLst>
                    <a:ext uri="{A12FA001-AC4F-418D-AE19-62706E023703}">
                      <ahyp:hlinkClr xmlns:ahyp="http://schemas.microsoft.com/office/drawing/2018/hyperlinkcolor" val="tx"/>
                    </a:ext>
                  </a:extLst>
                </a:hlinkClick>
              </a:rPr>
              <a:t>Documentation du produit Copilot</a:t>
            </a:r>
            <a:r>
              <a:rPr lang="fr-FR" sz="1100" dirty="0">
                <a:solidFill>
                  <a:srgbClr val="8661C5"/>
                </a:solidFill>
                <a:latin typeface="Segoe UI Semibold"/>
                <a:cs typeface="Segoe UI Semilight"/>
                <a:hlinkClick r:id="rId17">
                  <a:extLst>
                    <a:ext uri="{A12FA001-AC4F-418D-AE19-62706E023703}">
                      <ahyp:hlinkClr xmlns:ahyp="http://schemas.microsoft.com/office/drawing/2018/hyperlinkcolor" val="tx"/>
                    </a:ext>
                  </a:extLst>
                </a:hlinkClick>
              </a:rPr>
              <a:t> pour Microsoft 365</a:t>
            </a:r>
            <a:endParaRPr kumimoji="0" lang="fr-FR" sz="1100" b="0" i="0" u="none" strike="noStrike" cap="none" normalizeH="0" baseline="0" noProof="0">
              <a:ln>
                <a:noFill/>
              </a:ln>
              <a:solidFill>
                <a:srgbClr val="8661C5"/>
              </a:solidFill>
              <a:effectLst/>
              <a:uLnTx/>
              <a:uFillTx/>
              <a:latin typeface="Segoe UI Semibold"/>
              <a:cs typeface="Segoe UI Semilight" panose="020B0402040204020203" pitchFamily="34" charset="0"/>
              <a:hlinkClick r:id="rId17">
                <a:extLst>
                  <a:ext uri="{A12FA001-AC4F-418D-AE19-62706E023703}">
                    <ahyp:hlinkClr xmlns:ahyp="http://schemas.microsoft.com/office/drawing/2018/hyperlinkcolor" val="tx"/>
                  </a:ext>
                </a:extLst>
              </a:hlinkClick>
            </a:endParaRPr>
          </a:p>
        </p:txBody>
      </p:sp>
      <p:sp>
        <p:nvSpPr>
          <p:cNvPr id="121" name="TextBox 120">
            <a:extLst>
              <a:ext uri="{FF2B5EF4-FFF2-40B4-BE49-F238E27FC236}">
                <a16:creationId xmlns:a16="http://schemas.microsoft.com/office/drawing/2014/main" id="{8EE22232-7570-F702-2A6E-52A7F1C0C2D2}"/>
              </a:ext>
            </a:extLst>
          </p:cNvPr>
          <p:cNvSpPr txBox="1"/>
          <p:nvPr/>
        </p:nvSpPr>
        <p:spPr>
          <a:xfrm>
            <a:off x="6642986" y="6099761"/>
            <a:ext cx="2315278" cy="338554"/>
          </a:xfrm>
          <a:prstGeom prst="rect">
            <a:avLst/>
          </a:prstGeom>
          <a:noFill/>
        </p:spPr>
        <p:txBody>
          <a:bodyPr wrap="square" lIns="0" tIns="0" rIns="0" bIns="0" anchor="ctr">
            <a:spAutoFit/>
          </a:bodyPr>
          <a:lstStyle/>
          <a:p>
            <a:pPr algn="ctr" defTabSz="914367">
              <a:spcAft>
                <a:spcPts val="546"/>
              </a:spcAft>
              <a:defRPr/>
            </a:pPr>
            <a:r>
              <a:rPr kumimoji="0" lang="fr-FR" sz="1100" b="0" i="0" u="none" strike="noStrike" cap="none" normalizeH="0" baseline="0" noProof="0" dirty="0">
                <a:ln w="3175">
                  <a:noFill/>
                </a:ln>
                <a:solidFill>
                  <a:srgbClr val="8661C5"/>
                </a:solidFill>
                <a:effectLst/>
                <a:uLnTx/>
                <a:uFillTx/>
                <a:latin typeface="Segoe UI Semibold"/>
                <a:cs typeface="Segoe UI"/>
                <a:hlinkClick r:id="rId18">
                  <a:extLst>
                    <a:ext uri="{A12FA001-AC4F-418D-AE19-62706E023703}">
                      <ahyp:hlinkClr xmlns:ahyp="http://schemas.microsoft.com/office/drawing/2018/hyperlinkcolor" val="tx"/>
                    </a:ext>
                  </a:extLst>
                </a:hlinkClick>
              </a:rPr>
              <a:t>Site d'adoption de </a:t>
            </a:r>
            <a:r>
              <a:rPr lang="fr-FR" sz="1100" dirty="0">
                <a:ln w="3175">
                  <a:noFill/>
                </a:ln>
                <a:solidFill>
                  <a:srgbClr val="8661C5"/>
                </a:solidFill>
                <a:latin typeface="Segoe UI Semibold"/>
                <a:cs typeface="Segoe UI"/>
                <a:hlinkClick r:id="rId18">
                  <a:extLst>
                    <a:ext uri="{A12FA001-AC4F-418D-AE19-62706E023703}">
                      <ahyp:hlinkClr xmlns:ahyp="http://schemas.microsoft.com/office/drawing/2018/hyperlinkcolor" val="tx"/>
                    </a:ext>
                  </a:extLst>
                </a:hlinkClick>
              </a:rPr>
              <a:t>Copilot pour </a:t>
            </a:r>
            <a:r>
              <a:rPr kumimoji="0" lang="fr-FR" sz="1100" b="0" i="0" u="none" strike="noStrike" cap="none" normalizeH="0" baseline="0" noProof="0" dirty="0">
                <a:ln w="3175">
                  <a:noFill/>
                </a:ln>
                <a:solidFill>
                  <a:srgbClr val="8661C5"/>
                </a:solidFill>
                <a:effectLst/>
                <a:uLnTx/>
                <a:uFillTx/>
                <a:latin typeface="Segoe UI Semibold"/>
                <a:cs typeface="Segoe UI"/>
                <a:hlinkClick r:id="rId18">
                  <a:extLst>
                    <a:ext uri="{A12FA001-AC4F-418D-AE19-62706E023703}">
                      <ahyp:hlinkClr xmlns:ahyp="http://schemas.microsoft.com/office/drawing/2018/hyperlinkcolor" val="tx"/>
                    </a:ext>
                  </a:extLst>
                </a:hlinkClick>
              </a:rPr>
              <a:t>Microsoft</a:t>
            </a:r>
            <a:r>
              <a:rPr lang="fr-FR" sz="1100" dirty="0">
                <a:ln w="3175">
                  <a:noFill/>
                </a:ln>
                <a:solidFill>
                  <a:srgbClr val="8661C5"/>
                </a:solidFill>
                <a:latin typeface="Segoe UI Semibold"/>
                <a:cs typeface="Segoe UI"/>
                <a:hlinkClick r:id="rId18">
                  <a:extLst>
                    <a:ext uri="{A12FA001-AC4F-418D-AE19-62706E023703}">
                      <ahyp:hlinkClr xmlns:ahyp="http://schemas.microsoft.com/office/drawing/2018/hyperlinkcolor" val="tx"/>
                    </a:ext>
                  </a:extLst>
                </a:hlinkClick>
              </a:rPr>
              <a:t> </a:t>
            </a:r>
            <a:r>
              <a:rPr kumimoji="0" lang="fr-FR" sz="1100" b="0" i="0" u="none" strike="noStrike" cap="none" normalizeH="0" baseline="0" noProof="0" dirty="0">
                <a:ln w="3175">
                  <a:noFill/>
                </a:ln>
                <a:solidFill>
                  <a:srgbClr val="8661C5"/>
                </a:solidFill>
                <a:effectLst/>
                <a:uLnTx/>
                <a:uFillTx/>
                <a:latin typeface="Segoe UI Semibold"/>
                <a:cs typeface="Segoe UI"/>
                <a:hlinkClick r:id="rId18">
                  <a:extLst>
                    <a:ext uri="{A12FA001-AC4F-418D-AE19-62706E023703}">
                      <ahyp:hlinkClr xmlns:ahyp="http://schemas.microsoft.com/office/drawing/2018/hyperlinkcolor" val="tx"/>
                    </a:ext>
                  </a:extLst>
                </a:hlinkClick>
              </a:rPr>
              <a:t>365</a:t>
            </a:r>
            <a:endParaRPr lang="fr-FR" sz="1100" b="0" i="0" u="none" strike="noStrike" cap="none" normalizeH="0" baseline="0" noProof="0" dirty="0">
              <a:ln w="3175">
                <a:noFill/>
              </a:ln>
              <a:solidFill>
                <a:srgbClr val="8661C5"/>
              </a:solidFill>
              <a:effectLst/>
              <a:uLnTx/>
              <a:uFillTx/>
              <a:latin typeface="Segoe UI Semibold"/>
              <a:cs typeface="Segoe UI"/>
            </a:endParaRPr>
          </a:p>
        </p:txBody>
      </p:sp>
      <p:sp>
        <p:nvSpPr>
          <p:cNvPr id="122" name="TextBox 121">
            <a:extLst>
              <a:ext uri="{FF2B5EF4-FFF2-40B4-BE49-F238E27FC236}">
                <a16:creationId xmlns:a16="http://schemas.microsoft.com/office/drawing/2014/main" id="{D84CAE75-526B-D928-6848-2B6DA5536F60}"/>
              </a:ext>
            </a:extLst>
          </p:cNvPr>
          <p:cNvSpPr txBox="1"/>
          <p:nvPr/>
        </p:nvSpPr>
        <p:spPr>
          <a:xfrm>
            <a:off x="9233363" y="6099761"/>
            <a:ext cx="2315278" cy="338554"/>
          </a:xfrm>
          <a:prstGeom prst="rect">
            <a:avLst/>
          </a:prstGeom>
          <a:noFill/>
        </p:spPr>
        <p:txBody>
          <a:bodyPr wrap="square" lIns="0" tIns="0" rIns="0" bIns="0" anchor="ctr">
            <a:spAutoFit/>
          </a:bodyPr>
          <a:lstStyle/>
          <a:p>
            <a:pPr algn="ctr" defTabSz="914367">
              <a:spcAft>
                <a:spcPts val="546"/>
              </a:spcAft>
              <a:defRPr/>
            </a:pPr>
            <a:r>
              <a:rPr kumimoji="0" lang="fr-FR" sz="1100" b="0" i="0" u="none" strike="noStrike" cap="none" normalizeH="0" baseline="0" noProof="0" dirty="0">
                <a:ln w="3175">
                  <a:noFill/>
                </a:ln>
                <a:solidFill>
                  <a:srgbClr val="8661C5"/>
                </a:solidFill>
                <a:effectLst/>
                <a:uLnTx/>
                <a:uFillTx/>
                <a:latin typeface="Segoe UI Semibold"/>
                <a:cs typeface="Segoe UI"/>
                <a:hlinkClick r:id="rId19">
                  <a:extLst>
                    <a:ext uri="{A12FA001-AC4F-418D-AE19-62706E023703}">
                      <ahyp:hlinkClr xmlns:ahyp="http://schemas.microsoft.com/office/drawing/2018/hyperlinkcolor" val="tx"/>
                    </a:ext>
                  </a:extLst>
                </a:hlinkClick>
              </a:rPr>
              <a:t>Utilisation de Copilot</a:t>
            </a:r>
            <a:r>
              <a:rPr lang="fr-FR" sz="1100" dirty="0">
                <a:ln w="3175">
                  <a:noFill/>
                </a:ln>
                <a:solidFill>
                  <a:srgbClr val="8661C5"/>
                </a:solidFill>
                <a:latin typeface="Segoe UI Semibold"/>
                <a:cs typeface="Segoe UI"/>
                <a:hlinkClick r:id="rId19">
                  <a:extLst>
                    <a:ext uri="{A12FA001-AC4F-418D-AE19-62706E023703}">
                      <ahyp:hlinkClr xmlns:ahyp="http://schemas.microsoft.com/office/drawing/2018/hyperlinkcolor" val="tx"/>
                    </a:ext>
                  </a:extLst>
                </a:hlinkClick>
              </a:rPr>
              <a:t> pour Microsoft 365</a:t>
            </a:r>
            <a:endParaRPr kumimoji="0" lang="fr-FR" sz="1100" b="0" i="0" u="none" strike="noStrike" cap="none" normalizeH="0" baseline="0" noProof="0">
              <a:ln w="3175">
                <a:noFill/>
              </a:ln>
              <a:solidFill>
                <a:srgbClr val="8661C5"/>
              </a:solidFill>
              <a:effectLst/>
              <a:uLnTx/>
              <a:uFillTx/>
              <a:latin typeface="Segoe UI Semibold"/>
              <a:cs typeface="Segoe UI"/>
              <a:hlinkClick r:id="rId19">
                <a:extLst>
                  <a:ext uri="{A12FA001-AC4F-418D-AE19-62706E023703}">
                    <ahyp:hlinkClr xmlns:ahyp="http://schemas.microsoft.com/office/drawing/2018/hyperlinkcolor" val="tx"/>
                  </a:ext>
                </a:extLst>
              </a:hlinkClick>
            </a:endParaRPr>
          </a:p>
        </p:txBody>
      </p:sp>
      <p:sp>
        <p:nvSpPr>
          <p:cNvPr id="1051" name="TextBox 1050">
            <a:extLst>
              <a:ext uri="{FF2B5EF4-FFF2-40B4-BE49-F238E27FC236}">
                <a16:creationId xmlns:a16="http://schemas.microsoft.com/office/drawing/2014/main" id="{2B55B415-6B42-7A3F-5791-19DA84455AFF}"/>
              </a:ext>
              <a:ext uri="{C183D7F6-B498-43B3-948B-1728B52AA6E4}">
                <adec:decorative xmlns:adec="http://schemas.microsoft.com/office/drawing/2017/decorative" val="1"/>
              </a:ext>
            </a:extLst>
          </p:cNvPr>
          <p:cNvSpPr txBox="1"/>
          <p:nvPr/>
        </p:nvSpPr>
        <p:spPr>
          <a:xfrm>
            <a:off x="12498914" y="1455809"/>
            <a:ext cx="892034" cy="369332"/>
          </a:xfrm>
          <a:prstGeom prst="rect">
            <a:avLst/>
          </a:prstGeom>
          <a:noFill/>
        </p:spPr>
        <p:txBody>
          <a:bodyPr wrap="square" lIns="0" tIns="0" rIns="0" bIns="0" rtlCol="0" anchor="t">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Microsoft 365 Chat</a:t>
            </a:r>
          </a:p>
        </p:txBody>
      </p:sp>
      <p:sp>
        <p:nvSpPr>
          <p:cNvPr id="3" name="TextBox 2">
            <a:extLst>
              <a:ext uri="{FF2B5EF4-FFF2-40B4-BE49-F238E27FC236}">
                <a16:creationId xmlns:a16="http://schemas.microsoft.com/office/drawing/2014/main" id="{C4C8637F-D012-2B9C-E3A4-A36CD411DFAB}"/>
              </a:ext>
              <a:ext uri="{C183D7F6-B498-43B3-948B-1728B52AA6E4}">
                <adec:decorative xmlns:adec="http://schemas.microsoft.com/office/drawing/2017/decorative" val="1"/>
              </a:ext>
            </a:extLst>
          </p:cNvPr>
          <p:cNvSpPr txBox="1"/>
          <p:nvPr/>
        </p:nvSpPr>
        <p:spPr>
          <a:xfrm>
            <a:off x="12332728" y="1279317"/>
            <a:ext cx="1198777" cy="489365"/>
          </a:xfrm>
          <a:prstGeom prst="rect">
            <a:avLst/>
          </a:prstGeom>
          <a:solidFill>
            <a:schemeClr val="bg2"/>
          </a:solidFill>
        </p:spPr>
        <p:txBody>
          <a:bodyPr wrap="square" lIns="182880" tIns="146304" rIns="182880" bIns="146304"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fr-FR" sz="1400" b="0" i="0" u="none" strike="noStrike" cap="none" normalizeH="0" baseline="0" noProof="0">
                <a:ln>
                  <a:noFill/>
                </a:ln>
                <a:gradFill>
                  <a:gsLst>
                    <a:gs pos="2917">
                      <a:prstClr val="black"/>
                    </a:gs>
                    <a:gs pos="30000">
                      <a:prstClr val="black"/>
                    </a:gs>
                  </a:gsLst>
                  <a:lin ang="5400000" scaled="0"/>
                </a:gradFill>
                <a:effectLst/>
                <a:uLnTx/>
                <a:uFillTx/>
                <a:latin typeface="Segoe UI"/>
                <a:ea typeface="+mn-ea"/>
                <a:cs typeface="+mn-cs"/>
              </a:rPr>
              <a:t>Banque d'icônes :</a:t>
            </a:r>
          </a:p>
        </p:txBody>
      </p:sp>
      <p:sp>
        <p:nvSpPr>
          <p:cNvPr id="4" name="Rectangle: Rounded Corners 3">
            <a:extLst>
              <a:ext uri="{FF2B5EF4-FFF2-40B4-BE49-F238E27FC236}">
                <a16:creationId xmlns:a16="http://schemas.microsoft.com/office/drawing/2014/main" id="{7AE21432-7E93-A76C-DCBB-CB15593C55DF}"/>
              </a:ext>
              <a:ext uri="{C183D7F6-B498-43B3-948B-1728B52AA6E4}">
                <adec:decorative xmlns:adec="http://schemas.microsoft.com/office/drawing/2017/decorative" val="1"/>
              </a:ext>
            </a:extLst>
          </p:cNvPr>
          <p:cNvSpPr/>
          <p:nvPr/>
        </p:nvSpPr>
        <p:spPr bwMode="auto">
          <a:xfrm>
            <a:off x="12332728" y="1347119"/>
            <a:ext cx="1198776" cy="3063358"/>
          </a:xfrm>
          <a:prstGeom prst="roundRect">
            <a:avLst/>
          </a:prstGeom>
          <a:noFill/>
          <a:ln>
            <a:solidFill>
              <a:schemeClr val="tx1">
                <a:lumMod val="50000"/>
                <a:lumOff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32472" rtl="0" eaLnBrk="1" fontAlgn="base" latinLnBrk="0" hangingPunct="1">
              <a:lnSpc>
                <a:spcPct val="9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6" name="Rectangle: Rounded Corners 5">
            <a:extLst>
              <a:ext uri="{FF2B5EF4-FFF2-40B4-BE49-F238E27FC236}">
                <a16:creationId xmlns:a16="http://schemas.microsoft.com/office/drawing/2014/main" id="{2CD1EC43-1E09-FF4B-5A97-218B2E9D7410}"/>
              </a:ext>
              <a:ext uri="{C183D7F6-B498-43B3-948B-1728B52AA6E4}">
                <adec:decorative xmlns:adec="http://schemas.microsoft.com/office/drawing/2017/decorative" val="1"/>
              </a:ext>
            </a:extLst>
          </p:cNvPr>
          <p:cNvSpPr/>
          <p:nvPr/>
        </p:nvSpPr>
        <p:spPr bwMode="auto">
          <a:xfrm>
            <a:off x="12272208" y="1695203"/>
            <a:ext cx="1326975" cy="3650125"/>
          </a:xfrm>
          <a:prstGeom prst="roundRect">
            <a:avLst/>
          </a:prstGeom>
          <a:solidFill>
            <a:schemeClr val="bg1">
              <a:lumMod val="85000"/>
            </a:schemeClr>
          </a:solidFill>
          <a:ln>
            <a:solidFill>
              <a:schemeClr val="tx1">
                <a:lumMod val="50000"/>
                <a:lumOff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32472" rtl="0" eaLnBrk="1" fontAlgn="base" latinLnBrk="0" hangingPunct="1">
              <a:lnSpc>
                <a:spcPct val="9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grpSp>
        <p:nvGrpSpPr>
          <p:cNvPr id="24" name="Group 23">
            <a:extLst>
              <a:ext uri="{FF2B5EF4-FFF2-40B4-BE49-F238E27FC236}">
                <a16:creationId xmlns:a16="http://schemas.microsoft.com/office/drawing/2014/main" id="{1B983623-067B-418F-C834-B52901E20A9B}"/>
              </a:ext>
              <a:ext uri="{C183D7F6-B498-43B3-948B-1728B52AA6E4}">
                <adec:decorative xmlns:adec="http://schemas.microsoft.com/office/drawing/2017/decorative" val="1"/>
              </a:ext>
            </a:extLst>
          </p:cNvPr>
          <p:cNvGrpSpPr/>
          <p:nvPr/>
        </p:nvGrpSpPr>
        <p:grpSpPr>
          <a:xfrm>
            <a:off x="12955079" y="1804950"/>
            <a:ext cx="534543" cy="534543"/>
            <a:chOff x="5831903" y="8381781"/>
            <a:chExt cx="534543" cy="534543"/>
          </a:xfrm>
        </p:grpSpPr>
        <p:sp>
          <p:nvSpPr>
            <p:cNvPr id="25" name="Rounded Rectangle 46">
              <a:extLst>
                <a:ext uri="{FF2B5EF4-FFF2-40B4-BE49-F238E27FC236}">
                  <a16:creationId xmlns:a16="http://schemas.microsoft.com/office/drawing/2014/main" id="{DE7877BD-5886-9E15-D1CA-95581310DE55}"/>
                </a:ext>
              </a:extLst>
            </p:cNvPr>
            <p:cNvSpPr/>
            <p:nvPr/>
          </p:nvSpPr>
          <p:spPr bwMode="auto">
            <a:xfrm>
              <a:off x="5831903"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26" name="Picture 8" descr="Microsoft Excel Logo - PNG and Vector - Logo Download">
              <a:hlinkClick r:id="rId9"/>
              <a:extLst>
                <a:ext uri="{FF2B5EF4-FFF2-40B4-BE49-F238E27FC236}">
                  <a16:creationId xmlns:a16="http://schemas.microsoft.com/office/drawing/2014/main" id="{8F158F4A-0557-4EB3-75DA-835959493C89}"/>
                </a:ext>
              </a:extLst>
            </p:cNvPr>
            <p:cNvPicPr>
              <a:picLocks noChangeArrowheads="1"/>
            </p:cNvPicPr>
            <p:nvPr/>
          </p:nvPicPr>
          <p:blipFill rotWithShape="1">
            <a:blip r:embed="rId10" cstate="print">
              <a:extLst>
                <a:ext uri="{28A0092B-C50C-407E-A947-70E740481C1C}">
                  <a14:useLocalDpi xmlns:a14="http://schemas.microsoft.com/office/drawing/2010/main" val="0"/>
                </a:ext>
              </a:extLst>
            </a:blip>
            <a:srcRect l="17073" t="17073" r="17073" b="17073"/>
            <a:stretch/>
          </p:blipFill>
          <p:spPr bwMode="auto">
            <a:xfrm>
              <a:off x="5943929"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7" name="Group 26">
            <a:extLst>
              <a:ext uri="{FF2B5EF4-FFF2-40B4-BE49-F238E27FC236}">
                <a16:creationId xmlns:a16="http://schemas.microsoft.com/office/drawing/2014/main" id="{A6118519-0132-5C94-1C84-FAD06BE88766}"/>
              </a:ext>
              <a:ext uri="{C183D7F6-B498-43B3-948B-1728B52AA6E4}">
                <adec:decorative xmlns:adec="http://schemas.microsoft.com/office/drawing/2017/decorative" val="1"/>
              </a:ext>
            </a:extLst>
          </p:cNvPr>
          <p:cNvGrpSpPr/>
          <p:nvPr/>
        </p:nvGrpSpPr>
        <p:grpSpPr>
          <a:xfrm>
            <a:off x="12337443" y="1795849"/>
            <a:ext cx="534543" cy="534543"/>
            <a:chOff x="1047176" y="8381781"/>
            <a:chExt cx="534543" cy="534543"/>
          </a:xfrm>
        </p:grpSpPr>
        <p:sp>
          <p:nvSpPr>
            <p:cNvPr id="28" name="server_2" title="Icon of a server with a padlock in the lower right corner">
              <a:extLst>
                <a:ext uri="{FF2B5EF4-FFF2-40B4-BE49-F238E27FC236}">
                  <a16:creationId xmlns:a16="http://schemas.microsoft.com/office/drawing/2014/main" id="{D12E95DC-F9E3-B4D0-D31A-0FD32B23919B}"/>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29" name="Rounded Rectangle 46">
              <a:extLst>
                <a:ext uri="{FF2B5EF4-FFF2-40B4-BE49-F238E27FC236}">
                  <a16:creationId xmlns:a16="http://schemas.microsoft.com/office/drawing/2014/main" id="{442A282B-F0C1-D306-36FE-86F8E433FA10}"/>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0" name="Picture 10" descr="Microsoft Word Logo - PNG and Vector - Logo Download">
              <a:hlinkClick r:id="rId13"/>
              <a:extLst>
                <a:ext uri="{FF2B5EF4-FFF2-40B4-BE49-F238E27FC236}">
                  <a16:creationId xmlns:a16="http://schemas.microsoft.com/office/drawing/2014/main" id="{DAD8B5CB-A2C5-5A1C-E8BB-28ECB76446C2}"/>
                </a:ext>
              </a:extLst>
            </p:cNvPr>
            <p:cNvPicPr>
              <a:picLocks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1" name="Group 30">
            <a:extLst>
              <a:ext uri="{FF2B5EF4-FFF2-40B4-BE49-F238E27FC236}">
                <a16:creationId xmlns:a16="http://schemas.microsoft.com/office/drawing/2014/main" id="{894615A1-E855-BBBD-5B6A-062F9444D101}"/>
              </a:ext>
              <a:ext uri="{C183D7F6-B498-43B3-948B-1728B52AA6E4}">
                <adec:decorative xmlns:adec="http://schemas.microsoft.com/office/drawing/2017/decorative" val="1"/>
              </a:ext>
            </a:extLst>
          </p:cNvPr>
          <p:cNvGrpSpPr/>
          <p:nvPr/>
        </p:nvGrpSpPr>
        <p:grpSpPr>
          <a:xfrm>
            <a:off x="12354307" y="2357559"/>
            <a:ext cx="534543" cy="534543"/>
            <a:chOff x="9021721" y="8381781"/>
            <a:chExt cx="534543" cy="534543"/>
          </a:xfrm>
        </p:grpSpPr>
        <p:sp>
          <p:nvSpPr>
            <p:cNvPr id="33" name="Rounded Rectangle 46">
              <a:extLst>
                <a:ext uri="{FF2B5EF4-FFF2-40B4-BE49-F238E27FC236}">
                  <a16:creationId xmlns:a16="http://schemas.microsoft.com/office/drawing/2014/main" id="{023FBBCB-3621-33E2-DD51-A9F3982C8FBD}"/>
                </a:ext>
              </a:extLst>
            </p:cNvPr>
            <p:cNvSpPr/>
            <p:nvPr/>
          </p:nvSpPr>
          <p:spPr bwMode="auto">
            <a:xfrm>
              <a:off x="9021721"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4" name="Picture 4" descr="Microsoft PowerPoint Logo - PNG and Vector - Logo Download">
              <a:hlinkClick r:id="rId15"/>
              <a:extLst>
                <a:ext uri="{FF2B5EF4-FFF2-40B4-BE49-F238E27FC236}">
                  <a16:creationId xmlns:a16="http://schemas.microsoft.com/office/drawing/2014/main" id="{5F19379A-147E-0335-8BD4-1F1633180699}"/>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132039" y="8503049"/>
              <a:ext cx="313907" cy="29200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8" name="Group 37">
            <a:extLst>
              <a:ext uri="{FF2B5EF4-FFF2-40B4-BE49-F238E27FC236}">
                <a16:creationId xmlns:a16="http://schemas.microsoft.com/office/drawing/2014/main" id="{A0C960C8-2BF6-5FC6-F831-4B94681B819D}"/>
              </a:ext>
              <a:ext uri="{C183D7F6-B498-43B3-948B-1728B52AA6E4}">
                <adec:decorative xmlns:adec="http://schemas.microsoft.com/office/drawing/2017/decorative" val="1"/>
              </a:ext>
            </a:extLst>
          </p:cNvPr>
          <p:cNvGrpSpPr/>
          <p:nvPr/>
        </p:nvGrpSpPr>
        <p:grpSpPr>
          <a:xfrm>
            <a:off x="12946655" y="2375761"/>
            <a:ext cx="534543" cy="534543"/>
            <a:chOff x="4236994" y="8381781"/>
            <a:chExt cx="534543" cy="534543"/>
          </a:xfrm>
        </p:grpSpPr>
        <p:sp>
          <p:nvSpPr>
            <p:cNvPr id="39" name="Rounded Rectangle 46">
              <a:extLst>
                <a:ext uri="{FF2B5EF4-FFF2-40B4-BE49-F238E27FC236}">
                  <a16:creationId xmlns:a16="http://schemas.microsoft.com/office/drawing/2014/main" id="{02278B5C-5856-797D-44C5-9716C4955088}"/>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40" name="Picture 6" descr="Microsoft Teams Logo, symbol, meaning, history, PNG">
              <a:hlinkClick r:id="rId11"/>
              <a:extLst>
                <a:ext uri="{FF2B5EF4-FFF2-40B4-BE49-F238E27FC236}">
                  <a16:creationId xmlns:a16="http://schemas.microsoft.com/office/drawing/2014/main" id="{B4DA30F7-8386-B0BC-826D-40468B2AB4B7}"/>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1" name="Group 40">
            <a:extLst>
              <a:ext uri="{FF2B5EF4-FFF2-40B4-BE49-F238E27FC236}">
                <a16:creationId xmlns:a16="http://schemas.microsoft.com/office/drawing/2014/main" id="{3433569F-24C1-E50A-3409-57521051410B}"/>
              </a:ext>
              <a:ext uri="{C183D7F6-B498-43B3-948B-1728B52AA6E4}">
                <adec:decorative xmlns:adec="http://schemas.microsoft.com/office/drawing/2017/decorative" val="1"/>
              </a:ext>
            </a:extLst>
          </p:cNvPr>
          <p:cNvGrpSpPr/>
          <p:nvPr/>
        </p:nvGrpSpPr>
        <p:grpSpPr>
          <a:xfrm>
            <a:off x="12337443" y="4628254"/>
            <a:ext cx="534543" cy="534543"/>
            <a:chOff x="10616632" y="8381781"/>
            <a:chExt cx="534543" cy="534543"/>
          </a:xfrm>
        </p:grpSpPr>
        <p:sp>
          <p:nvSpPr>
            <p:cNvPr id="42" name="Rounded Rectangle 46">
              <a:extLst>
                <a:ext uri="{FF2B5EF4-FFF2-40B4-BE49-F238E27FC236}">
                  <a16:creationId xmlns:a16="http://schemas.microsoft.com/office/drawing/2014/main" id="{A7C7893C-351B-94A3-9EEA-A8D81D8C9AE1}"/>
                </a:ext>
              </a:extLst>
            </p:cNvPr>
            <p:cNvSpPr/>
            <p:nvPr/>
          </p:nvSpPr>
          <p:spPr bwMode="auto">
            <a:xfrm>
              <a:off x="10616632"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44" name="Picture 2" descr="Zip Co logo SVG free download, id: 101874 - Brandlogos.net">
              <a:hlinkClick r:id="rId7"/>
              <a:extLst>
                <a:ext uri="{FF2B5EF4-FFF2-40B4-BE49-F238E27FC236}">
                  <a16:creationId xmlns:a16="http://schemas.microsoft.com/office/drawing/2014/main" id="{7AFF613E-BE21-4995-D34C-15C1A4248D87}"/>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742420" y="8520465"/>
              <a:ext cx="282965" cy="25717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8" name="Group 47">
            <a:extLst>
              <a:ext uri="{FF2B5EF4-FFF2-40B4-BE49-F238E27FC236}">
                <a16:creationId xmlns:a16="http://schemas.microsoft.com/office/drawing/2014/main" id="{2BC5B7E8-E784-967B-A5CA-8FD3C0E07212}"/>
              </a:ext>
              <a:ext uri="{C183D7F6-B498-43B3-948B-1728B52AA6E4}">
                <adec:decorative xmlns:adec="http://schemas.microsoft.com/office/drawing/2017/decorative" val="1"/>
              </a:ext>
            </a:extLst>
          </p:cNvPr>
          <p:cNvGrpSpPr/>
          <p:nvPr/>
        </p:nvGrpSpPr>
        <p:grpSpPr>
          <a:xfrm>
            <a:off x="12232737" y="2871529"/>
            <a:ext cx="693723" cy="693723"/>
            <a:chOff x="12595089" y="5743274"/>
            <a:chExt cx="693723" cy="693723"/>
          </a:xfrm>
        </p:grpSpPr>
        <p:sp>
          <p:nvSpPr>
            <p:cNvPr id="46" name="Rounded Rectangle 46">
              <a:hlinkClick r:id="rId20"/>
              <a:extLst>
                <a:ext uri="{FF2B5EF4-FFF2-40B4-BE49-F238E27FC236}">
                  <a16:creationId xmlns:a16="http://schemas.microsoft.com/office/drawing/2014/main" id="{23E517BC-15B9-06B4-D3B5-FD91CF242586}"/>
                </a:ext>
              </a:extLst>
            </p:cNvPr>
            <p:cNvSpPr/>
            <p:nvPr/>
          </p:nvSpPr>
          <p:spPr bwMode="auto">
            <a:xfrm>
              <a:off x="12716387" y="5818028"/>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7" name="Graphic 6">
              <a:extLst>
                <a:ext uri="{FF2B5EF4-FFF2-40B4-BE49-F238E27FC236}">
                  <a16:creationId xmlns:a16="http://schemas.microsoft.com/office/drawing/2014/main" id="{DF03C578-3F1A-FF4C-7831-6DFAF6AA685C}"/>
                </a:ext>
                <a:ext uri="{C183D7F6-B498-43B3-948B-1728B52AA6E4}">
                  <adec:decorative xmlns:adec="http://schemas.microsoft.com/office/drawing/2017/decorative" val="1"/>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12595089" y="5743274"/>
              <a:ext cx="693723" cy="693723"/>
            </a:xfrm>
            <a:prstGeom prst="rect">
              <a:avLst/>
            </a:prstGeom>
          </p:spPr>
        </p:pic>
      </p:grpSp>
      <p:grpSp>
        <p:nvGrpSpPr>
          <p:cNvPr id="54" name="Group 53">
            <a:extLst>
              <a:ext uri="{FF2B5EF4-FFF2-40B4-BE49-F238E27FC236}">
                <a16:creationId xmlns:a16="http://schemas.microsoft.com/office/drawing/2014/main" id="{830A9596-8A95-56C8-F2F2-AE9F97A04453}"/>
              </a:ext>
              <a:ext uri="{C183D7F6-B498-43B3-948B-1728B52AA6E4}">
                <adec:decorative xmlns:adec="http://schemas.microsoft.com/office/drawing/2017/decorative" val="1"/>
              </a:ext>
            </a:extLst>
          </p:cNvPr>
          <p:cNvGrpSpPr/>
          <p:nvPr/>
        </p:nvGrpSpPr>
        <p:grpSpPr>
          <a:xfrm>
            <a:off x="12944931" y="2949036"/>
            <a:ext cx="534543" cy="534543"/>
            <a:chOff x="12597814" y="5340801"/>
            <a:chExt cx="534543" cy="534543"/>
          </a:xfrm>
        </p:grpSpPr>
        <p:sp>
          <p:nvSpPr>
            <p:cNvPr id="51" name="Rounded Rectangle 46">
              <a:hlinkClick r:id="rId23"/>
              <a:extLst>
                <a:ext uri="{FF2B5EF4-FFF2-40B4-BE49-F238E27FC236}">
                  <a16:creationId xmlns:a16="http://schemas.microsoft.com/office/drawing/2014/main" id="{C510E785-523E-1FF0-913E-8AD78290D1FC}"/>
                </a:ext>
              </a:extLst>
            </p:cNvPr>
            <p:cNvSpPr/>
            <p:nvPr/>
          </p:nvSpPr>
          <p:spPr bwMode="auto">
            <a:xfrm>
              <a:off x="12597814" y="534080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5" name="Picture 14" descr="Onenote Icon of Flat style - Available in SVG, PNG, EPS, AI &amp; Icon fonts">
              <a:hlinkClick r:id="rId23"/>
              <a:extLst>
                <a:ext uri="{FF2B5EF4-FFF2-40B4-BE49-F238E27FC236}">
                  <a16:creationId xmlns:a16="http://schemas.microsoft.com/office/drawing/2014/main" id="{DED28364-B60D-1697-AAE8-488720735194}"/>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12648474" y="5414387"/>
              <a:ext cx="382586" cy="38258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1" name="Group 60">
            <a:extLst>
              <a:ext uri="{FF2B5EF4-FFF2-40B4-BE49-F238E27FC236}">
                <a16:creationId xmlns:a16="http://schemas.microsoft.com/office/drawing/2014/main" id="{7DB6E20C-D007-9EF9-7C58-7907FA412976}"/>
              </a:ext>
              <a:ext uri="{C183D7F6-B498-43B3-948B-1728B52AA6E4}">
                <adec:decorative xmlns:adec="http://schemas.microsoft.com/office/drawing/2017/decorative" val="1"/>
              </a:ext>
            </a:extLst>
          </p:cNvPr>
          <p:cNvGrpSpPr/>
          <p:nvPr/>
        </p:nvGrpSpPr>
        <p:grpSpPr>
          <a:xfrm>
            <a:off x="12948168" y="4637792"/>
            <a:ext cx="534543" cy="534543"/>
            <a:chOff x="12778532" y="5665565"/>
            <a:chExt cx="534543" cy="534543"/>
          </a:xfrm>
        </p:grpSpPr>
        <p:sp>
          <p:nvSpPr>
            <p:cNvPr id="59" name="Rounded Rectangle 46">
              <a:hlinkClick r:id="rId25"/>
              <a:extLst>
                <a:ext uri="{FF2B5EF4-FFF2-40B4-BE49-F238E27FC236}">
                  <a16:creationId xmlns:a16="http://schemas.microsoft.com/office/drawing/2014/main" id="{5630DF13-5784-C965-2E2E-E8581D175E6C}"/>
                </a:ext>
              </a:extLst>
            </p:cNvPr>
            <p:cNvSpPr/>
            <p:nvPr/>
          </p:nvSpPr>
          <p:spPr bwMode="auto">
            <a:xfrm>
              <a:off x="12778532" y="5665565"/>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1" name="Picture 10" descr="A picture containing graphics, logo, symbol, electric blue&#10;&#10;Description automatically generated">
              <a:hlinkClick r:id="rId25"/>
              <a:extLst>
                <a:ext uri="{FF2B5EF4-FFF2-40B4-BE49-F238E27FC236}">
                  <a16:creationId xmlns:a16="http://schemas.microsoft.com/office/drawing/2014/main" id="{709545DF-9136-0108-A8F4-56F58FCE96A4}"/>
                </a:ext>
              </a:extLst>
            </p:cNvPr>
            <p:cNvPicPr>
              <a:picLocks noChangeAspect="1"/>
            </p:cNvPicPr>
            <p:nvPr/>
          </p:nvPicPr>
          <p:blipFill>
            <a:blip r:embed="rId26"/>
            <a:stretch>
              <a:fillRect/>
            </a:stretch>
          </p:blipFill>
          <p:spPr>
            <a:xfrm>
              <a:off x="12870088" y="5768479"/>
              <a:ext cx="382583" cy="371252"/>
            </a:xfrm>
            <a:prstGeom prst="rect">
              <a:avLst/>
            </a:prstGeom>
          </p:spPr>
        </p:pic>
      </p:grpSp>
      <p:grpSp>
        <p:nvGrpSpPr>
          <p:cNvPr id="64" name="Group 63">
            <a:extLst>
              <a:ext uri="{FF2B5EF4-FFF2-40B4-BE49-F238E27FC236}">
                <a16:creationId xmlns:a16="http://schemas.microsoft.com/office/drawing/2014/main" id="{96268CE2-30D7-1F7A-2D95-E3BEC92CCCCF}"/>
              </a:ext>
              <a:ext uri="{C183D7F6-B498-43B3-948B-1728B52AA6E4}">
                <adec:decorative xmlns:adec="http://schemas.microsoft.com/office/drawing/2017/decorative" val="1"/>
              </a:ext>
            </a:extLst>
          </p:cNvPr>
          <p:cNvGrpSpPr/>
          <p:nvPr/>
        </p:nvGrpSpPr>
        <p:grpSpPr>
          <a:xfrm>
            <a:off x="12383491" y="3757098"/>
            <a:ext cx="534543" cy="534543"/>
            <a:chOff x="12498914" y="5650593"/>
            <a:chExt cx="534543" cy="534543"/>
          </a:xfrm>
        </p:grpSpPr>
        <p:sp>
          <p:nvSpPr>
            <p:cNvPr id="62" name="Rounded Rectangle 46">
              <a:hlinkClick r:id="rId27"/>
              <a:extLst>
                <a:ext uri="{FF2B5EF4-FFF2-40B4-BE49-F238E27FC236}">
                  <a16:creationId xmlns:a16="http://schemas.microsoft.com/office/drawing/2014/main" id="{8B5B72AF-C421-6624-C397-A03E1F2C0672}"/>
                </a:ext>
              </a:extLst>
            </p:cNvPr>
            <p:cNvSpPr/>
            <p:nvPr/>
          </p:nvSpPr>
          <p:spPr bwMode="auto">
            <a:xfrm>
              <a:off x="12498914" y="5650593"/>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6" name="Picture 15" descr="Whiteboard icon in Windows 11 Color Style">
              <a:hlinkClick r:id="rId27"/>
              <a:extLst>
                <a:ext uri="{FF2B5EF4-FFF2-40B4-BE49-F238E27FC236}">
                  <a16:creationId xmlns:a16="http://schemas.microsoft.com/office/drawing/2014/main" id="{69AB0380-4C15-A6BB-9634-4CC891FA94DD}"/>
                </a:ext>
              </a:extLst>
            </p:cNvPr>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12572494" y="5733219"/>
              <a:ext cx="382585" cy="38258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6" name="Group 65">
            <a:extLst>
              <a:ext uri="{FF2B5EF4-FFF2-40B4-BE49-F238E27FC236}">
                <a16:creationId xmlns:a16="http://schemas.microsoft.com/office/drawing/2014/main" id="{35ECD9C0-97C2-E222-E92C-48CAECA0AAED}"/>
              </a:ext>
              <a:ext uri="{C183D7F6-B498-43B3-948B-1728B52AA6E4}">
                <adec:decorative xmlns:adec="http://schemas.microsoft.com/office/drawing/2017/decorative" val="1"/>
              </a:ext>
            </a:extLst>
          </p:cNvPr>
          <p:cNvGrpSpPr/>
          <p:nvPr/>
        </p:nvGrpSpPr>
        <p:grpSpPr>
          <a:xfrm>
            <a:off x="12982045" y="3766904"/>
            <a:ext cx="534543" cy="534543"/>
            <a:chOff x="12648363" y="6739401"/>
            <a:chExt cx="534543" cy="534543"/>
          </a:xfrm>
        </p:grpSpPr>
        <p:sp>
          <p:nvSpPr>
            <p:cNvPr id="65" name="Rounded Rectangle 46">
              <a:hlinkClick r:id="rId29"/>
              <a:extLst>
                <a:ext uri="{FF2B5EF4-FFF2-40B4-BE49-F238E27FC236}">
                  <a16:creationId xmlns:a16="http://schemas.microsoft.com/office/drawing/2014/main" id="{9653D0D8-9428-C9A5-D83D-0399B70B6220}"/>
                </a:ext>
              </a:extLst>
            </p:cNvPr>
            <p:cNvSpPr/>
            <p:nvPr/>
          </p:nvSpPr>
          <p:spPr bwMode="auto">
            <a:xfrm>
              <a:off x="12648363" y="673940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9" name="Graphic 8">
              <a:hlinkClick r:id="rId29"/>
              <a:extLst>
                <a:ext uri="{FF2B5EF4-FFF2-40B4-BE49-F238E27FC236}">
                  <a16:creationId xmlns:a16="http://schemas.microsoft.com/office/drawing/2014/main" id="{0F939EA5-3A22-F4BA-A2DF-E6303205769D}"/>
                </a:ext>
                <a:ext uri="{C183D7F6-B498-43B3-948B-1728B52AA6E4}">
                  <adec:decorative xmlns:adec="http://schemas.microsoft.com/office/drawing/2017/decorative" val="1"/>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12724341" y="6815379"/>
              <a:ext cx="382586" cy="382585"/>
            </a:xfrm>
            <a:prstGeom prst="rect">
              <a:avLst/>
            </a:prstGeom>
          </p:spPr>
        </p:pic>
      </p:grpSp>
    </p:spTree>
    <p:extLst>
      <p:ext uri="{BB962C8B-B14F-4D97-AF65-F5344CB8AC3E}">
        <p14:creationId xmlns:p14="http://schemas.microsoft.com/office/powerpoint/2010/main" val="2012988897"/>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9">
            <a:extLst>
              <a:ext uri="{FF2B5EF4-FFF2-40B4-BE49-F238E27FC236}">
                <a16:creationId xmlns:a16="http://schemas.microsoft.com/office/drawing/2014/main" id="{FEA2A9EB-F81F-2175-A9D3-55EA7DF0AAC3}"/>
              </a:ext>
            </a:extLst>
          </p:cNvPr>
          <p:cNvSpPr>
            <a:spLocks noGrp="1"/>
          </p:cNvSpPr>
          <p:nvPr>
            <p:ph type="title"/>
          </p:nvPr>
        </p:nvSpPr>
        <p:spPr>
          <a:noFill/>
        </p:spPr>
        <p:txBody>
          <a:bodyPr wrap="square">
            <a:spAutoFit/>
          </a:bodyPr>
          <a:lstStyle/>
          <a:p>
            <a:pPr defTabSz="914400"/>
            <a:r>
              <a:rPr lang="fr-FR" sz="3200" spc="0">
                <a:gradFill flip="none">
                  <a:gsLst>
                    <a:gs pos="0">
                      <a:srgbClr val="3E76D4"/>
                    </a:gs>
                    <a:gs pos="50000">
                      <a:srgbClr val="8661C5"/>
                    </a:gs>
                    <a:gs pos="100000">
                      <a:srgbClr val="C73ECC"/>
                    </a:gs>
                  </a:gsLst>
                  <a:lin ang="2700000" scaled="1"/>
                  <a:tileRect/>
                </a:gradFill>
                <a:cs typeface="+mn-cs"/>
              </a:rPr>
              <a:t>Réaliser une acquisition avec Copilot</a:t>
            </a:r>
            <a:r>
              <a:rPr lang="fr-FR" spc="0">
                <a:gradFill flip="none">
                  <a:gsLst>
                    <a:gs pos="0">
                      <a:srgbClr val="3E76D4"/>
                    </a:gs>
                    <a:gs pos="50000">
                      <a:srgbClr val="8661C5"/>
                    </a:gs>
                    <a:gs pos="100000">
                      <a:srgbClr val="C73ECC"/>
                    </a:gs>
                  </a:gsLst>
                  <a:lin ang="2700000" scaled="1"/>
                  <a:tileRect/>
                </a:gradFill>
                <a:cs typeface="+mn-cs"/>
              </a:rPr>
              <a:t> pour Microsoft 365</a:t>
            </a:r>
            <a:endParaRPr lang="fr-FR" sz="3200" spc="0">
              <a:gradFill flip="none" rotWithShape="1">
                <a:gsLst>
                  <a:gs pos="0">
                    <a:srgbClr val="3E76D4"/>
                  </a:gs>
                  <a:gs pos="50000">
                    <a:srgbClr val="8661C5"/>
                  </a:gs>
                  <a:gs pos="100000">
                    <a:srgbClr val="C73ECC"/>
                  </a:gs>
                </a:gsLst>
                <a:lin ang="2700000" scaled="1"/>
                <a:tileRect/>
              </a:gradFill>
              <a:cs typeface="Segoe UI Semibold"/>
            </a:endParaRPr>
          </a:p>
        </p:txBody>
      </p:sp>
      <p:pic>
        <p:nvPicPr>
          <p:cNvPr id="3" name="Picture 2" descr="Microsoft Copilot logo">
            <a:extLst>
              <a:ext uri="{FF2B5EF4-FFF2-40B4-BE49-F238E27FC236}">
                <a16:creationId xmlns:a16="http://schemas.microsoft.com/office/drawing/2014/main" id="{5F252E8D-28FD-39C7-2DBD-B90C16D885E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0138E4D4-22D8-3C92-3521-1E5B497499CF}"/>
              </a:ext>
              <a:ext uri="{C183D7F6-B498-43B3-948B-1728B52AA6E4}">
                <adec:decorative xmlns:adec="http://schemas.microsoft.com/office/drawing/2017/decorative" val="1"/>
              </a:ext>
            </a:extLst>
          </p:cNvPr>
          <p:cNvGrpSpPr/>
          <p:nvPr/>
        </p:nvGrpSpPr>
        <p:grpSpPr>
          <a:xfrm>
            <a:off x="0" y="1672999"/>
            <a:ext cx="12188952" cy="4713514"/>
            <a:chOff x="0" y="1672999"/>
            <a:chExt cx="12188952" cy="4713514"/>
          </a:xfrm>
        </p:grpSpPr>
        <p:sp>
          <p:nvSpPr>
            <p:cNvPr id="18" name="Rectangle: Rounded Corners 6">
              <a:extLst>
                <a:ext uri="{FF2B5EF4-FFF2-40B4-BE49-F238E27FC236}">
                  <a16:creationId xmlns:a16="http://schemas.microsoft.com/office/drawing/2014/main" id="{CEE09D8D-F8EB-556B-1B14-BD218C0B74FA}"/>
                </a:ext>
                <a:ext uri="{C183D7F6-B498-43B3-948B-1728B52AA6E4}">
                  <adec:decorative xmlns:adec="http://schemas.microsoft.com/office/drawing/2017/decorative" val="1"/>
                </a:ext>
              </a:extLst>
            </p:cNvPr>
            <p:cNvSpPr>
              <a:spLocks/>
            </p:cNvSpPr>
            <p:nvPr/>
          </p:nvSpPr>
          <p:spPr bwMode="auto">
            <a:xfrm>
              <a:off x="588263" y="1715723"/>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9" name="Rectangle: Rounded Corners 6">
              <a:extLst>
                <a:ext uri="{FF2B5EF4-FFF2-40B4-BE49-F238E27FC236}">
                  <a16:creationId xmlns:a16="http://schemas.microsoft.com/office/drawing/2014/main" id="{6E41D2FD-83C2-B617-EA2F-7ED02CA5529E}"/>
                </a:ext>
                <a:ext uri="{C183D7F6-B498-43B3-948B-1728B52AA6E4}">
                  <adec:decorative xmlns:adec="http://schemas.microsoft.com/office/drawing/2017/decorative" val="1"/>
                </a:ext>
              </a:extLst>
            </p:cNvPr>
            <p:cNvSpPr>
              <a:spLocks/>
            </p:cNvSpPr>
            <p:nvPr/>
          </p:nvSpPr>
          <p:spPr bwMode="auto">
            <a:xfrm>
              <a:off x="4323378" y="1715723"/>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6" name="Rectangle: Rounded Corners 6">
              <a:extLst>
                <a:ext uri="{FF2B5EF4-FFF2-40B4-BE49-F238E27FC236}">
                  <a16:creationId xmlns:a16="http://schemas.microsoft.com/office/drawing/2014/main" id="{14586D58-9228-3F88-54CD-F3C8DA0AA129}"/>
                </a:ext>
                <a:ext uri="{C183D7F6-B498-43B3-948B-1728B52AA6E4}">
                  <adec:decorative xmlns:adec="http://schemas.microsoft.com/office/drawing/2017/decorative" val="1"/>
                </a:ext>
              </a:extLst>
            </p:cNvPr>
            <p:cNvSpPr>
              <a:spLocks/>
            </p:cNvSpPr>
            <p:nvPr/>
          </p:nvSpPr>
          <p:spPr bwMode="auto">
            <a:xfrm>
              <a:off x="8062557" y="1687513"/>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7" name="Rectangle: Rounded Corners 3">
              <a:extLst>
                <a:ext uri="{FF2B5EF4-FFF2-40B4-BE49-F238E27FC236}">
                  <a16:creationId xmlns:a16="http://schemas.microsoft.com/office/drawing/2014/main" id="{6BFA1422-E149-B813-BECD-2C16608B5FC5}"/>
                </a:ext>
                <a:ext uri="{C183D7F6-B498-43B3-948B-1728B52AA6E4}">
                  <adec:decorative xmlns:adec="http://schemas.microsoft.com/office/drawing/2017/decorative" val="1"/>
                </a:ext>
              </a:extLst>
            </p:cNvPr>
            <p:cNvSpPr/>
            <p:nvPr/>
          </p:nvSpPr>
          <p:spPr bwMode="auto">
            <a:xfrm>
              <a:off x="0" y="1672999"/>
              <a:ext cx="12188952" cy="45719"/>
            </a:xfrm>
            <a:prstGeom prst="roundRect">
              <a:avLst>
                <a:gd name="adj" fmla="val 11366"/>
              </a:avLst>
            </a:prstGeom>
            <a:gradFill flip="none" rotWithShape="1">
              <a:gsLst>
                <a:gs pos="0">
                  <a:srgbClr val="0F6CBD"/>
                </a:gs>
                <a:gs pos="100000">
                  <a:srgbClr val="9F51DE"/>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normalizeH="0" noProof="0">
                <a:ln>
                  <a:noFill/>
                </a:ln>
                <a:gradFill>
                  <a:gsLst>
                    <a:gs pos="0">
                      <a:srgbClr val="FFFFFF"/>
                    </a:gs>
                    <a:gs pos="100000">
                      <a:srgbClr val="FFFFFF"/>
                    </a:gs>
                  </a:gsLst>
                  <a:lin ang="5400000" scaled="0"/>
                </a:gradFill>
                <a:effectLst/>
                <a:uLnTx/>
                <a:uFillTx/>
                <a:latin typeface="Segoe UI Semibold"/>
                <a:ea typeface="+mn-ea"/>
                <a:cs typeface="Segoe UI" pitchFamily="34" charset="0"/>
              </a:endParaRPr>
            </a:p>
          </p:txBody>
        </p:sp>
        <p:sp>
          <p:nvSpPr>
            <p:cNvPr id="29" name="Rectangle: Rounded Corners 6">
              <a:extLst>
                <a:ext uri="{FF2B5EF4-FFF2-40B4-BE49-F238E27FC236}">
                  <a16:creationId xmlns:a16="http://schemas.microsoft.com/office/drawing/2014/main" id="{B3A0FBF3-84D5-EE94-37D4-297920609136}"/>
                </a:ext>
                <a:ext uri="{C183D7F6-B498-43B3-948B-1728B52AA6E4}">
                  <adec:decorative xmlns:adec="http://schemas.microsoft.com/office/drawing/2017/decorative" val="1"/>
                </a:ext>
              </a:extLst>
            </p:cNvPr>
            <p:cNvSpPr>
              <a:spLocks/>
            </p:cNvSpPr>
            <p:nvPr/>
          </p:nvSpPr>
          <p:spPr bwMode="auto">
            <a:xfrm>
              <a:off x="588263" y="4289426"/>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30" name="Rectangle: Rounded Corners 6">
              <a:extLst>
                <a:ext uri="{FF2B5EF4-FFF2-40B4-BE49-F238E27FC236}">
                  <a16:creationId xmlns:a16="http://schemas.microsoft.com/office/drawing/2014/main" id="{41B57C3F-24C9-4D78-D36A-BB2899BD27E7}"/>
                </a:ext>
                <a:ext uri="{C183D7F6-B498-43B3-948B-1728B52AA6E4}">
                  <adec:decorative xmlns:adec="http://schemas.microsoft.com/office/drawing/2017/decorative" val="1"/>
                </a:ext>
              </a:extLst>
            </p:cNvPr>
            <p:cNvSpPr>
              <a:spLocks/>
            </p:cNvSpPr>
            <p:nvPr/>
          </p:nvSpPr>
          <p:spPr bwMode="auto">
            <a:xfrm>
              <a:off x="4323378" y="4289426"/>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31" name="Rectangle: Rounded Corners 6">
              <a:extLst>
                <a:ext uri="{FF2B5EF4-FFF2-40B4-BE49-F238E27FC236}">
                  <a16:creationId xmlns:a16="http://schemas.microsoft.com/office/drawing/2014/main" id="{612708F9-6C0C-B675-5B18-DD3B7EDADF49}"/>
                </a:ext>
                <a:ext uri="{C183D7F6-B498-43B3-948B-1728B52AA6E4}">
                  <adec:decorative xmlns:adec="http://schemas.microsoft.com/office/drawing/2017/decorative" val="1"/>
                </a:ext>
              </a:extLst>
            </p:cNvPr>
            <p:cNvSpPr>
              <a:spLocks/>
            </p:cNvSpPr>
            <p:nvPr/>
          </p:nvSpPr>
          <p:spPr bwMode="auto">
            <a:xfrm>
              <a:off x="8062557" y="4289426"/>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32" name="Rectangle: Rounded Corners 3">
              <a:extLst>
                <a:ext uri="{FF2B5EF4-FFF2-40B4-BE49-F238E27FC236}">
                  <a16:creationId xmlns:a16="http://schemas.microsoft.com/office/drawing/2014/main" id="{B0653C7F-8A63-18B4-8CC6-EE1FAD18EF8E}"/>
                </a:ext>
                <a:ext uri="{C183D7F6-B498-43B3-948B-1728B52AA6E4}">
                  <adec:decorative xmlns:adec="http://schemas.microsoft.com/office/drawing/2017/decorative" val="1"/>
                </a:ext>
              </a:extLst>
            </p:cNvPr>
            <p:cNvSpPr/>
            <p:nvPr/>
          </p:nvSpPr>
          <p:spPr bwMode="auto">
            <a:xfrm>
              <a:off x="0" y="4274912"/>
              <a:ext cx="12188952" cy="45719"/>
            </a:xfrm>
            <a:prstGeom prst="roundRect">
              <a:avLst>
                <a:gd name="adj" fmla="val 11366"/>
              </a:avLst>
            </a:prstGeom>
            <a:gradFill flip="none" rotWithShape="1">
              <a:gsLst>
                <a:gs pos="0">
                  <a:srgbClr val="0F6CBD"/>
                </a:gs>
                <a:gs pos="100000">
                  <a:srgbClr val="9F51DE"/>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normalizeH="0" noProof="0">
                <a:ln>
                  <a:noFill/>
                </a:ln>
                <a:gradFill>
                  <a:gsLst>
                    <a:gs pos="0">
                      <a:srgbClr val="FFFFFF"/>
                    </a:gs>
                    <a:gs pos="100000">
                      <a:srgbClr val="FFFFFF"/>
                    </a:gs>
                  </a:gsLst>
                  <a:lin ang="5400000" scaled="0"/>
                </a:gradFill>
                <a:effectLst/>
                <a:uLnTx/>
                <a:uFillTx/>
                <a:latin typeface="Segoe UI Semibold"/>
                <a:ea typeface="+mn-ea"/>
                <a:cs typeface="Segoe UI" pitchFamily="34" charset="0"/>
              </a:endParaRPr>
            </a:p>
          </p:txBody>
        </p:sp>
      </p:grpSp>
      <p:sp>
        <p:nvSpPr>
          <p:cNvPr id="33" name="TextBox 32">
            <a:extLst>
              <a:ext uri="{FF2B5EF4-FFF2-40B4-BE49-F238E27FC236}">
                <a16:creationId xmlns:a16="http://schemas.microsoft.com/office/drawing/2014/main" id="{B27D8533-8E9F-D96D-C0BB-ADA83FFB6E19}"/>
              </a:ext>
            </a:extLst>
          </p:cNvPr>
          <p:cNvSpPr txBox="1">
            <a:spLocks/>
          </p:cNvSpPr>
          <p:nvPr/>
        </p:nvSpPr>
        <p:spPr>
          <a:xfrm>
            <a:off x="754898" y="1838368"/>
            <a:ext cx="2982142" cy="430887"/>
          </a:xfrm>
          <a:prstGeom prst="rect">
            <a:avLst/>
          </a:prstGeom>
          <a:noFill/>
        </p:spPr>
        <p:txBody>
          <a:bodyPr wrap="square" lIns="0" tIns="0" rIns="0" bIns="0" anchor="t">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noProof="0">
                <a:ln>
                  <a:noFill/>
                </a:ln>
                <a:solidFill>
                  <a:prstClr val="black"/>
                </a:solidFill>
                <a:effectLst/>
                <a:uLnTx/>
                <a:uFillTx/>
                <a:latin typeface="Segoe UI Semibold"/>
                <a:cs typeface="Segoe UI"/>
              </a:rPr>
              <a:t>Résumer les rapports de diligence raisonnable</a:t>
            </a:r>
          </a:p>
        </p:txBody>
      </p:sp>
      <p:sp>
        <p:nvSpPr>
          <p:cNvPr id="34" name="Text Placeholder 2">
            <a:extLst>
              <a:ext uri="{FF2B5EF4-FFF2-40B4-BE49-F238E27FC236}">
                <a16:creationId xmlns:a16="http://schemas.microsoft.com/office/drawing/2014/main" id="{C88D7B98-4EA2-4F82-0A8F-78EE39D8B4DC}"/>
              </a:ext>
            </a:extLst>
          </p:cNvPr>
          <p:cNvSpPr txBox="1">
            <a:spLocks/>
          </p:cNvSpPr>
          <p:nvPr/>
        </p:nvSpPr>
        <p:spPr>
          <a:xfrm>
            <a:off x="737209" y="2269255"/>
            <a:ext cx="2982142" cy="323165"/>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Pct val="90000"/>
              <a:buFont typeface="Wingdings" panose="05000000000000000000" pitchFamily="2" charset="2"/>
              <a:buNone/>
              <a:tabLst/>
              <a:defRPr/>
            </a:pPr>
            <a:r>
              <a:rPr kumimoji="0" lang="fr-FR" sz="1050" b="0" i="0" u="none" strike="noStrike" cap="none" normalizeH="0" noProof="0">
                <a:ln w="3175">
                  <a:noFill/>
                </a:ln>
                <a:solidFill>
                  <a:prstClr val="black"/>
                </a:solidFill>
                <a:effectLst/>
                <a:uLnTx/>
                <a:uFillTx/>
                <a:latin typeface="Segoe UI"/>
                <a:ea typeface="+mn-ea"/>
                <a:cs typeface="Segoe UI" panose="020B0502040204020203" pitchFamily="34" charset="0"/>
              </a:rPr>
              <a:t>Depuis l'application Teams, créez une invite Copilot dans Microsoft 365 Chat</a:t>
            </a:r>
          </a:p>
        </p:txBody>
      </p:sp>
      <p:grpSp>
        <p:nvGrpSpPr>
          <p:cNvPr id="73" name="Group 72" descr="Microsoft Copilot logo">
            <a:extLst>
              <a:ext uri="{FF2B5EF4-FFF2-40B4-BE49-F238E27FC236}">
                <a16:creationId xmlns:a16="http://schemas.microsoft.com/office/drawing/2014/main" id="{C362F404-A970-4BD3-CCA3-435164BE4927}"/>
              </a:ext>
            </a:extLst>
          </p:cNvPr>
          <p:cNvGrpSpPr>
            <a:grpSpLocks/>
          </p:cNvGrpSpPr>
          <p:nvPr/>
        </p:nvGrpSpPr>
        <p:grpSpPr>
          <a:xfrm>
            <a:off x="3610466" y="1434676"/>
            <a:ext cx="534544" cy="534544"/>
            <a:chOff x="3610465" y="1434675"/>
            <a:chExt cx="534543" cy="534543"/>
          </a:xfrm>
        </p:grpSpPr>
        <p:sp>
          <p:nvSpPr>
            <p:cNvPr id="74" name="Rounded Rectangle 46">
              <a:extLst>
                <a:ext uri="{FF2B5EF4-FFF2-40B4-BE49-F238E27FC236}">
                  <a16:creationId xmlns:a16="http://schemas.microsoft.com/office/drawing/2014/main" id="{8FE01266-0BB2-A521-FCD9-1FBC717EBEDA}"/>
                </a:ext>
                <a:ext uri="{C183D7F6-B498-43B3-948B-1728B52AA6E4}">
                  <adec:decorative xmlns:adec="http://schemas.microsoft.com/office/drawing/2017/decorative" val="1"/>
                </a:ext>
              </a:extLst>
            </p:cNvPr>
            <p:cNvSpPr/>
            <p:nvPr/>
          </p:nvSpPr>
          <p:spPr bwMode="auto">
            <a:xfrm>
              <a:off x="3610465" y="1434675"/>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75" name="Picture 2" descr="Zip Co logo SVG free download, id: 101874 - Brandlogos.net">
              <a:hlinkClick r:id="rId4"/>
              <a:extLst>
                <a:ext uri="{FF2B5EF4-FFF2-40B4-BE49-F238E27FC236}">
                  <a16:creationId xmlns:a16="http://schemas.microsoft.com/office/drawing/2014/main" id="{6C427443-BF17-F492-035B-012E6D746656}"/>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6020" y="1580474"/>
              <a:ext cx="282965" cy="257174"/>
            </a:xfrm>
            <a:prstGeom prst="rect">
              <a:avLst/>
            </a:prstGeom>
            <a:noFill/>
            <a:extLst>
              <a:ext uri="{909E8E84-426E-40DD-AFC4-6F175D3DCCD1}">
                <a14:hiddenFill xmlns:a14="http://schemas.microsoft.com/office/drawing/2010/main">
                  <a:solidFill>
                    <a:srgbClr val="FFFFFF"/>
                  </a:solidFill>
                </a14:hiddenFill>
              </a:ext>
            </a:extLst>
          </p:spPr>
        </p:pic>
      </p:grpSp>
      <p:sp>
        <p:nvSpPr>
          <p:cNvPr id="41" name="Rectangle: Rounded Corners 6">
            <a:extLst>
              <a:ext uri="{FF2B5EF4-FFF2-40B4-BE49-F238E27FC236}">
                <a16:creationId xmlns:a16="http://schemas.microsoft.com/office/drawing/2014/main" id="{931AEB8B-2D56-F1BD-AF6D-1312CBF9C734}"/>
              </a:ext>
              <a:ext uri="{C183D7F6-B498-43B3-948B-1728B52AA6E4}">
                <adec:decorative xmlns:adec="http://schemas.microsoft.com/office/drawing/2017/decorative" val="1"/>
              </a:ext>
            </a:extLst>
          </p:cNvPr>
          <p:cNvSpPr/>
          <p:nvPr/>
        </p:nvSpPr>
        <p:spPr bwMode="auto">
          <a:xfrm>
            <a:off x="737209" y="2671215"/>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42" name="Title 1">
            <a:extLst>
              <a:ext uri="{FF2B5EF4-FFF2-40B4-BE49-F238E27FC236}">
                <a16:creationId xmlns:a16="http://schemas.microsoft.com/office/drawing/2014/main" id="{4970B337-4E0D-C53C-BD67-AD51697A8D78}"/>
              </a:ext>
            </a:extLst>
          </p:cNvPr>
          <p:cNvSpPr txBox="1">
            <a:spLocks/>
          </p:cNvSpPr>
          <p:nvPr/>
        </p:nvSpPr>
        <p:spPr>
          <a:xfrm>
            <a:off x="878319" y="2865255"/>
            <a:ext cx="2735299" cy="615553"/>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Résumer les informations </a:t>
            </a:r>
            <a:r>
              <a:rPr kumimoji="0" lang="fr-FR" sz="1000" b="0" i="0" u="sng" strike="noStrike" cap="none" spc="0" normalizeH="0" noProof="0">
                <a:ln w="3175">
                  <a:noFill/>
                </a:ln>
                <a:solidFill>
                  <a:srgbClr val="0078D4"/>
                </a:solidFill>
                <a:effectLst/>
                <a:uLnTx/>
                <a:uFillTx/>
                <a:latin typeface="Segoe UI"/>
                <a:ea typeface="+mn-ea"/>
                <a:cs typeface="Segoe UI" pitchFamily="34" charset="0"/>
              </a:rPr>
              <a:t>des données financières de </a:t>
            </a:r>
            <a:r>
              <a:rPr kumimoji="0" lang="fr-FR" sz="1000" b="0" i="0" u="sng" strike="noStrike" cap="none" spc="0" normalizeH="0" noProof="0" err="1">
                <a:ln w="3175">
                  <a:noFill/>
                </a:ln>
                <a:solidFill>
                  <a:srgbClr val="0078D4"/>
                </a:solidFill>
                <a:effectLst/>
                <a:uLnTx/>
                <a:uFillTx/>
                <a:latin typeface="Segoe UI"/>
                <a:ea typeface="+mn-ea"/>
                <a:cs typeface="Segoe UI" pitchFamily="34" charset="0"/>
              </a:rPr>
              <a:t>Fabrikam</a:t>
            </a:r>
            <a:r>
              <a:rPr kumimoji="0" lang="fr-FR" sz="1000" b="0" i="0" u="sng" strike="noStrike" cap="none" spc="0" normalizeH="0" noProof="0">
                <a:ln w="3175">
                  <a:noFill/>
                </a:ln>
                <a:solidFill>
                  <a:srgbClr val="0078D4"/>
                </a:solidFill>
                <a:effectLst/>
                <a:uLnTx/>
                <a:uFillTx/>
                <a:latin typeface="Segoe UI"/>
                <a:ea typeface="+mn-ea"/>
                <a:cs typeface="Segoe UI" pitchFamily="34" charset="0"/>
              </a:rPr>
              <a:t>, de l'analyse des opérations de </a:t>
            </a:r>
            <a:r>
              <a:rPr kumimoji="0" lang="fr-FR" sz="1000" b="0" i="0" u="sng" strike="noStrike" cap="none" spc="0" normalizeH="0" noProof="0" err="1">
                <a:ln w="3175">
                  <a:noFill/>
                </a:ln>
                <a:solidFill>
                  <a:srgbClr val="0078D4"/>
                </a:solidFill>
                <a:effectLst/>
                <a:uLnTx/>
                <a:uFillTx/>
                <a:latin typeface="Segoe UI"/>
                <a:ea typeface="+mn-ea"/>
                <a:cs typeface="Segoe UI" pitchFamily="34" charset="0"/>
              </a:rPr>
              <a:t>Fabrikam</a:t>
            </a:r>
            <a:r>
              <a:rPr kumimoji="0" lang="fr-FR" sz="1000" b="0" i="0" u="sng" strike="noStrike" cap="none" spc="0" normalizeH="0" noProof="0">
                <a:ln w="3175">
                  <a:noFill/>
                </a:ln>
                <a:solidFill>
                  <a:srgbClr val="0078D4"/>
                </a:solidFill>
                <a:effectLst/>
                <a:uLnTx/>
                <a:uFillTx/>
                <a:latin typeface="Segoe UI"/>
                <a:ea typeface="+mn-ea"/>
                <a:cs typeface="Segoe UI" pitchFamily="34" charset="0"/>
              </a:rPr>
              <a:t>, du plan d'intégration de </a:t>
            </a:r>
            <a:r>
              <a:rPr kumimoji="0" lang="fr-FR" sz="1000" b="0" i="0" u="sng" strike="noStrike" cap="none" spc="0" normalizeH="0" noProof="0" err="1">
                <a:ln w="3175">
                  <a:noFill/>
                </a:ln>
                <a:solidFill>
                  <a:srgbClr val="0078D4"/>
                </a:solidFill>
                <a:effectLst/>
                <a:uLnTx/>
                <a:uFillTx/>
                <a:latin typeface="Segoe UI"/>
                <a:ea typeface="+mn-ea"/>
                <a:cs typeface="Segoe UI" pitchFamily="34" charset="0"/>
              </a:rPr>
              <a:t>Fabrikam</a:t>
            </a:r>
            <a:r>
              <a:rPr kumimoji="0" lang="fr-FR" sz="1000" b="0" i="0" u="sng" strike="noStrike" cap="none" spc="0" normalizeH="0" noProof="0">
                <a:ln w="3175">
                  <a:noFill/>
                </a:ln>
                <a:solidFill>
                  <a:srgbClr val="0078D4"/>
                </a:solidFill>
                <a:effectLst/>
                <a:uLnTx/>
                <a:uFillTx/>
                <a:latin typeface="Segoe UI"/>
                <a:ea typeface="+mn-ea"/>
                <a:cs typeface="Segoe UI" pitchFamily="34" charset="0"/>
              </a:rPr>
              <a:t>. </a:t>
            </a:r>
          </a:p>
        </p:txBody>
      </p:sp>
      <p:sp>
        <p:nvSpPr>
          <p:cNvPr id="43" name="TextBox 42">
            <a:extLst>
              <a:ext uri="{FF2B5EF4-FFF2-40B4-BE49-F238E27FC236}">
                <a16:creationId xmlns:a16="http://schemas.microsoft.com/office/drawing/2014/main" id="{174CFAAA-E29F-4CB0-E9A1-FC57A37E0D60}"/>
              </a:ext>
            </a:extLst>
          </p:cNvPr>
          <p:cNvSpPr txBox="1"/>
          <p:nvPr/>
        </p:nvSpPr>
        <p:spPr>
          <a:xfrm>
            <a:off x="4490013" y="1838368"/>
            <a:ext cx="2982142" cy="215444"/>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noProof="0">
                <a:ln>
                  <a:noFill/>
                </a:ln>
                <a:solidFill>
                  <a:prstClr val="black"/>
                </a:solidFill>
                <a:effectLst/>
                <a:uLnTx/>
                <a:uFillTx/>
                <a:latin typeface="Segoe UI Semibold"/>
                <a:cs typeface="Segoe UI" pitchFamily="34" charset="0"/>
              </a:rPr>
              <a:t>Analyser les données financières</a:t>
            </a:r>
          </a:p>
        </p:txBody>
      </p:sp>
      <p:sp>
        <p:nvSpPr>
          <p:cNvPr id="44" name="Text Placeholder 2">
            <a:extLst>
              <a:ext uri="{FF2B5EF4-FFF2-40B4-BE49-F238E27FC236}">
                <a16:creationId xmlns:a16="http://schemas.microsoft.com/office/drawing/2014/main" id="{39AD6964-A655-C937-2AEE-A8EF793F760A}"/>
              </a:ext>
            </a:extLst>
          </p:cNvPr>
          <p:cNvSpPr txBox="1">
            <a:spLocks/>
          </p:cNvSpPr>
          <p:nvPr/>
        </p:nvSpPr>
        <p:spPr>
          <a:xfrm>
            <a:off x="4490013" y="2088676"/>
            <a:ext cx="2982142" cy="161583"/>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Pct val="90000"/>
              <a:buFont typeface="Wingdings" panose="05000000000000000000" pitchFamily="2" charset="2"/>
              <a:buNone/>
              <a:tabLst/>
              <a:defRPr/>
            </a:pPr>
            <a:r>
              <a:rPr kumimoji="0" lang="fr-FR" sz="1050" b="0" i="0" u="none" strike="noStrike" cap="none" normalizeH="0" noProof="0">
                <a:ln w="3175">
                  <a:noFill/>
                </a:ln>
                <a:solidFill>
                  <a:prstClr val="black"/>
                </a:solidFill>
                <a:effectLst/>
                <a:uLnTx/>
                <a:uFillTx/>
                <a:latin typeface="Segoe UI"/>
                <a:ea typeface="+mn-ea"/>
                <a:cs typeface="Segoe UI" panose="020B0502040204020203" pitchFamily="34" charset="0"/>
              </a:rPr>
              <a:t>Utilisez un tableau pour</a:t>
            </a:r>
          </a:p>
        </p:txBody>
      </p:sp>
      <p:grpSp>
        <p:nvGrpSpPr>
          <p:cNvPr id="45" name="Group 44" descr="Microsoft Excel logo">
            <a:extLst>
              <a:ext uri="{FF2B5EF4-FFF2-40B4-BE49-F238E27FC236}">
                <a16:creationId xmlns:a16="http://schemas.microsoft.com/office/drawing/2014/main" id="{967596A2-3484-3CFF-52A9-8576F55313D2}"/>
              </a:ext>
              <a:ext uri="{C183D7F6-B498-43B3-948B-1728B52AA6E4}">
                <adec:decorative xmlns:adec="http://schemas.microsoft.com/office/drawing/2017/decorative" val="0"/>
              </a:ext>
            </a:extLst>
          </p:cNvPr>
          <p:cNvGrpSpPr>
            <a:grpSpLocks/>
          </p:cNvGrpSpPr>
          <p:nvPr/>
        </p:nvGrpSpPr>
        <p:grpSpPr>
          <a:xfrm>
            <a:off x="7372685" y="1430404"/>
            <a:ext cx="534544" cy="534544"/>
            <a:chOff x="5831903" y="8381781"/>
            <a:chExt cx="534543" cy="534543"/>
          </a:xfrm>
        </p:grpSpPr>
        <p:sp>
          <p:nvSpPr>
            <p:cNvPr id="46" name="Rounded Rectangle 46">
              <a:extLst>
                <a:ext uri="{FF2B5EF4-FFF2-40B4-BE49-F238E27FC236}">
                  <a16:creationId xmlns:a16="http://schemas.microsoft.com/office/drawing/2014/main" id="{8860C2A0-0DB3-FBFE-8F7D-F3C39B605FFD}"/>
                </a:ext>
              </a:extLst>
            </p:cNvPr>
            <p:cNvSpPr/>
            <p:nvPr/>
          </p:nvSpPr>
          <p:spPr bwMode="auto">
            <a:xfrm>
              <a:off x="5831903"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47" name="Picture 8" descr="Microsoft Excel Logo - PNG and Vector - Logo Download">
              <a:hlinkClick r:id="rId6"/>
              <a:extLst>
                <a:ext uri="{FF2B5EF4-FFF2-40B4-BE49-F238E27FC236}">
                  <a16:creationId xmlns:a16="http://schemas.microsoft.com/office/drawing/2014/main" id="{E793A958-F062-5EB6-1F3F-E739C39C5A38}"/>
                </a:ext>
              </a:extLst>
            </p:cNvPr>
            <p:cNvPicPr>
              <a:picLocks noChangeArrowheads="1"/>
            </p:cNvPicPr>
            <p:nvPr/>
          </p:nvPicPr>
          <p:blipFill rotWithShape="1">
            <a:blip r:embed="rId7" cstate="print">
              <a:extLst>
                <a:ext uri="{28A0092B-C50C-407E-A947-70E740481C1C}">
                  <a14:useLocalDpi xmlns:a14="http://schemas.microsoft.com/office/drawing/2010/main" val="0"/>
                </a:ext>
              </a:extLst>
            </a:blip>
            <a:srcRect l="17073" t="17073" r="17073" b="17073"/>
            <a:stretch/>
          </p:blipFill>
          <p:spPr bwMode="auto">
            <a:xfrm>
              <a:off x="5943929"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sp>
        <p:nvSpPr>
          <p:cNvPr id="48" name="Rectangle: Rounded Corners 6">
            <a:extLst>
              <a:ext uri="{FF2B5EF4-FFF2-40B4-BE49-F238E27FC236}">
                <a16:creationId xmlns:a16="http://schemas.microsoft.com/office/drawing/2014/main" id="{E72A1698-51C5-782F-E7BB-D7411718C4AA}"/>
              </a:ext>
              <a:ext uri="{C183D7F6-B498-43B3-948B-1728B52AA6E4}">
                <adec:decorative xmlns:adec="http://schemas.microsoft.com/office/drawing/2017/decorative" val="1"/>
              </a:ext>
            </a:extLst>
          </p:cNvPr>
          <p:cNvSpPr/>
          <p:nvPr/>
        </p:nvSpPr>
        <p:spPr bwMode="auto">
          <a:xfrm>
            <a:off x="4472324" y="2670111"/>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49" name="Title 1">
            <a:extLst>
              <a:ext uri="{FF2B5EF4-FFF2-40B4-BE49-F238E27FC236}">
                <a16:creationId xmlns:a16="http://schemas.microsoft.com/office/drawing/2014/main" id="{CDDFADE6-8846-DFAF-3D07-B1DEDE62E8F8}"/>
              </a:ext>
            </a:extLst>
          </p:cNvPr>
          <p:cNvSpPr txBox="1">
            <a:spLocks/>
          </p:cNvSpPr>
          <p:nvPr/>
        </p:nvSpPr>
        <p:spPr>
          <a:xfrm>
            <a:off x="4613434" y="3096087"/>
            <a:ext cx="2735299" cy="153888"/>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Afficher les informations tirées des données.</a:t>
            </a:r>
          </a:p>
        </p:txBody>
      </p:sp>
      <p:sp>
        <p:nvSpPr>
          <p:cNvPr id="50" name="TextBox 49">
            <a:extLst>
              <a:ext uri="{FF2B5EF4-FFF2-40B4-BE49-F238E27FC236}">
                <a16:creationId xmlns:a16="http://schemas.microsoft.com/office/drawing/2014/main" id="{BEE79CE9-2295-F15A-9CA1-7BD074D2C487}"/>
              </a:ext>
            </a:extLst>
          </p:cNvPr>
          <p:cNvSpPr txBox="1"/>
          <p:nvPr/>
        </p:nvSpPr>
        <p:spPr>
          <a:xfrm>
            <a:off x="8229191" y="1838368"/>
            <a:ext cx="2982142" cy="215444"/>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noProof="0">
                <a:ln>
                  <a:noFill/>
                </a:ln>
                <a:solidFill>
                  <a:prstClr val="black"/>
                </a:solidFill>
                <a:effectLst/>
                <a:uLnTx/>
                <a:uFillTx/>
                <a:latin typeface="Segoe UI Semibold"/>
                <a:cs typeface="Segoe UI" pitchFamily="34" charset="0"/>
              </a:rPr>
              <a:t>Rencontrer le service juridique</a:t>
            </a:r>
          </a:p>
        </p:txBody>
      </p:sp>
      <p:sp>
        <p:nvSpPr>
          <p:cNvPr id="51" name="Text Placeholder 2">
            <a:extLst>
              <a:ext uri="{FF2B5EF4-FFF2-40B4-BE49-F238E27FC236}">
                <a16:creationId xmlns:a16="http://schemas.microsoft.com/office/drawing/2014/main" id="{EC7EBB76-6C46-5316-D0DE-2B68F9FE8177}"/>
              </a:ext>
            </a:extLst>
          </p:cNvPr>
          <p:cNvSpPr txBox="1">
            <a:spLocks/>
          </p:cNvSpPr>
          <p:nvPr/>
        </p:nvSpPr>
        <p:spPr>
          <a:xfrm>
            <a:off x="8229191" y="2088676"/>
            <a:ext cx="2982142" cy="161583"/>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Pct val="90000"/>
              <a:buFont typeface="Wingdings" panose="05000000000000000000" pitchFamily="2" charset="2"/>
              <a:buNone/>
              <a:tabLst/>
              <a:defRPr/>
            </a:pPr>
            <a:r>
              <a:rPr kumimoji="0" lang="fr-FR" sz="1050" b="0" i="0" u="none" strike="noStrike" cap="none" normalizeH="0" noProof="0">
                <a:ln w="3175">
                  <a:noFill/>
                </a:ln>
                <a:solidFill>
                  <a:prstClr val="black"/>
                </a:solidFill>
                <a:effectLst/>
                <a:uLnTx/>
                <a:uFillTx/>
                <a:latin typeface="Segoe UI"/>
                <a:ea typeface="+mn-ea"/>
                <a:cs typeface="Segoe UI" panose="020B0502040204020203" pitchFamily="34" charset="0"/>
              </a:rPr>
              <a:t>Dans l'onglet récapitulatif de la réunion</a:t>
            </a:r>
          </a:p>
        </p:txBody>
      </p:sp>
      <p:grpSp>
        <p:nvGrpSpPr>
          <p:cNvPr id="84" name="Group 83" descr="Microsoft Teams Logo">
            <a:extLst>
              <a:ext uri="{FF2B5EF4-FFF2-40B4-BE49-F238E27FC236}">
                <a16:creationId xmlns:a16="http://schemas.microsoft.com/office/drawing/2014/main" id="{65800763-CD87-5B20-97C2-826A1C3BAA53}"/>
              </a:ext>
              <a:ext uri="{C183D7F6-B498-43B3-948B-1728B52AA6E4}">
                <adec:decorative xmlns:adec="http://schemas.microsoft.com/office/drawing/2017/decorative" val="0"/>
              </a:ext>
            </a:extLst>
          </p:cNvPr>
          <p:cNvGrpSpPr>
            <a:grpSpLocks/>
          </p:cNvGrpSpPr>
          <p:nvPr/>
        </p:nvGrpSpPr>
        <p:grpSpPr>
          <a:xfrm>
            <a:off x="11118809" y="1412882"/>
            <a:ext cx="534543" cy="534543"/>
            <a:chOff x="3125234" y="13590476"/>
            <a:chExt cx="659280" cy="659280"/>
          </a:xfrm>
        </p:grpSpPr>
        <p:sp>
          <p:nvSpPr>
            <p:cNvPr id="88" name="Rounded Rectangle 56">
              <a:extLst>
                <a:ext uri="{FF2B5EF4-FFF2-40B4-BE49-F238E27FC236}">
                  <a16:creationId xmlns:a16="http://schemas.microsoft.com/office/drawing/2014/main" id="{8468E3EF-EB5F-B2B0-0FF6-A727336E4A09}"/>
                </a:ext>
              </a:extLst>
            </p:cNvPr>
            <p:cNvSpPr/>
            <p:nvPr/>
          </p:nvSpPr>
          <p:spPr bwMode="auto">
            <a:xfrm>
              <a:off x="3125234" y="13590476"/>
              <a:ext cx="659280" cy="659280"/>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89" name="Graphic 88">
              <a:extLst>
                <a:ext uri="{FF2B5EF4-FFF2-40B4-BE49-F238E27FC236}">
                  <a16:creationId xmlns:a16="http://schemas.microsoft.com/office/drawing/2014/main" id="{94ABFA54-47A0-D686-C31A-2DC87247E75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229606" y="13694555"/>
              <a:ext cx="451120" cy="451118"/>
            </a:xfrm>
            <a:prstGeom prst="rect">
              <a:avLst/>
            </a:prstGeom>
          </p:spPr>
        </p:pic>
      </p:grpSp>
      <p:sp>
        <p:nvSpPr>
          <p:cNvPr id="55" name="Rectangle: Rounded Corners 6">
            <a:extLst>
              <a:ext uri="{FF2B5EF4-FFF2-40B4-BE49-F238E27FC236}">
                <a16:creationId xmlns:a16="http://schemas.microsoft.com/office/drawing/2014/main" id="{3681F243-1DA0-3C5B-6FB5-82E15DD5E390}"/>
              </a:ext>
              <a:ext uri="{C183D7F6-B498-43B3-948B-1728B52AA6E4}">
                <adec:decorative xmlns:adec="http://schemas.microsoft.com/office/drawing/2017/decorative" val="1"/>
              </a:ext>
            </a:extLst>
          </p:cNvPr>
          <p:cNvSpPr/>
          <p:nvPr/>
        </p:nvSpPr>
        <p:spPr bwMode="auto">
          <a:xfrm>
            <a:off x="8211503" y="2670111"/>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56" name="Title 1">
            <a:extLst>
              <a:ext uri="{FF2B5EF4-FFF2-40B4-BE49-F238E27FC236}">
                <a16:creationId xmlns:a16="http://schemas.microsoft.com/office/drawing/2014/main" id="{EBBA81AF-5955-19AB-6E14-DB88898C1D23}"/>
              </a:ext>
            </a:extLst>
          </p:cNvPr>
          <p:cNvSpPr txBox="1">
            <a:spLocks/>
          </p:cNvSpPr>
          <p:nvPr/>
        </p:nvSpPr>
        <p:spPr>
          <a:xfrm>
            <a:off x="8352613" y="3019143"/>
            <a:ext cx="2735299" cy="307777"/>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Lister </a:t>
            </a:r>
            <a:r>
              <a:rPr kumimoji="0" lang="fr-FR" sz="1000" b="0" i="0" u="none" strike="noStrike" cap="none" spc="0" normalizeH="0" noProof="0">
                <a:ln w="3175">
                  <a:noFill/>
                </a:ln>
                <a:solidFill>
                  <a:prstClr val="black"/>
                </a:solidFill>
                <a:effectLst/>
                <a:uLnTx/>
                <a:uFillTx/>
                <a:latin typeface="Segoe UI"/>
                <a:ea typeface="+mn-ea"/>
                <a:cs typeface="Segoe UI" pitchFamily="34" charset="0"/>
              </a:rPr>
              <a:t>toutes les mentions légales à indiquer sur l'offre.</a:t>
            </a:r>
          </a:p>
        </p:txBody>
      </p:sp>
      <p:sp>
        <p:nvSpPr>
          <p:cNvPr id="57" name="TextBox 56">
            <a:extLst>
              <a:ext uri="{FF2B5EF4-FFF2-40B4-BE49-F238E27FC236}">
                <a16:creationId xmlns:a16="http://schemas.microsoft.com/office/drawing/2014/main" id="{FDA748B1-1429-1477-3FBE-AF4A26046E51}"/>
              </a:ext>
            </a:extLst>
          </p:cNvPr>
          <p:cNvSpPr txBox="1"/>
          <p:nvPr/>
        </p:nvSpPr>
        <p:spPr>
          <a:xfrm>
            <a:off x="754898" y="4440281"/>
            <a:ext cx="2982142" cy="430887"/>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noProof="0">
                <a:ln>
                  <a:noFill/>
                </a:ln>
                <a:solidFill>
                  <a:prstClr val="black"/>
                </a:solidFill>
                <a:effectLst/>
                <a:uLnTx/>
                <a:uFillTx/>
                <a:latin typeface="Segoe UI Semibold"/>
                <a:cs typeface="Segoe UI" pitchFamily="34" charset="0"/>
              </a:rPr>
              <a:t>Créer une présentation pour la direction</a:t>
            </a:r>
          </a:p>
        </p:txBody>
      </p:sp>
      <p:sp>
        <p:nvSpPr>
          <p:cNvPr id="58" name="Text Placeholder 2">
            <a:extLst>
              <a:ext uri="{FF2B5EF4-FFF2-40B4-BE49-F238E27FC236}">
                <a16:creationId xmlns:a16="http://schemas.microsoft.com/office/drawing/2014/main" id="{B5DC1855-5BC4-949E-80DD-3B60E1F24AEB}"/>
              </a:ext>
            </a:extLst>
          </p:cNvPr>
          <p:cNvSpPr txBox="1">
            <a:spLocks/>
          </p:cNvSpPr>
          <p:nvPr/>
        </p:nvSpPr>
        <p:spPr>
          <a:xfrm>
            <a:off x="763879" y="4899597"/>
            <a:ext cx="2982142" cy="161583"/>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Pct val="90000"/>
              <a:buFont typeface="Wingdings" panose="05000000000000000000" pitchFamily="2" charset="2"/>
              <a:buNone/>
              <a:tabLst/>
              <a:defRPr/>
            </a:pPr>
            <a:r>
              <a:rPr kumimoji="0" lang="fr-FR" sz="1050" b="0" i="0" u="none" strike="noStrike" cap="none" normalizeH="0" noProof="0">
                <a:ln w="3175">
                  <a:noFill/>
                </a:ln>
                <a:solidFill>
                  <a:prstClr val="black"/>
                </a:solidFill>
                <a:effectLst/>
                <a:uLnTx/>
                <a:uFillTx/>
                <a:latin typeface="Segoe UI"/>
                <a:ea typeface="+mn-ea"/>
                <a:cs typeface="Segoe UI" panose="020B0502040204020203" pitchFamily="34" charset="0"/>
              </a:rPr>
              <a:t>À partir d'une nouvelle présentation</a:t>
            </a:r>
          </a:p>
        </p:txBody>
      </p:sp>
      <p:grpSp>
        <p:nvGrpSpPr>
          <p:cNvPr id="59" name="Group 58" descr="Microsoft PowerPoint Logo">
            <a:extLst>
              <a:ext uri="{FF2B5EF4-FFF2-40B4-BE49-F238E27FC236}">
                <a16:creationId xmlns:a16="http://schemas.microsoft.com/office/drawing/2014/main" id="{E693C5FD-CC4D-878C-57D1-E42822F18902}"/>
              </a:ext>
            </a:extLst>
          </p:cNvPr>
          <p:cNvGrpSpPr>
            <a:grpSpLocks/>
          </p:cNvGrpSpPr>
          <p:nvPr/>
        </p:nvGrpSpPr>
        <p:grpSpPr>
          <a:xfrm>
            <a:off x="3641326" y="4031175"/>
            <a:ext cx="534544" cy="534544"/>
            <a:chOff x="587375" y="1790700"/>
            <a:chExt cx="1371600" cy="1371600"/>
          </a:xfrm>
        </p:grpSpPr>
        <p:sp>
          <p:nvSpPr>
            <p:cNvPr id="60" name="Rounded Rectangle 46">
              <a:extLst>
                <a:ext uri="{FF2B5EF4-FFF2-40B4-BE49-F238E27FC236}">
                  <a16:creationId xmlns:a16="http://schemas.microsoft.com/office/drawing/2014/main" id="{A9B3C393-E3E0-6EEB-FB7F-43C6D1A7DC5E}"/>
                </a:ext>
              </a:extLst>
            </p:cNvPr>
            <p:cNvSpPr/>
            <p:nvPr/>
          </p:nvSpPr>
          <p:spPr bwMode="auto">
            <a:xfrm>
              <a:off x="587375" y="1790700"/>
              <a:ext cx="1371600" cy="1371600"/>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61" name="Picture 2" descr="Microsoft PowerPoint Logo - PNG and Vector - Logo Download">
              <a:hlinkClick r:id="rId10"/>
              <a:extLst>
                <a:ext uri="{FF2B5EF4-FFF2-40B4-BE49-F238E27FC236}">
                  <a16:creationId xmlns:a16="http://schemas.microsoft.com/office/drawing/2014/main" id="{2FB9CB2A-B1B8-5F60-F864-DBAC905FF472}"/>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22643" y="2057400"/>
              <a:ext cx="901064" cy="838200"/>
            </a:xfrm>
            <a:prstGeom prst="rect">
              <a:avLst/>
            </a:prstGeom>
            <a:noFill/>
            <a:extLst>
              <a:ext uri="{909E8E84-426E-40DD-AFC4-6F175D3DCCD1}">
                <a14:hiddenFill xmlns:a14="http://schemas.microsoft.com/office/drawing/2010/main">
                  <a:solidFill>
                    <a:srgbClr val="FFFFFF"/>
                  </a:solidFill>
                </a14:hiddenFill>
              </a:ext>
            </a:extLst>
          </p:spPr>
        </p:pic>
      </p:grpSp>
      <p:sp>
        <p:nvSpPr>
          <p:cNvPr id="62" name="Rectangle: Rounded Corners 6">
            <a:extLst>
              <a:ext uri="{FF2B5EF4-FFF2-40B4-BE49-F238E27FC236}">
                <a16:creationId xmlns:a16="http://schemas.microsoft.com/office/drawing/2014/main" id="{E0B41353-7062-56C4-23DC-0E3C382B9317}"/>
              </a:ext>
              <a:ext uri="{C183D7F6-B498-43B3-948B-1728B52AA6E4}">
                <adec:decorative xmlns:adec="http://schemas.microsoft.com/office/drawing/2017/decorative" val="1"/>
              </a:ext>
            </a:extLst>
          </p:cNvPr>
          <p:cNvSpPr/>
          <p:nvPr/>
        </p:nvSpPr>
        <p:spPr bwMode="auto">
          <a:xfrm>
            <a:off x="737209" y="5272287"/>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63" name="Title 1">
            <a:extLst>
              <a:ext uri="{FF2B5EF4-FFF2-40B4-BE49-F238E27FC236}">
                <a16:creationId xmlns:a16="http://schemas.microsoft.com/office/drawing/2014/main" id="{769A7DE5-F247-E307-499D-B92BF412E87B}"/>
              </a:ext>
            </a:extLst>
          </p:cNvPr>
          <p:cNvSpPr txBox="1">
            <a:spLocks/>
          </p:cNvSpPr>
          <p:nvPr/>
        </p:nvSpPr>
        <p:spPr>
          <a:xfrm>
            <a:off x="878319" y="5390487"/>
            <a:ext cx="2735299" cy="769441"/>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Créer une présentation à partir de </a:t>
            </a:r>
            <a:r>
              <a:rPr lang="fr-FR" sz="1000" spc="0">
                <a:solidFill>
                  <a:prstClr val="black"/>
                </a:solidFill>
                <a:latin typeface="Segoe UI"/>
                <a:ea typeface="+mn-ea"/>
                <a:cs typeface="Segoe UI" pitchFamily="34" charset="0"/>
              </a:rPr>
              <a:t>[lien vers le document Word Résumé du contrat.docx]. Penser à inclure une diapositive présentant le résumé, une autre présentant les conditions et une autre encore avec les données financières</a:t>
            </a:r>
          </a:p>
        </p:txBody>
      </p:sp>
      <p:sp>
        <p:nvSpPr>
          <p:cNvPr id="64" name="TextBox 63">
            <a:extLst>
              <a:ext uri="{FF2B5EF4-FFF2-40B4-BE49-F238E27FC236}">
                <a16:creationId xmlns:a16="http://schemas.microsoft.com/office/drawing/2014/main" id="{4F81512A-2B15-B516-FE15-DE6E24AF6B4A}"/>
              </a:ext>
            </a:extLst>
          </p:cNvPr>
          <p:cNvSpPr txBox="1"/>
          <p:nvPr/>
        </p:nvSpPr>
        <p:spPr>
          <a:xfrm>
            <a:off x="4490013" y="4440281"/>
            <a:ext cx="2982142" cy="215444"/>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noProof="0">
                <a:ln>
                  <a:noFill/>
                </a:ln>
                <a:solidFill>
                  <a:prstClr val="black"/>
                </a:solidFill>
                <a:effectLst/>
                <a:uLnTx/>
                <a:uFillTx/>
                <a:latin typeface="Segoe UI Semibold"/>
                <a:cs typeface="Segoe UI" pitchFamily="34" charset="0"/>
              </a:rPr>
              <a:t>Affiner l'analyse du contrat</a:t>
            </a:r>
          </a:p>
        </p:txBody>
      </p:sp>
      <p:sp>
        <p:nvSpPr>
          <p:cNvPr id="65" name="Text Placeholder 2">
            <a:extLst>
              <a:ext uri="{FF2B5EF4-FFF2-40B4-BE49-F238E27FC236}">
                <a16:creationId xmlns:a16="http://schemas.microsoft.com/office/drawing/2014/main" id="{BD9773BB-3E93-31E1-EF3D-B76C95EA654E}"/>
              </a:ext>
            </a:extLst>
          </p:cNvPr>
          <p:cNvSpPr txBox="1">
            <a:spLocks/>
          </p:cNvSpPr>
          <p:nvPr/>
        </p:nvSpPr>
        <p:spPr>
          <a:xfrm>
            <a:off x="4490013" y="4690589"/>
            <a:ext cx="2982142" cy="161583"/>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Pct val="90000"/>
              <a:buFont typeface="Wingdings" panose="05000000000000000000" pitchFamily="2" charset="2"/>
              <a:buNone/>
              <a:tabLst/>
              <a:defRPr/>
            </a:pPr>
            <a:r>
              <a:rPr kumimoji="0" lang="fr-FR" sz="1050" b="0" i="0" u="none" strike="noStrike" cap="none" normalizeH="0" noProof="0">
                <a:ln w="3175">
                  <a:noFill/>
                </a:ln>
                <a:solidFill>
                  <a:prstClr val="black"/>
                </a:solidFill>
                <a:effectLst/>
                <a:uLnTx/>
                <a:uFillTx/>
                <a:latin typeface="Segoe UI"/>
                <a:ea typeface="+mn-ea"/>
                <a:cs typeface="Segoe UI" panose="020B0502040204020203" pitchFamily="34" charset="0"/>
              </a:rPr>
              <a:t>À partir du tableau dans Excel, créez une invite</a:t>
            </a:r>
          </a:p>
        </p:txBody>
      </p:sp>
      <p:grpSp>
        <p:nvGrpSpPr>
          <p:cNvPr id="78" name="Group 77" descr="Microsoft Excel logo">
            <a:extLst>
              <a:ext uri="{FF2B5EF4-FFF2-40B4-BE49-F238E27FC236}">
                <a16:creationId xmlns:a16="http://schemas.microsoft.com/office/drawing/2014/main" id="{2CB7E19F-CB83-41D2-2D4C-E5D16DB2C235}"/>
              </a:ext>
              <a:ext uri="{C183D7F6-B498-43B3-948B-1728B52AA6E4}">
                <adec:decorative xmlns:adec="http://schemas.microsoft.com/office/drawing/2017/decorative" val="0"/>
              </a:ext>
            </a:extLst>
          </p:cNvPr>
          <p:cNvGrpSpPr>
            <a:grpSpLocks/>
          </p:cNvGrpSpPr>
          <p:nvPr/>
        </p:nvGrpSpPr>
        <p:grpSpPr>
          <a:xfrm>
            <a:off x="7372337" y="4028484"/>
            <a:ext cx="534544" cy="534544"/>
            <a:chOff x="5831903" y="8381781"/>
            <a:chExt cx="534543" cy="534543"/>
          </a:xfrm>
        </p:grpSpPr>
        <p:sp>
          <p:nvSpPr>
            <p:cNvPr id="82" name="Rounded Rectangle 46">
              <a:extLst>
                <a:ext uri="{FF2B5EF4-FFF2-40B4-BE49-F238E27FC236}">
                  <a16:creationId xmlns:a16="http://schemas.microsoft.com/office/drawing/2014/main" id="{7698A1F3-194C-EC6F-EFDA-89807C5B2B13}"/>
                </a:ext>
              </a:extLst>
            </p:cNvPr>
            <p:cNvSpPr/>
            <p:nvPr/>
          </p:nvSpPr>
          <p:spPr bwMode="auto">
            <a:xfrm>
              <a:off x="5831903"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83" name="Picture 8" descr="Microsoft Excel Logo - PNG and Vector - Logo Download">
              <a:hlinkClick r:id="rId6"/>
              <a:extLst>
                <a:ext uri="{FF2B5EF4-FFF2-40B4-BE49-F238E27FC236}">
                  <a16:creationId xmlns:a16="http://schemas.microsoft.com/office/drawing/2014/main" id="{6558A411-86CB-EB15-AC6B-F31BD8063F17}"/>
                </a:ext>
              </a:extLst>
            </p:cNvPr>
            <p:cNvPicPr>
              <a:picLocks noChangeArrowheads="1"/>
            </p:cNvPicPr>
            <p:nvPr/>
          </p:nvPicPr>
          <p:blipFill rotWithShape="1">
            <a:blip r:embed="rId7" cstate="print">
              <a:extLst>
                <a:ext uri="{28A0092B-C50C-407E-A947-70E740481C1C}">
                  <a14:useLocalDpi xmlns:a14="http://schemas.microsoft.com/office/drawing/2010/main" val="0"/>
                </a:ext>
              </a:extLst>
            </a:blip>
            <a:srcRect l="17073" t="17073" r="17073" b="17073"/>
            <a:stretch/>
          </p:blipFill>
          <p:spPr bwMode="auto">
            <a:xfrm>
              <a:off x="5943929"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sp>
        <p:nvSpPr>
          <p:cNvPr id="69" name="Rectangle: Rounded Corners 6">
            <a:extLst>
              <a:ext uri="{FF2B5EF4-FFF2-40B4-BE49-F238E27FC236}">
                <a16:creationId xmlns:a16="http://schemas.microsoft.com/office/drawing/2014/main" id="{40A4371E-6D83-AF7D-60C4-C578F4CDD80F}"/>
              </a:ext>
              <a:ext uri="{C183D7F6-B498-43B3-948B-1728B52AA6E4}">
                <adec:decorative xmlns:adec="http://schemas.microsoft.com/office/drawing/2017/decorative" val="1"/>
              </a:ext>
            </a:extLst>
          </p:cNvPr>
          <p:cNvSpPr/>
          <p:nvPr/>
        </p:nvSpPr>
        <p:spPr bwMode="auto">
          <a:xfrm>
            <a:off x="4484614" y="5292771"/>
            <a:ext cx="2992940" cy="964873"/>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70" name="Title 1">
            <a:extLst>
              <a:ext uri="{FF2B5EF4-FFF2-40B4-BE49-F238E27FC236}">
                <a16:creationId xmlns:a16="http://schemas.microsoft.com/office/drawing/2014/main" id="{B1220EA8-7BFD-88A6-2DF0-52698C0FFE1D}"/>
              </a:ext>
            </a:extLst>
          </p:cNvPr>
          <p:cNvSpPr txBox="1">
            <a:spLocks/>
          </p:cNvSpPr>
          <p:nvPr/>
        </p:nvSpPr>
        <p:spPr>
          <a:xfrm>
            <a:off x="4613434" y="5621318"/>
            <a:ext cx="2735299" cy="307777"/>
          </a:xfrm>
          <a:prstGeom prst="rect">
            <a:avLst/>
          </a:prstGeom>
          <a:noFill/>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Ajouter une colonne </a:t>
            </a:r>
            <a:r>
              <a:rPr kumimoji="0" lang="fr-FR" sz="1000" b="0" i="0" u="none" strike="noStrike" cap="none" spc="0" normalizeH="0" noProof="0">
                <a:ln w="3175">
                  <a:noFill/>
                </a:ln>
                <a:solidFill>
                  <a:prstClr val="black"/>
                </a:solidFill>
                <a:effectLst/>
                <a:uLnTx/>
                <a:uFillTx/>
                <a:latin typeface="Segoe UI"/>
                <a:ea typeface="+mn-ea"/>
                <a:cs typeface="Segoe UI" pitchFamily="34" charset="0"/>
              </a:rPr>
              <a:t>pour réduire le chiffre d'affaires prévu de 3 %</a:t>
            </a:r>
          </a:p>
        </p:txBody>
      </p:sp>
      <p:sp>
        <p:nvSpPr>
          <p:cNvPr id="71" name="TextBox 70">
            <a:extLst>
              <a:ext uri="{FF2B5EF4-FFF2-40B4-BE49-F238E27FC236}">
                <a16:creationId xmlns:a16="http://schemas.microsoft.com/office/drawing/2014/main" id="{92AB1EA9-50DE-472A-7A03-8926BCB0EB47}"/>
              </a:ext>
            </a:extLst>
          </p:cNvPr>
          <p:cNvSpPr txBox="1"/>
          <p:nvPr/>
        </p:nvSpPr>
        <p:spPr>
          <a:xfrm>
            <a:off x="8229191" y="4440281"/>
            <a:ext cx="2982142" cy="215444"/>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noProof="0">
                <a:ln>
                  <a:noFill/>
                </a:ln>
                <a:solidFill>
                  <a:prstClr val="black"/>
                </a:solidFill>
                <a:effectLst/>
                <a:uLnTx/>
                <a:uFillTx/>
                <a:latin typeface="Segoe UI Semibold"/>
                <a:cs typeface="Segoe UI" pitchFamily="34" charset="0"/>
              </a:rPr>
              <a:t>Mettre à jour la fiche de l'offre</a:t>
            </a:r>
          </a:p>
        </p:txBody>
      </p:sp>
      <p:sp>
        <p:nvSpPr>
          <p:cNvPr id="72" name="Text Placeholder 2">
            <a:extLst>
              <a:ext uri="{FF2B5EF4-FFF2-40B4-BE49-F238E27FC236}">
                <a16:creationId xmlns:a16="http://schemas.microsoft.com/office/drawing/2014/main" id="{DF389F58-22DF-97F8-4977-2DC1D9242BAC}"/>
              </a:ext>
            </a:extLst>
          </p:cNvPr>
          <p:cNvSpPr txBox="1">
            <a:spLocks/>
          </p:cNvSpPr>
          <p:nvPr/>
        </p:nvSpPr>
        <p:spPr>
          <a:xfrm>
            <a:off x="8229191" y="4690589"/>
            <a:ext cx="2982142" cy="323165"/>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Pct val="90000"/>
              <a:buFont typeface="Wingdings" panose="05000000000000000000" pitchFamily="2" charset="2"/>
              <a:buNone/>
              <a:tabLst/>
              <a:defRPr/>
            </a:pPr>
            <a:r>
              <a:rPr kumimoji="0" lang="fr-FR" sz="1050" b="0" i="0" u="none" strike="noStrike" cap="none" normalizeH="0" noProof="0">
                <a:ln w="3175">
                  <a:noFill/>
                </a:ln>
                <a:solidFill>
                  <a:prstClr val="black"/>
                </a:solidFill>
                <a:effectLst/>
                <a:uLnTx/>
                <a:uFillTx/>
                <a:latin typeface="Segoe UI"/>
                <a:ea typeface="+mn-ea"/>
                <a:cs typeface="Segoe UI" panose="020B0502040204020203" pitchFamily="34" charset="0"/>
              </a:rPr>
              <a:t>Sur une nouvelle ligne, sélectionnez Draft </a:t>
            </a:r>
            <a:r>
              <a:rPr kumimoji="0" lang="fr-FR" sz="1050" b="0" i="0" u="none" strike="noStrike" cap="none" normalizeH="0" noProof="0" err="1">
                <a:ln w="3175">
                  <a:noFill/>
                </a:ln>
                <a:solidFill>
                  <a:prstClr val="black"/>
                </a:solidFill>
                <a:effectLst/>
                <a:uLnTx/>
                <a:uFillTx/>
                <a:latin typeface="Segoe UI"/>
                <a:ea typeface="+mn-ea"/>
                <a:cs typeface="Segoe UI" panose="020B0502040204020203" pitchFamily="34" charset="0"/>
              </a:rPr>
              <a:t>with</a:t>
            </a:r>
            <a:r>
              <a:rPr kumimoji="0" lang="fr-FR" sz="1050" b="0" i="0" u="none" strike="noStrike" cap="none" normalizeH="0" noProof="0">
                <a:ln w="3175">
                  <a:noFill/>
                </a:ln>
                <a:solidFill>
                  <a:prstClr val="black"/>
                </a:solidFill>
                <a:effectLst/>
                <a:uLnTx/>
                <a:uFillTx/>
                <a:latin typeface="Segoe UI"/>
                <a:ea typeface="+mn-ea"/>
                <a:cs typeface="Segoe UI" panose="020B0502040204020203" pitchFamily="34" charset="0"/>
              </a:rPr>
              <a:t> Copilot (Rédiger avec Copilot)</a:t>
            </a:r>
          </a:p>
        </p:txBody>
      </p:sp>
      <p:grpSp>
        <p:nvGrpSpPr>
          <p:cNvPr id="38" name="Group 37" descr="Bing logo">
            <a:extLst>
              <a:ext uri="{FF2B5EF4-FFF2-40B4-BE49-F238E27FC236}">
                <a16:creationId xmlns:a16="http://schemas.microsoft.com/office/drawing/2014/main" id="{D5A2A446-D1EE-FFAB-3091-31F026D128E4}"/>
              </a:ext>
              <a:ext uri="{C183D7F6-B498-43B3-948B-1728B52AA6E4}">
                <adec:decorative xmlns:adec="http://schemas.microsoft.com/office/drawing/2017/decorative" val="0"/>
              </a:ext>
            </a:extLst>
          </p:cNvPr>
          <p:cNvGrpSpPr>
            <a:grpSpLocks/>
          </p:cNvGrpSpPr>
          <p:nvPr/>
        </p:nvGrpSpPr>
        <p:grpSpPr>
          <a:xfrm>
            <a:off x="11118808" y="4026756"/>
            <a:ext cx="534543" cy="534543"/>
            <a:chOff x="12778532" y="5665565"/>
            <a:chExt cx="534543" cy="534543"/>
          </a:xfrm>
        </p:grpSpPr>
        <p:sp>
          <p:nvSpPr>
            <p:cNvPr id="39" name="Rounded Rectangle 46">
              <a:hlinkClick r:id="rId12"/>
              <a:extLst>
                <a:ext uri="{FF2B5EF4-FFF2-40B4-BE49-F238E27FC236}">
                  <a16:creationId xmlns:a16="http://schemas.microsoft.com/office/drawing/2014/main" id="{A4F3BB0D-E800-5D2F-6253-574AE6305F68}"/>
                </a:ext>
              </a:extLst>
            </p:cNvPr>
            <p:cNvSpPr/>
            <p:nvPr/>
          </p:nvSpPr>
          <p:spPr bwMode="auto">
            <a:xfrm>
              <a:off x="12778532" y="5665565"/>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40" name="Picture 39" descr="A picture containing graphics, logo, symbol, electric blue&#10;&#10;Description automatically generated">
              <a:hlinkClick r:id="rId12"/>
              <a:extLst>
                <a:ext uri="{FF2B5EF4-FFF2-40B4-BE49-F238E27FC236}">
                  <a16:creationId xmlns:a16="http://schemas.microsoft.com/office/drawing/2014/main" id="{6A6D77D4-2CCA-9AC5-82DB-4DB31BE2E41F}"/>
                </a:ext>
              </a:extLst>
            </p:cNvPr>
            <p:cNvPicPr>
              <a:picLocks noChangeAspect="1"/>
            </p:cNvPicPr>
            <p:nvPr/>
          </p:nvPicPr>
          <p:blipFill>
            <a:blip r:embed="rId13"/>
            <a:stretch>
              <a:fillRect/>
            </a:stretch>
          </p:blipFill>
          <p:spPr>
            <a:xfrm>
              <a:off x="12870088" y="5768479"/>
              <a:ext cx="382583" cy="371252"/>
            </a:xfrm>
            <a:prstGeom prst="rect">
              <a:avLst/>
            </a:prstGeom>
          </p:spPr>
        </p:pic>
      </p:grpSp>
      <p:sp>
        <p:nvSpPr>
          <p:cNvPr id="76" name="Rectangle: Rounded Corners 6">
            <a:extLst>
              <a:ext uri="{FF2B5EF4-FFF2-40B4-BE49-F238E27FC236}">
                <a16:creationId xmlns:a16="http://schemas.microsoft.com/office/drawing/2014/main" id="{238CB7F0-E4F3-B799-E277-6C83030BC9CA}"/>
              </a:ext>
              <a:ext uri="{C183D7F6-B498-43B3-948B-1728B52AA6E4}">
                <adec:decorative xmlns:adec="http://schemas.microsoft.com/office/drawing/2017/decorative" val="1"/>
              </a:ext>
            </a:extLst>
          </p:cNvPr>
          <p:cNvSpPr/>
          <p:nvPr/>
        </p:nvSpPr>
        <p:spPr bwMode="auto">
          <a:xfrm>
            <a:off x="8211503" y="5272287"/>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77" name="Title 1">
            <a:extLst>
              <a:ext uri="{FF2B5EF4-FFF2-40B4-BE49-F238E27FC236}">
                <a16:creationId xmlns:a16="http://schemas.microsoft.com/office/drawing/2014/main" id="{9924973E-1097-97F3-D29F-A5B8BE98081A}"/>
              </a:ext>
            </a:extLst>
          </p:cNvPr>
          <p:cNvSpPr txBox="1">
            <a:spLocks/>
          </p:cNvSpPr>
          <p:nvPr/>
        </p:nvSpPr>
        <p:spPr>
          <a:xfrm>
            <a:off x="8352613" y="5544375"/>
            <a:ext cx="2735299" cy="461665"/>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Ajouter une nouvelle section </a:t>
            </a:r>
            <a:r>
              <a:rPr kumimoji="0" lang="fr-FR" sz="1000" b="0" i="0" u="none" strike="noStrike" cap="none" spc="0" normalizeH="0" noProof="0">
                <a:ln w="3175">
                  <a:noFill/>
                </a:ln>
                <a:solidFill>
                  <a:prstClr val="black"/>
                </a:solidFill>
                <a:effectLst/>
                <a:uLnTx/>
                <a:uFillTx/>
                <a:latin typeface="Segoe UI"/>
                <a:ea typeface="+mn-ea"/>
                <a:cs typeface="Segoe UI" pitchFamily="34" charset="0"/>
              </a:rPr>
              <a:t>sur les conditions du contrat en fonction de la </a:t>
            </a:r>
            <a:r>
              <a:rPr kumimoji="0" lang="fr-FR" sz="1000" b="0" i="0" u="sng" strike="noStrike" cap="none" spc="0" normalizeH="0" noProof="0">
                <a:ln w="3175">
                  <a:noFill/>
                </a:ln>
                <a:solidFill>
                  <a:srgbClr val="0078D4"/>
                </a:solidFill>
                <a:effectLst/>
                <a:uLnTx/>
                <a:uFillTx/>
                <a:latin typeface="Segoe UI"/>
                <a:ea typeface="+mn-ea"/>
                <a:cs typeface="Segoe UI" pitchFamily="34" charset="0"/>
              </a:rPr>
              <a:t>Transcription de la réunion de l'équipe juridique.docx</a:t>
            </a:r>
          </a:p>
        </p:txBody>
      </p:sp>
    </p:spTree>
    <p:extLst>
      <p:ext uri="{BB962C8B-B14F-4D97-AF65-F5344CB8AC3E}">
        <p14:creationId xmlns:p14="http://schemas.microsoft.com/office/powerpoint/2010/main" val="3088771277"/>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274086-6736-965D-60FE-8F942C02471C}"/>
              </a:ext>
            </a:extLst>
          </p:cNvPr>
          <p:cNvSpPr>
            <a:spLocks noGrp="1"/>
          </p:cNvSpPr>
          <p:nvPr>
            <p:ph type="title"/>
          </p:nvPr>
        </p:nvSpPr>
        <p:spPr>
          <a:noFill/>
        </p:spPr>
        <p:txBody>
          <a:bodyPr vert="horz" wrap="square" lIns="0" tIns="0" rIns="0" bIns="0" rtlCol="0" anchor="t">
            <a:spAutoFit/>
          </a:bodyPr>
          <a:lstStyle/>
          <a:p>
            <a:pPr defTabSz="914400"/>
            <a:r>
              <a:rPr lang="fr-FR" sz="3200" spc="0">
                <a:gradFill flip="none" rotWithShape="1">
                  <a:gsLst>
                    <a:gs pos="50000">
                      <a:srgbClr val="8661C5"/>
                    </a:gs>
                    <a:gs pos="0">
                      <a:srgbClr val="3E76D4"/>
                    </a:gs>
                    <a:gs pos="100000">
                      <a:srgbClr val="C73ECC"/>
                    </a:gs>
                  </a:gsLst>
                  <a:lin ang="2700000" scaled="1"/>
                  <a:tileRect/>
                </a:gradFill>
                <a:cs typeface="+mn-cs"/>
              </a:rPr>
              <a:t>Une journée dans la vie d'une </a:t>
            </a:r>
            <a:r>
              <a:rPr lang="fr-FR" spc="0">
                <a:gradFill flip="none" rotWithShape="1">
                  <a:gsLst>
                    <a:gs pos="50000">
                      <a:srgbClr val="8661C5"/>
                    </a:gs>
                    <a:gs pos="0">
                      <a:srgbClr val="3E76D4"/>
                    </a:gs>
                    <a:gs pos="100000">
                      <a:srgbClr val="C73ECC"/>
                    </a:gs>
                  </a:gsLst>
                  <a:lin ang="2700000" scaled="1"/>
                  <a:tileRect/>
                </a:gradFill>
                <a:cs typeface="+mn-cs"/>
              </a:rPr>
              <a:t>analyste financière</a:t>
            </a:r>
          </a:p>
        </p:txBody>
      </p:sp>
      <p:pic>
        <p:nvPicPr>
          <p:cNvPr id="24" name="Picture 2" descr="Microsoft Copilot logo">
            <a:extLst>
              <a:ext uri="{FF2B5EF4-FFF2-40B4-BE49-F238E27FC236}">
                <a16:creationId xmlns:a16="http://schemas.microsoft.com/office/drawing/2014/main" id="{F9F60807-0196-C1C7-3704-5F4861107F5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06C67776-F904-F32C-6616-E6AB838DFD1C}"/>
              </a:ext>
              <a:ext uri="{C183D7F6-B498-43B3-948B-1728B52AA6E4}">
                <adec:decorative xmlns:adec="http://schemas.microsoft.com/office/drawing/2017/decorative" val="1"/>
              </a:ext>
            </a:extLst>
          </p:cNvPr>
          <p:cNvGrpSpPr/>
          <p:nvPr/>
        </p:nvGrpSpPr>
        <p:grpSpPr>
          <a:xfrm>
            <a:off x="0" y="1267001"/>
            <a:ext cx="9191137" cy="5002037"/>
            <a:chOff x="0" y="1267001"/>
            <a:chExt cx="9191137" cy="5002037"/>
          </a:xfrm>
        </p:grpSpPr>
        <p:sp>
          <p:nvSpPr>
            <p:cNvPr id="4" name="Freeform: Shape 3">
              <a:extLst>
                <a:ext uri="{FF2B5EF4-FFF2-40B4-BE49-F238E27FC236}">
                  <a16:creationId xmlns:a16="http://schemas.microsoft.com/office/drawing/2014/main" id="{76374D65-2C7D-CC38-1FB8-C458A18BC618}"/>
                </a:ext>
                <a:ext uri="{C183D7F6-B498-43B3-948B-1728B52AA6E4}">
                  <adec:decorative xmlns:adec="http://schemas.microsoft.com/office/drawing/2017/decorative" val="1"/>
                </a:ext>
              </a:extLst>
            </p:cNvPr>
            <p:cNvSpPr/>
            <p:nvPr/>
          </p:nvSpPr>
          <p:spPr bwMode="auto">
            <a:xfrm>
              <a:off x="0" y="1387163"/>
              <a:ext cx="9070975" cy="2491048"/>
            </a:xfrm>
            <a:custGeom>
              <a:avLst/>
              <a:gdLst>
                <a:gd name="connsiteX0" fmla="*/ 0 w 9070975"/>
                <a:gd name="connsiteY0" fmla="*/ 0 h 2491048"/>
                <a:gd name="connsiteX1" fmla="*/ 8850592 w 9070975"/>
                <a:gd name="connsiteY1" fmla="*/ 0 h 2491048"/>
                <a:gd name="connsiteX2" fmla="*/ 9070975 w 9070975"/>
                <a:gd name="connsiteY2" fmla="*/ 220383 h 2491048"/>
                <a:gd name="connsiteX3" fmla="*/ 9070975 w 9070975"/>
                <a:gd name="connsiteY3" fmla="*/ 2270665 h 2491048"/>
                <a:gd name="connsiteX4" fmla="*/ 8850592 w 9070975"/>
                <a:gd name="connsiteY4" fmla="*/ 2491048 h 2491048"/>
                <a:gd name="connsiteX5" fmla="*/ 0 w 9070975"/>
                <a:gd name="connsiteY5" fmla="*/ 2491048 h 2491048"/>
                <a:gd name="connsiteX0" fmla="*/ 25400 w 9096375"/>
                <a:gd name="connsiteY0" fmla="*/ 0 h 2491048"/>
                <a:gd name="connsiteX1" fmla="*/ 8875992 w 9096375"/>
                <a:gd name="connsiteY1" fmla="*/ 0 h 2491048"/>
                <a:gd name="connsiteX2" fmla="*/ 9096375 w 9096375"/>
                <a:gd name="connsiteY2" fmla="*/ 220383 h 2491048"/>
                <a:gd name="connsiteX3" fmla="*/ 9096375 w 9096375"/>
                <a:gd name="connsiteY3" fmla="*/ 2270665 h 2491048"/>
                <a:gd name="connsiteX4" fmla="*/ 8875992 w 9096375"/>
                <a:gd name="connsiteY4" fmla="*/ 2491048 h 2491048"/>
                <a:gd name="connsiteX5" fmla="*/ 25400 w 9096375"/>
                <a:gd name="connsiteY5" fmla="*/ 2491048 h 2491048"/>
                <a:gd name="connsiteX6" fmla="*/ 0 w 9096375"/>
                <a:gd name="connsiteY6" fmla="*/ 1182948 h 2491048"/>
                <a:gd name="connsiteX7" fmla="*/ 25400 w 9096375"/>
                <a:gd name="connsiteY7" fmla="*/ 0 h 2491048"/>
                <a:gd name="connsiteX0" fmla="*/ 0 w 9096375"/>
                <a:gd name="connsiteY0" fmla="*/ 1182948 h 2491048"/>
                <a:gd name="connsiteX1" fmla="*/ 25400 w 9096375"/>
                <a:gd name="connsiteY1" fmla="*/ 0 h 2491048"/>
                <a:gd name="connsiteX2" fmla="*/ 8875992 w 9096375"/>
                <a:gd name="connsiteY2" fmla="*/ 0 h 2491048"/>
                <a:gd name="connsiteX3" fmla="*/ 9096375 w 9096375"/>
                <a:gd name="connsiteY3" fmla="*/ 220383 h 2491048"/>
                <a:gd name="connsiteX4" fmla="*/ 9096375 w 9096375"/>
                <a:gd name="connsiteY4" fmla="*/ 2270665 h 2491048"/>
                <a:gd name="connsiteX5" fmla="*/ 8875992 w 9096375"/>
                <a:gd name="connsiteY5" fmla="*/ 2491048 h 2491048"/>
                <a:gd name="connsiteX6" fmla="*/ 25400 w 9096375"/>
                <a:gd name="connsiteY6" fmla="*/ 2491048 h 2491048"/>
                <a:gd name="connsiteX7" fmla="*/ 91440 w 9096375"/>
                <a:gd name="connsiteY7" fmla="*/ 1274388 h 2491048"/>
                <a:gd name="connsiteX0" fmla="*/ 0 w 9096375"/>
                <a:gd name="connsiteY0" fmla="*/ 1182948 h 2491048"/>
                <a:gd name="connsiteX1" fmla="*/ 25400 w 9096375"/>
                <a:gd name="connsiteY1" fmla="*/ 0 h 2491048"/>
                <a:gd name="connsiteX2" fmla="*/ 8875992 w 9096375"/>
                <a:gd name="connsiteY2" fmla="*/ 0 h 2491048"/>
                <a:gd name="connsiteX3" fmla="*/ 9096375 w 9096375"/>
                <a:gd name="connsiteY3" fmla="*/ 220383 h 2491048"/>
                <a:gd name="connsiteX4" fmla="*/ 9096375 w 9096375"/>
                <a:gd name="connsiteY4" fmla="*/ 2270665 h 2491048"/>
                <a:gd name="connsiteX5" fmla="*/ 8875992 w 9096375"/>
                <a:gd name="connsiteY5" fmla="*/ 2491048 h 2491048"/>
                <a:gd name="connsiteX6" fmla="*/ 25400 w 9096375"/>
                <a:gd name="connsiteY6" fmla="*/ 2491048 h 2491048"/>
                <a:gd name="connsiteX0" fmla="*/ 0 w 9070975"/>
                <a:gd name="connsiteY0" fmla="*/ 0 h 2491048"/>
                <a:gd name="connsiteX1" fmla="*/ 8850592 w 9070975"/>
                <a:gd name="connsiteY1" fmla="*/ 0 h 2491048"/>
                <a:gd name="connsiteX2" fmla="*/ 9070975 w 9070975"/>
                <a:gd name="connsiteY2" fmla="*/ 220383 h 2491048"/>
                <a:gd name="connsiteX3" fmla="*/ 9070975 w 9070975"/>
                <a:gd name="connsiteY3" fmla="*/ 2270665 h 2491048"/>
                <a:gd name="connsiteX4" fmla="*/ 8850592 w 9070975"/>
                <a:gd name="connsiteY4" fmla="*/ 2491048 h 2491048"/>
                <a:gd name="connsiteX5" fmla="*/ 0 w 9070975"/>
                <a:gd name="connsiteY5" fmla="*/ 2491048 h 2491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70975" h="2491048">
                  <a:moveTo>
                    <a:pt x="0" y="0"/>
                  </a:moveTo>
                  <a:lnTo>
                    <a:pt x="8850592" y="0"/>
                  </a:lnTo>
                  <a:cubicBezTo>
                    <a:pt x="8972306" y="0"/>
                    <a:pt x="9070975" y="98669"/>
                    <a:pt x="9070975" y="220383"/>
                  </a:cubicBezTo>
                  <a:lnTo>
                    <a:pt x="9070975" y="2270665"/>
                  </a:lnTo>
                  <a:cubicBezTo>
                    <a:pt x="9070975" y="2392379"/>
                    <a:pt x="8972306" y="2491048"/>
                    <a:pt x="8850592" y="2491048"/>
                  </a:cubicBezTo>
                  <a:lnTo>
                    <a:pt x="0" y="2491048"/>
                  </a:lnTo>
                </a:path>
              </a:pathLst>
            </a:custGeom>
            <a:noFill/>
            <a:ln w="15875" cap="rnd">
              <a:gradFill flip="none" rotWithShape="1">
                <a:gsLst>
                  <a:gs pos="0">
                    <a:schemeClr val="tx2"/>
                  </a:gs>
                  <a:gs pos="100000">
                    <a:schemeClr val="tx2">
                      <a:lumMod val="60000"/>
                      <a:lumOff val="40000"/>
                    </a:schemeClr>
                  </a:gs>
                </a:gsLst>
                <a:path path="circle">
                  <a:fillToRect r="100000" b="100000"/>
                </a:path>
                <a:tileRect l="-100000" t="-100000"/>
              </a:gradFill>
              <a:prstDash val="sysDot"/>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grpSp>
          <p:nvGrpSpPr>
            <p:cNvPr id="7" name="Group 6">
              <a:extLst>
                <a:ext uri="{FF2B5EF4-FFF2-40B4-BE49-F238E27FC236}">
                  <a16:creationId xmlns:a16="http://schemas.microsoft.com/office/drawing/2014/main" id="{C6FAE389-C201-CF52-FDE4-C3D2308C7325}"/>
                </a:ext>
                <a:ext uri="{C183D7F6-B498-43B3-948B-1728B52AA6E4}">
                  <adec:decorative xmlns:adec="http://schemas.microsoft.com/office/drawing/2017/decorative" val="1"/>
                </a:ext>
              </a:extLst>
            </p:cNvPr>
            <p:cNvGrpSpPr/>
            <p:nvPr/>
          </p:nvGrpSpPr>
          <p:grpSpPr>
            <a:xfrm>
              <a:off x="2497656" y="1267001"/>
              <a:ext cx="240326" cy="240324"/>
              <a:chOff x="2236175" y="1655990"/>
              <a:chExt cx="240326" cy="240324"/>
            </a:xfrm>
          </p:grpSpPr>
          <p:sp>
            <p:nvSpPr>
              <p:cNvPr id="89" name="Oval 88">
                <a:extLst>
                  <a:ext uri="{FF2B5EF4-FFF2-40B4-BE49-F238E27FC236}">
                    <a16:creationId xmlns:a16="http://schemas.microsoft.com/office/drawing/2014/main" id="{0579861D-0548-984A-C05A-4C8FD0445A08}"/>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sp>
            <p:nvSpPr>
              <p:cNvPr id="90" name="Graphic 68">
                <a:extLst>
                  <a:ext uri="{FF2B5EF4-FFF2-40B4-BE49-F238E27FC236}">
                    <a16:creationId xmlns:a16="http://schemas.microsoft.com/office/drawing/2014/main" id="{30AF986F-1F06-8CED-385E-6C913431D9DD}"/>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grpSp>
        <p:grpSp>
          <p:nvGrpSpPr>
            <p:cNvPr id="8" name="Group 7">
              <a:extLst>
                <a:ext uri="{FF2B5EF4-FFF2-40B4-BE49-F238E27FC236}">
                  <a16:creationId xmlns:a16="http://schemas.microsoft.com/office/drawing/2014/main" id="{767A7BA9-21FD-A516-5D39-B50977F22450}"/>
                </a:ext>
                <a:ext uri="{C183D7F6-B498-43B3-948B-1728B52AA6E4}">
                  <adec:decorative xmlns:adec="http://schemas.microsoft.com/office/drawing/2017/decorative" val="1"/>
                </a:ext>
              </a:extLst>
            </p:cNvPr>
            <p:cNvGrpSpPr/>
            <p:nvPr/>
          </p:nvGrpSpPr>
          <p:grpSpPr>
            <a:xfrm>
              <a:off x="5326862" y="1267001"/>
              <a:ext cx="240326" cy="240324"/>
              <a:chOff x="2236175" y="1655990"/>
              <a:chExt cx="240326" cy="240324"/>
            </a:xfrm>
          </p:grpSpPr>
          <p:sp>
            <p:nvSpPr>
              <p:cNvPr id="87" name="Oval 86">
                <a:extLst>
                  <a:ext uri="{FF2B5EF4-FFF2-40B4-BE49-F238E27FC236}">
                    <a16:creationId xmlns:a16="http://schemas.microsoft.com/office/drawing/2014/main" id="{F6FD9E41-DF2C-675C-5C2D-3A3E597A62DA}"/>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sp>
            <p:nvSpPr>
              <p:cNvPr id="88" name="Graphic 68">
                <a:extLst>
                  <a:ext uri="{FF2B5EF4-FFF2-40B4-BE49-F238E27FC236}">
                    <a16:creationId xmlns:a16="http://schemas.microsoft.com/office/drawing/2014/main" id="{4DE5FB34-FF9D-9B52-64C2-F3EC00CCBEB1}"/>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grpSp>
        <p:grpSp>
          <p:nvGrpSpPr>
            <p:cNvPr id="10" name="Group 9">
              <a:extLst>
                <a:ext uri="{FF2B5EF4-FFF2-40B4-BE49-F238E27FC236}">
                  <a16:creationId xmlns:a16="http://schemas.microsoft.com/office/drawing/2014/main" id="{0C45C0D3-A2A3-4D17-2B96-258A9830DA20}"/>
                </a:ext>
                <a:ext uri="{C183D7F6-B498-43B3-948B-1728B52AA6E4}">
                  <adec:decorative xmlns:adec="http://schemas.microsoft.com/office/drawing/2017/decorative" val="1"/>
                </a:ext>
              </a:extLst>
            </p:cNvPr>
            <p:cNvGrpSpPr/>
            <p:nvPr/>
          </p:nvGrpSpPr>
          <p:grpSpPr>
            <a:xfrm flipH="1">
              <a:off x="5326862" y="3749256"/>
              <a:ext cx="240326" cy="240324"/>
              <a:chOff x="2236175" y="1655990"/>
              <a:chExt cx="240326" cy="240324"/>
            </a:xfrm>
          </p:grpSpPr>
          <p:sp>
            <p:nvSpPr>
              <p:cNvPr id="79" name="Oval 78">
                <a:extLst>
                  <a:ext uri="{FF2B5EF4-FFF2-40B4-BE49-F238E27FC236}">
                    <a16:creationId xmlns:a16="http://schemas.microsoft.com/office/drawing/2014/main" id="{6ADD3C74-82E0-6AA3-6C37-F6FD3CAFACD5}"/>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sp>
            <p:nvSpPr>
              <p:cNvPr id="85" name="Graphic 68">
                <a:extLst>
                  <a:ext uri="{FF2B5EF4-FFF2-40B4-BE49-F238E27FC236}">
                    <a16:creationId xmlns:a16="http://schemas.microsoft.com/office/drawing/2014/main" id="{FDCA09C5-0C56-296A-DB65-51019730B985}"/>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grpSp>
        <p:grpSp>
          <p:nvGrpSpPr>
            <p:cNvPr id="12" name="Group 11">
              <a:extLst>
                <a:ext uri="{FF2B5EF4-FFF2-40B4-BE49-F238E27FC236}">
                  <a16:creationId xmlns:a16="http://schemas.microsoft.com/office/drawing/2014/main" id="{D4825CBD-C24D-DF59-14F2-2673FF2F9D50}"/>
                </a:ext>
                <a:ext uri="{C183D7F6-B498-43B3-948B-1728B52AA6E4}">
                  <adec:decorative xmlns:adec="http://schemas.microsoft.com/office/drawing/2017/decorative" val="1"/>
                </a:ext>
              </a:extLst>
            </p:cNvPr>
            <p:cNvGrpSpPr/>
            <p:nvPr/>
          </p:nvGrpSpPr>
          <p:grpSpPr>
            <a:xfrm rot="16200000" flipH="1">
              <a:off x="8950812" y="2512525"/>
              <a:ext cx="240326" cy="240324"/>
              <a:chOff x="2236175" y="1655990"/>
              <a:chExt cx="240326" cy="240324"/>
            </a:xfrm>
          </p:grpSpPr>
          <p:sp>
            <p:nvSpPr>
              <p:cNvPr id="64" name="Oval 63">
                <a:extLst>
                  <a:ext uri="{FF2B5EF4-FFF2-40B4-BE49-F238E27FC236}">
                    <a16:creationId xmlns:a16="http://schemas.microsoft.com/office/drawing/2014/main" id="{AC7CEF65-2597-B87B-4D68-3C79A270628B}"/>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sp>
            <p:nvSpPr>
              <p:cNvPr id="73" name="Graphic 68">
                <a:extLst>
                  <a:ext uri="{FF2B5EF4-FFF2-40B4-BE49-F238E27FC236}">
                    <a16:creationId xmlns:a16="http://schemas.microsoft.com/office/drawing/2014/main" id="{A91B38FF-F18A-03AF-3AED-724C84C36972}"/>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grpSp>
        <p:sp>
          <p:nvSpPr>
            <p:cNvPr id="16" name="Rectangle: Rounded Corners 6">
              <a:extLst>
                <a:ext uri="{FF2B5EF4-FFF2-40B4-BE49-F238E27FC236}">
                  <a16:creationId xmlns:a16="http://schemas.microsoft.com/office/drawing/2014/main" id="{6DE25226-830F-4C78-63C3-F6EE250F3074}"/>
                </a:ext>
                <a:ext uri="{C183D7F6-B498-43B3-948B-1728B52AA6E4}">
                  <adec:decorative xmlns:adec="http://schemas.microsoft.com/office/drawing/2017/decorative" val="1"/>
                </a:ext>
              </a:extLst>
            </p:cNvPr>
            <p:cNvSpPr/>
            <p:nvPr/>
          </p:nvSpPr>
          <p:spPr bwMode="auto">
            <a:xfrm>
              <a:off x="588263" y="2991130"/>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7" name="Rectangle: Rounded Corners 6">
              <a:extLst>
                <a:ext uri="{FF2B5EF4-FFF2-40B4-BE49-F238E27FC236}">
                  <a16:creationId xmlns:a16="http://schemas.microsoft.com/office/drawing/2014/main" id="{FE9BBC91-59C0-EFB2-3596-48AA0E41F55B}"/>
                </a:ext>
                <a:ext uri="{C183D7F6-B498-43B3-948B-1728B52AA6E4}">
                  <adec:decorative xmlns:adec="http://schemas.microsoft.com/office/drawing/2017/decorative" val="1"/>
                </a:ext>
              </a:extLst>
            </p:cNvPr>
            <p:cNvSpPr/>
            <p:nvPr/>
          </p:nvSpPr>
          <p:spPr bwMode="auto">
            <a:xfrm>
              <a:off x="3417469" y="2986363"/>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8" name="Rectangle: Rounded Corners 6">
              <a:extLst>
                <a:ext uri="{FF2B5EF4-FFF2-40B4-BE49-F238E27FC236}">
                  <a16:creationId xmlns:a16="http://schemas.microsoft.com/office/drawing/2014/main" id="{DEE519EA-3CFE-2CD5-7F56-96D4751B5F11}"/>
                </a:ext>
                <a:ext uri="{C183D7F6-B498-43B3-948B-1728B52AA6E4}">
                  <adec:decorative xmlns:adec="http://schemas.microsoft.com/office/drawing/2017/decorative" val="1"/>
                </a:ext>
              </a:extLst>
            </p:cNvPr>
            <p:cNvSpPr/>
            <p:nvPr/>
          </p:nvSpPr>
          <p:spPr bwMode="auto">
            <a:xfrm>
              <a:off x="6246676" y="2996959"/>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9" name="Rectangle: Rounded Corners 6">
              <a:extLst>
                <a:ext uri="{FF2B5EF4-FFF2-40B4-BE49-F238E27FC236}">
                  <a16:creationId xmlns:a16="http://schemas.microsoft.com/office/drawing/2014/main" id="{140FA72D-E27C-035B-CA7F-55A5704CEE17}"/>
                </a:ext>
                <a:ext uri="{C183D7F6-B498-43B3-948B-1728B52AA6E4}">
                  <adec:decorative xmlns:adec="http://schemas.microsoft.com/office/drawing/2017/decorative" val="1"/>
                </a:ext>
              </a:extLst>
            </p:cNvPr>
            <p:cNvSpPr/>
            <p:nvPr/>
          </p:nvSpPr>
          <p:spPr bwMode="auto">
            <a:xfrm>
              <a:off x="588263" y="5628958"/>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0" name="Rectangle: Rounded Corners 6">
              <a:extLst>
                <a:ext uri="{FF2B5EF4-FFF2-40B4-BE49-F238E27FC236}">
                  <a16:creationId xmlns:a16="http://schemas.microsoft.com/office/drawing/2014/main" id="{480E244F-1D61-8214-13F3-0E51AD88A9DE}"/>
                </a:ext>
                <a:ext uri="{C183D7F6-B498-43B3-948B-1728B52AA6E4}">
                  <adec:decorative xmlns:adec="http://schemas.microsoft.com/office/drawing/2017/decorative" val="1"/>
                </a:ext>
              </a:extLst>
            </p:cNvPr>
            <p:cNvSpPr/>
            <p:nvPr/>
          </p:nvSpPr>
          <p:spPr bwMode="auto">
            <a:xfrm>
              <a:off x="3417469" y="5626076"/>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2" name="Rectangle: Rounded Corners 6">
              <a:extLst>
                <a:ext uri="{FF2B5EF4-FFF2-40B4-BE49-F238E27FC236}">
                  <a16:creationId xmlns:a16="http://schemas.microsoft.com/office/drawing/2014/main" id="{2D960797-3E02-003D-0201-D27769C2A283}"/>
                </a:ext>
                <a:ext uri="{C183D7F6-B498-43B3-948B-1728B52AA6E4}">
                  <adec:decorative xmlns:adec="http://schemas.microsoft.com/office/drawing/2017/decorative" val="1"/>
                </a:ext>
              </a:extLst>
            </p:cNvPr>
            <p:cNvSpPr/>
            <p:nvPr/>
          </p:nvSpPr>
          <p:spPr bwMode="auto">
            <a:xfrm>
              <a:off x="6246676" y="5626076"/>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grpSp>
          <p:nvGrpSpPr>
            <p:cNvPr id="23" name="Group 22">
              <a:extLst>
                <a:ext uri="{FF2B5EF4-FFF2-40B4-BE49-F238E27FC236}">
                  <a16:creationId xmlns:a16="http://schemas.microsoft.com/office/drawing/2014/main" id="{1DBCE12D-A2AB-9188-FEB7-9BDD3E1525BE}"/>
                </a:ext>
                <a:ext uri="{C183D7F6-B498-43B3-948B-1728B52AA6E4}">
                  <adec:decorative xmlns:adec="http://schemas.microsoft.com/office/drawing/2017/decorative" val="1"/>
                </a:ext>
              </a:extLst>
            </p:cNvPr>
            <p:cNvGrpSpPr/>
            <p:nvPr/>
          </p:nvGrpSpPr>
          <p:grpSpPr>
            <a:xfrm flipH="1">
              <a:off x="2497656" y="3749256"/>
              <a:ext cx="240326" cy="240324"/>
              <a:chOff x="2236175" y="1655990"/>
              <a:chExt cx="240326" cy="240324"/>
            </a:xfrm>
          </p:grpSpPr>
          <p:sp>
            <p:nvSpPr>
              <p:cNvPr id="28" name="Oval 27">
                <a:extLst>
                  <a:ext uri="{FF2B5EF4-FFF2-40B4-BE49-F238E27FC236}">
                    <a16:creationId xmlns:a16="http://schemas.microsoft.com/office/drawing/2014/main" id="{EA20119A-2548-1DF1-3C6C-6B65419BC167}"/>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sp>
            <p:nvSpPr>
              <p:cNvPr id="58" name="Graphic 68">
                <a:extLst>
                  <a:ext uri="{FF2B5EF4-FFF2-40B4-BE49-F238E27FC236}">
                    <a16:creationId xmlns:a16="http://schemas.microsoft.com/office/drawing/2014/main" id="{0E9FCDAA-236C-A5E3-697D-00E763B75C18}"/>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grpSp>
      </p:grpSp>
      <p:sp>
        <p:nvSpPr>
          <p:cNvPr id="91" name="Rectangle: Rounded Corners 90">
            <a:extLst>
              <a:ext uri="{FF2B5EF4-FFF2-40B4-BE49-F238E27FC236}">
                <a16:creationId xmlns:a16="http://schemas.microsoft.com/office/drawing/2014/main" id="{EE889516-224A-F595-9692-AEE4AB5A7152}"/>
              </a:ext>
            </a:extLst>
          </p:cNvPr>
          <p:cNvSpPr/>
          <p:nvPr/>
        </p:nvSpPr>
        <p:spPr bwMode="auto">
          <a:xfrm>
            <a:off x="588263" y="1253813"/>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noProof="0">
                <a:ln>
                  <a:noFill/>
                </a:ln>
                <a:solidFill>
                  <a:srgbClr val="8661C5"/>
                </a:solidFill>
                <a:effectLst/>
                <a:uLnTx/>
                <a:uFillTx/>
                <a:latin typeface="Segoe UI Semibold"/>
                <a:ea typeface="Segoe UI" pitchFamily="34" charset="0"/>
                <a:cs typeface="Segoe UI"/>
              </a:rPr>
              <a:t>08h00</a:t>
            </a:r>
          </a:p>
        </p:txBody>
      </p:sp>
      <p:sp>
        <p:nvSpPr>
          <p:cNvPr id="92" name="TextBox 91">
            <a:extLst>
              <a:ext uri="{FF2B5EF4-FFF2-40B4-BE49-F238E27FC236}">
                <a16:creationId xmlns:a16="http://schemas.microsoft.com/office/drawing/2014/main" id="{8D3B49B6-FA27-5C56-0AF9-53156167781C}"/>
              </a:ext>
            </a:extLst>
          </p:cNvPr>
          <p:cNvSpPr txBox="1"/>
          <p:nvPr/>
        </p:nvSpPr>
        <p:spPr>
          <a:xfrm>
            <a:off x="588263" y="1587288"/>
            <a:ext cx="2598477" cy="769441"/>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1000" b="0" i="0" u="none" strike="noStrike" cap="none" normalizeH="0" noProof="0">
                <a:ln>
                  <a:noFill/>
                </a:ln>
                <a:solidFill>
                  <a:prstClr val="black"/>
                </a:solidFill>
                <a:effectLst/>
                <a:uLnTx/>
                <a:uFillTx/>
                <a:latin typeface="Segoe UI"/>
                <a:ea typeface="+mn-ea"/>
                <a:cs typeface="Segoe UI Semibold"/>
              </a:rPr>
              <a:t>Hillary commence sa journée dans Excel en examinant les dernières estimations du COGS pour un nouveau produit. Elle utilise Copilot pour filtrer les données afin d'obtenir la vue souhaitée. </a:t>
            </a:r>
          </a:p>
        </p:txBody>
      </p:sp>
      <p:grpSp>
        <p:nvGrpSpPr>
          <p:cNvPr id="77" name="Group 76">
            <a:extLst>
              <a:ext uri="{FF2B5EF4-FFF2-40B4-BE49-F238E27FC236}">
                <a16:creationId xmlns:a16="http://schemas.microsoft.com/office/drawing/2014/main" id="{B3B98BEE-C896-79F0-4007-3E88BAFE19C9}"/>
              </a:ext>
              <a:ext uri="{C183D7F6-B498-43B3-948B-1728B52AA6E4}">
                <adec:decorative xmlns:adec="http://schemas.microsoft.com/office/drawing/2017/decorative" val="1"/>
              </a:ext>
            </a:extLst>
          </p:cNvPr>
          <p:cNvGrpSpPr>
            <a:grpSpLocks/>
          </p:cNvGrpSpPr>
          <p:nvPr/>
        </p:nvGrpSpPr>
        <p:grpSpPr>
          <a:xfrm>
            <a:off x="588263" y="2375244"/>
            <a:ext cx="534543" cy="534543"/>
            <a:chOff x="5831903" y="8381781"/>
            <a:chExt cx="534543" cy="534543"/>
          </a:xfrm>
        </p:grpSpPr>
        <p:sp>
          <p:nvSpPr>
            <p:cNvPr id="78" name="Rounded Rectangle 46">
              <a:extLst>
                <a:ext uri="{FF2B5EF4-FFF2-40B4-BE49-F238E27FC236}">
                  <a16:creationId xmlns:a16="http://schemas.microsoft.com/office/drawing/2014/main" id="{7BE104E2-E7F6-7C1C-126E-B4F459B9E768}"/>
                </a:ext>
              </a:extLst>
            </p:cNvPr>
            <p:cNvSpPr/>
            <p:nvPr/>
          </p:nvSpPr>
          <p:spPr bwMode="auto">
            <a:xfrm>
              <a:off x="5831903"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86" name="Picture 8" descr="Microsoft Excel Logo - PNG and Vector - Logo Download">
              <a:hlinkClick r:id="rId4"/>
              <a:extLst>
                <a:ext uri="{FF2B5EF4-FFF2-40B4-BE49-F238E27FC236}">
                  <a16:creationId xmlns:a16="http://schemas.microsoft.com/office/drawing/2014/main" id="{FA3CCB9F-DBFB-B66B-66B4-2F230BD53206}"/>
                </a:ext>
              </a:extLst>
            </p:cNvPr>
            <p:cNvPicPr>
              <a:picLocks noChangeArrowheads="1"/>
            </p:cNvPicPr>
            <p:nvPr/>
          </p:nvPicPr>
          <p:blipFill rotWithShape="1">
            <a:blip r:embed="rId5" cstate="print">
              <a:extLst>
                <a:ext uri="{28A0092B-C50C-407E-A947-70E740481C1C}">
                  <a14:useLocalDpi xmlns:a14="http://schemas.microsoft.com/office/drawing/2010/main" val="0"/>
                </a:ext>
              </a:extLst>
            </a:blip>
            <a:srcRect l="17073" t="17073" r="17073" b="17073"/>
            <a:stretch/>
          </p:blipFill>
          <p:spPr bwMode="auto">
            <a:xfrm>
              <a:off x="5943929"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sp>
        <p:nvSpPr>
          <p:cNvPr id="96" name="TextBox 95">
            <a:extLst>
              <a:ext uri="{FF2B5EF4-FFF2-40B4-BE49-F238E27FC236}">
                <a16:creationId xmlns:a16="http://schemas.microsoft.com/office/drawing/2014/main" id="{84598FC9-C834-B5CF-0858-1C154F38E293}"/>
              </a:ext>
              <a:ext uri="{C183D7F6-B498-43B3-948B-1728B52AA6E4}">
                <adec:decorative xmlns:adec="http://schemas.microsoft.com/office/drawing/2017/decorative" val="0"/>
              </a:ext>
            </a:extLst>
          </p:cNvPr>
          <p:cNvSpPr txBox="1"/>
          <p:nvPr/>
        </p:nvSpPr>
        <p:spPr>
          <a:xfrm>
            <a:off x="1237053" y="2550182"/>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noProof="0">
                <a:ln>
                  <a:noFill/>
                </a:ln>
                <a:solidFill>
                  <a:prstClr val="black"/>
                </a:solidFill>
                <a:effectLst/>
                <a:uLnTx/>
                <a:uFillTx/>
                <a:latin typeface="Segoe UI Semibold"/>
                <a:ea typeface="+mn-ea"/>
                <a:cs typeface="+mn-cs"/>
              </a:rPr>
              <a:t>Copilot dans Excel</a:t>
            </a:r>
          </a:p>
        </p:txBody>
      </p:sp>
      <p:sp>
        <p:nvSpPr>
          <p:cNvPr id="97" name="Title 1">
            <a:extLst>
              <a:ext uri="{FF2B5EF4-FFF2-40B4-BE49-F238E27FC236}">
                <a16:creationId xmlns:a16="http://schemas.microsoft.com/office/drawing/2014/main" id="{6F065DF2-AED2-2147-1247-FFEFAA69D309}"/>
              </a:ext>
            </a:extLst>
          </p:cNvPr>
          <p:cNvSpPr txBox="1">
            <a:spLocks/>
          </p:cNvSpPr>
          <p:nvPr/>
        </p:nvSpPr>
        <p:spPr>
          <a:xfrm>
            <a:off x="646864" y="3183293"/>
            <a:ext cx="2443118" cy="246221"/>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Trier les données </a:t>
            </a:r>
            <a:r>
              <a:rPr kumimoji="0" lang="fr-FR" sz="800" b="0" i="0" u="none" strike="noStrike" cap="none" spc="0" normalizeH="0" noProof="0">
                <a:ln w="3175">
                  <a:noFill/>
                </a:ln>
                <a:solidFill>
                  <a:prstClr val="black"/>
                </a:solidFill>
                <a:effectLst/>
                <a:uLnTx/>
                <a:uFillTx/>
                <a:latin typeface="Segoe UI"/>
                <a:ea typeface="+mn-ea"/>
                <a:cs typeface="Segoe UI" pitchFamily="34" charset="0"/>
              </a:rPr>
              <a:t>par fonctionnalité du produit, puis filtrer les fonctionnalités de priorité 2.</a:t>
            </a:r>
          </a:p>
        </p:txBody>
      </p:sp>
      <p:sp>
        <p:nvSpPr>
          <p:cNvPr id="98" name="Rectangle: Rounded Corners 97">
            <a:extLst>
              <a:ext uri="{FF2B5EF4-FFF2-40B4-BE49-F238E27FC236}">
                <a16:creationId xmlns:a16="http://schemas.microsoft.com/office/drawing/2014/main" id="{33167A12-99CE-E962-1437-1CF38FB28967}"/>
              </a:ext>
            </a:extLst>
          </p:cNvPr>
          <p:cNvSpPr/>
          <p:nvPr/>
        </p:nvSpPr>
        <p:spPr bwMode="auto">
          <a:xfrm>
            <a:off x="3417469" y="1253813"/>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noProof="0">
                <a:ln>
                  <a:noFill/>
                </a:ln>
                <a:solidFill>
                  <a:srgbClr val="8661C5"/>
                </a:solidFill>
                <a:effectLst/>
                <a:uLnTx/>
                <a:uFillTx/>
                <a:latin typeface="Segoe UI Semibold"/>
                <a:ea typeface="+mn-ea"/>
                <a:cs typeface="Segoe UI"/>
              </a:rPr>
              <a:t>09h30</a:t>
            </a:r>
          </a:p>
        </p:txBody>
      </p:sp>
      <p:sp>
        <p:nvSpPr>
          <p:cNvPr id="99" name="TextBox 98">
            <a:extLst>
              <a:ext uri="{FF2B5EF4-FFF2-40B4-BE49-F238E27FC236}">
                <a16:creationId xmlns:a16="http://schemas.microsoft.com/office/drawing/2014/main" id="{1B7C1CF6-ACC7-4570-9022-320048BF253B}"/>
              </a:ext>
            </a:extLst>
          </p:cNvPr>
          <p:cNvSpPr txBox="1"/>
          <p:nvPr/>
        </p:nvSpPr>
        <p:spPr>
          <a:xfrm>
            <a:off x="3417469" y="1587288"/>
            <a:ext cx="2598477" cy="769441"/>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1000" b="0" i="0" u="none" strike="noStrike" cap="none" normalizeH="0" noProof="0">
                <a:ln>
                  <a:noFill/>
                </a:ln>
                <a:solidFill>
                  <a:prstClr val="black"/>
                </a:solidFill>
                <a:effectLst/>
                <a:uLnTx/>
                <a:uFillTx/>
                <a:latin typeface="Segoe UI"/>
                <a:ea typeface="+mn-ea"/>
                <a:cs typeface="Segoe UI Semibold"/>
              </a:rPr>
              <a:t>Par la suite, elle rencontre son responsable ainsi que l'équipe informatique pour discuter de la mise à jour des exigences de </a:t>
            </a:r>
            <a:r>
              <a:rPr kumimoji="0" lang="fr-FR" sz="1000" b="0" i="0" u="none" strike="noStrike" cap="none" normalizeH="0" noProof="0" err="1">
                <a:ln>
                  <a:noFill/>
                </a:ln>
                <a:solidFill>
                  <a:prstClr val="black"/>
                </a:solidFill>
                <a:effectLst/>
                <a:uLnTx/>
                <a:uFillTx/>
                <a:latin typeface="Segoe UI"/>
                <a:ea typeface="+mn-ea"/>
                <a:cs typeface="Segoe UI Semibold"/>
              </a:rPr>
              <a:t>reporting</a:t>
            </a:r>
            <a:r>
              <a:rPr kumimoji="0" lang="fr-FR" sz="1000" b="0" i="0" u="none" strike="noStrike" cap="none" normalizeH="0" noProof="0">
                <a:ln>
                  <a:noFill/>
                </a:ln>
                <a:solidFill>
                  <a:prstClr val="black"/>
                </a:solidFill>
                <a:effectLst/>
                <a:uLnTx/>
                <a:uFillTx/>
                <a:latin typeface="Segoe UI"/>
                <a:ea typeface="+mn-ea"/>
                <a:cs typeface="Segoe UI Semibold"/>
              </a:rPr>
              <a:t> du service commercial. Elle demande à Copilot de résumer ces exigences.</a:t>
            </a:r>
          </a:p>
        </p:txBody>
      </p:sp>
      <p:grpSp>
        <p:nvGrpSpPr>
          <p:cNvPr id="50" name="Group 49">
            <a:extLst>
              <a:ext uri="{FF2B5EF4-FFF2-40B4-BE49-F238E27FC236}">
                <a16:creationId xmlns:a16="http://schemas.microsoft.com/office/drawing/2014/main" id="{E73F24DA-78C0-555E-C1CD-C2E5D3DC5D46}"/>
              </a:ext>
              <a:ext uri="{C183D7F6-B498-43B3-948B-1728B52AA6E4}">
                <adec:decorative xmlns:adec="http://schemas.microsoft.com/office/drawing/2017/decorative" val="1"/>
              </a:ext>
            </a:extLst>
          </p:cNvPr>
          <p:cNvGrpSpPr>
            <a:grpSpLocks/>
          </p:cNvGrpSpPr>
          <p:nvPr/>
        </p:nvGrpSpPr>
        <p:grpSpPr>
          <a:xfrm>
            <a:off x="3417469" y="2375244"/>
            <a:ext cx="534543" cy="534543"/>
            <a:chOff x="4236994" y="8381781"/>
            <a:chExt cx="534543" cy="534543"/>
          </a:xfrm>
        </p:grpSpPr>
        <p:sp>
          <p:nvSpPr>
            <p:cNvPr id="52" name="Rounded Rectangle 46">
              <a:extLst>
                <a:ext uri="{FF2B5EF4-FFF2-40B4-BE49-F238E27FC236}">
                  <a16:creationId xmlns:a16="http://schemas.microsoft.com/office/drawing/2014/main" id="{72650022-8794-8C66-C82C-F59FD8FF2DF2}"/>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53" name="Picture 6" descr="Microsoft Teams Logo, symbol, meaning, history, PNG">
              <a:hlinkClick r:id="rId6"/>
              <a:extLst>
                <a:ext uri="{FF2B5EF4-FFF2-40B4-BE49-F238E27FC236}">
                  <a16:creationId xmlns:a16="http://schemas.microsoft.com/office/drawing/2014/main" id="{605D8882-BCC6-F55A-E169-88C6B5C33992}"/>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sp>
        <p:nvSpPr>
          <p:cNvPr id="103" name="TextBox 102">
            <a:extLst>
              <a:ext uri="{FF2B5EF4-FFF2-40B4-BE49-F238E27FC236}">
                <a16:creationId xmlns:a16="http://schemas.microsoft.com/office/drawing/2014/main" id="{11BBF58E-B192-B35D-4F60-4E59E5B00964}"/>
              </a:ext>
              <a:ext uri="{C183D7F6-B498-43B3-948B-1728B52AA6E4}">
                <adec:decorative xmlns:adec="http://schemas.microsoft.com/office/drawing/2017/decorative" val="0"/>
              </a:ext>
            </a:extLst>
          </p:cNvPr>
          <p:cNvSpPr txBox="1"/>
          <p:nvPr/>
        </p:nvSpPr>
        <p:spPr>
          <a:xfrm>
            <a:off x="4037252" y="2550182"/>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noProof="0">
                <a:ln>
                  <a:noFill/>
                </a:ln>
                <a:solidFill>
                  <a:prstClr val="black"/>
                </a:solidFill>
                <a:effectLst/>
                <a:uLnTx/>
                <a:uFillTx/>
                <a:latin typeface="Segoe UI Semibold"/>
                <a:ea typeface="+mn-ea"/>
                <a:cs typeface="+mn-cs"/>
              </a:rPr>
              <a:t>Copilot dans Teams</a:t>
            </a:r>
          </a:p>
        </p:txBody>
      </p:sp>
      <p:sp>
        <p:nvSpPr>
          <p:cNvPr id="104" name="Title 1">
            <a:extLst>
              <a:ext uri="{FF2B5EF4-FFF2-40B4-BE49-F238E27FC236}">
                <a16:creationId xmlns:a16="http://schemas.microsoft.com/office/drawing/2014/main" id="{D324CE34-1194-7735-DFE5-D05A8AE78D2D}"/>
              </a:ext>
            </a:extLst>
          </p:cNvPr>
          <p:cNvSpPr txBox="1">
            <a:spLocks/>
          </p:cNvSpPr>
          <p:nvPr/>
        </p:nvSpPr>
        <p:spPr>
          <a:xfrm>
            <a:off x="3476070" y="3183293"/>
            <a:ext cx="2443118" cy="246221"/>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Résumer la réunion </a:t>
            </a:r>
            <a:r>
              <a:rPr kumimoji="0" lang="fr-FR" sz="800" b="0" i="0" u="none" strike="noStrike" cap="none" spc="0" normalizeH="0" noProof="0">
                <a:ln w="3175">
                  <a:noFill/>
                </a:ln>
                <a:solidFill>
                  <a:prstClr val="black"/>
                </a:solidFill>
                <a:effectLst/>
                <a:uLnTx/>
                <a:uFillTx/>
                <a:latin typeface="Segoe UI"/>
                <a:ea typeface="+mn-ea"/>
                <a:cs typeface="Segoe UI" pitchFamily="34" charset="0"/>
              </a:rPr>
              <a:t>en veillant à lister toutes les exigences de reporting mentionnées.</a:t>
            </a:r>
          </a:p>
        </p:txBody>
      </p:sp>
      <p:sp>
        <p:nvSpPr>
          <p:cNvPr id="105" name="Rectangle: Rounded Corners 104">
            <a:extLst>
              <a:ext uri="{FF2B5EF4-FFF2-40B4-BE49-F238E27FC236}">
                <a16:creationId xmlns:a16="http://schemas.microsoft.com/office/drawing/2014/main" id="{9D03EA28-F75D-E978-FD52-8A469B33F256}"/>
              </a:ext>
            </a:extLst>
          </p:cNvPr>
          <p:cNvSpPr/>
          <p:nvPr/>
        </p:nvSpPr>
        <p:spPr bwMode="auto">
          <a:xfrm>
            <a:off x="6246676" y="1255141"/>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noProof="0">
                <a:ln>
                  <a:noFill/>
                </a:ln>
                <a:solidFill>
                  <a:srgbClr val="8661C5"/>
                </a:solidFill>
                <a:effectLst/>
                <a:uLnTx/>
                <a:uFillTx/>
                <a:latin typeface="Segoe UI Semibold"/>
                <a:ea typeface="+mn-ea"/>
                <a:cs typeface="Segoe UI"/>
              </a:rPr>
              <a:t>10h00</a:t>
            </a:r>
          </a:p>
        </p:txBody>
      </p:sp>
      <p:sp>
        <p:nvSpPr>
          <p:cNvPr id="106" name="TextBox 105">
            <a:extLst>
              <a:ext uri="{FF2B5EF4-FFF2-40B4-BE49-F238E27FC236}">
                <a16:creationId xmlns:a16="http://schemas.microsoft.com/office/drawing/2014/main" id="{049B9257-DF16-0E3A-8C0F-C43745B2BE6C}"/>
              </a:ext>
            </a:extLst>
          </p:cNvPr>
          <p:cNvSpPr txBox="1"/>
          <p:nvPr/>
        </p:nvSpPr>
        <p:spPr>
          <a:xfrm>
            <a:off x="6246676" y="1587288"/>
            <a:ext cx="2598477" cy="769441"/>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1000" b="0" i="0" u="none" strike="noStrike" cap="none" normalizeH="0" noProof="0">
                <a:ln>
                  <a:noFill/>
                </a:ln>
                <a:solidFill>
                  <a:prstClr val="black"/>
                </a:solidFill>
                <a:effectLst/>
                <a:uLnTx/>
                <a:uFillTx/>
                <a:latin typeface="Segoe UI"/>
                <a:ea typeface="+mn-ea"/>
                <a:cs typeface="Segoe UI Semibold"/>
              </a:rPr>
              <a:t>Hillary accède enfin à son projet principal du jour et passe en revue les informations de vigilance raisonnable sur une cible d'acquisition potentielle. Elle demande à Copilot de créer un résumé.</a:t>
            </a:r>
          </a:p>
        </p:txBody>
      </p:sp>
      <p:grpSp>
        <p:nvGrpSpPr>
          <p:cNvPr id="43" name="Group 42">
            <a:extLst>
              <a:ext uri="{FF2B5EF4-FFF2-40B4-BE49-F238E27FC236}">
                <a16:creationId xmlns:a16="http://schemas.microsoft.com/office/drawing/2014/main" id="{60C115FA-19CA-7715-DBAA-28F9C526D8E8}"/>
              </a:ext>
              <a:ext uri="{C183D7F6-B498-43B3-948B-1728B52AA6E4}">
                <adec:decorative xmlns:adec="http://schemas.microsoft.com/office/drawing/2017/decorative" val="1"/>
              </a:ext>
            </a:extLst>
          </p:cNvPr>
          <p:cNvGrpSpPr>
            <a:grpSpLocks/>
          </p:cNvGrpSpPr>
          <p:nvPr/>
        </p:nvGrpSpPr>
        <p:grpSpPr>
          <a:xfrm>
            <a:off x="6246676" y="2375244"/>
            <a:ext cx="534543" cy="534543"/>
            <a:chOff x="6321001" y="2333702"/>
            <a:chExt cx="534543" cy="534543"/>
          </a:xfrm>
        </p:grpSpPr>
        <p:sp>
          <p:nvSpPr>
            <p:cNvPr id="56" name="Rounded Rectangle 46">
              <a:extLst>
                <a:ext uri="{FF2B5EF4-FFF2-40B4-BE49-F238E27FC236}">
                  <a16:creationId xmlns:a16="http://schemas.microsoft.com/office/drawing/2014/main" id="{95771F27-7BFF-AF5D-07BF-E9B607229168}"/>
                </a:ext>
              </a:extLst>
            </p:cNvPr>
            <p:cNvSpPr/>
            <p:nvPr/>
          </p:nvSpPr>
          <p:spPr bwMode="auto">
            <a:xfrm>
              <a:off x="6321001" y="2333702"/>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57" name="Picture 56" descr="Zip Co logo SVG free download, id: 101874 - Brandlogos.net">
              <a:hlinkClick r:id="rId8"/>
              <a:extLst>
                <a:ext uri="{FF2B5EF4-FFF2-40B4-BE49-F238E27FC236}">
                  <a16:creationId xmlns:a16="http://schemas.microsoft.com/office/drawing/2014/main" id="{7DE33636-9BCF-627D-3018-D69981368ACB}"/>
                </a:ext>
              </a:extLst>
            </p:cNvPr>
            <p:cNvPicPr>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446789" y="2472386"/>
              <a:ext cx="282965" cy="257174"/>
            </a:xfrm>
            <a:prstGeom prst="rect">
              <a:avLst/>
            </a:prstGeom>
            <a:noFill/>
            <a:extLst>
              <a:ext uri="{909E8E84-426E-40DD-AFC4-6F175D3DCCD1}">
                <a14:hiddenFill xmlns:a14="http://schemas.microsoft.com/office/drawing/2010/main">
                  <a:solidFill>
                    <a:srgbClr val="FFFFFF"/>
                  </a:solidFill>
                </a14:hiddenFill>
              </a:ext>
            </a:extLst>
          </p:spPr>
        </p:pic>
      </p:grpSp>
      <p:sp>
        <p:nvSpPr>
          <p:cNvPr id="113" name="TextBox 112">
            <a:extLst>
              <a:ext uri="{FF2B5EF4-FFF2-40B4-BE49-F238E27FC236}">
                <a16:creationId xmlns:a16="http://schemas.microsoft.com/office/drawing/2014/main" id="{BFA87300-2386-14C2-E1EF-CCD13ECA7E79}"/>
              </a:ext>
              <a:ext uri="{C183D7F6-B498-43B3-948B-1728B52AA6E4}">
                <adec:decorative xmlns:adec="http://schemas.microsoft.com/office/drawing/2017/decorative" val="0"/>
              </a:ext>
            </a:extLst>
          </p:cNvPr>
          <p:cNvSpPr txBox="1"/>
          <p:nvPr/>
        </p:nvSpPr>
        <p:spPr>
          <a:xfrm>
            <a:off x="6897019" y="2550182"/>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noProof="0">
                <a:ln>
                  <a:noFill/>
                </a:ln>
                <a:solidFill>
                  <a:prstClr val="black"/>
                </a:solidFill>
                <a:effectLst/>
                <a:uLnTx/>
                <a:uFillTx/>
                <a:latin typeface="Segoe UI Semibold"/>
                <a:ea typeface="+mn-ea"/>
                <a:cs typeface="+mn-cs"/>
              </a:rPr>
              <a:t>M365 Chat</a:t>
            </a:r>
          </a:p>
        </p:txBody>
      </p:sp>
      <p:sp>
        <p:nvSpPr>
          <p:cNvPr id="114" name="Title 1">
            <a:extLst>
              <a:ext uri="{FF2B5EF4-FFF2-40B4-BE49-F238E27FC236}">
                <a16:creationId xmlns:a16="http://schemas.microsoft.com/office/drawing/2014/main" id="{CB9DA06D-1029-E3B0-CCC2-324867839EEE}"/>
              </a:ext>
            </a:extLst>
          </p:cNvPr>
          <p:cNvSpPr txBox="1">
            <a:spLocks/>
          </p:cNvSpPr>
          <p:nvPr/>
        </p:nvSpPr>
        <p:spPr>
          <a:xfrm>
            <a:off x="6305277" y="3132334"/>
            <a:ext cx="2443118" cy="369332"/>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Résumer les informations </a:t>
            </a:r>
            <a:r>
              <a:rPr kumimoji="0" lang="fr-FR" sz="800" b="0" i="0" u="sng" strike="noStrike" cap="none" spc="0" normalizeH="0" noProof="0">
                <a:ln w="3175">
                  <a:noFill/>
                </a:ln>
                <a:solidFill>
                  <a:srgbClr val="0070C0"/>
                </a:solidFill>
                <a:effectLst/>
                <a:uLnTx/>
                <a:uFillTx/>
                <a:latin typeface="Segoe UI"/>
                <a:ea typeface="+mn-ea"/>
                <a:cs typeface="Segoe UI" pitchFamily="34" charset="0"/>
              </a:rPr>
              <a:t>des données financières de Fabrikam, de l'analyse des opérations de Fabrikam, du plan d'intégration de Fabrikam. </a:t>
            </a:r>
          </a:p>
        </p:txBody>
      </p:sp>
      <p:sp>
        <p:nvSpPr>
          <p:cNvPr id="115" name="Rectangle: Rounded Corners 114">
            <a:extLst>
              <a:ext uri="{FF2B5EF4-FFF2-40B4-BE49-F238E27FC236}">
                <a16:creationId xmlns:a16="http://schemas.microsoft.com/office/drawing/2014/main" id="{C5F7D609-517E-3FBF-6CCD-F390FEE20D2D}"/>
              </a:ext>
            </a:extLst>
          </p:cNvPr>
          <p:cNvSpPr/>
          <p:nvPr/>
        </p:nvSpPr>
        <p:spPr bwMode="auto">
          <a:xfrm>
            <a:off x="6246676" y="3722700"/>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noProof="0">
                <a:ln>
                  <a:noFill/>
                </a:ln>
                <a:solidFill>
                  <a:srgbClr val="8661C5"/>
                </a:solidFill>
                <a:effectLst/>
                <a:uLnTx/>
                <a:uFillTx/>
                <a:latin typeface="Segoe UI Semibold"/>
                <a:ea typeface="+mn-ea"/>
                <a:cs typeface="Segoe UI"/>
              </a:rPr>
              <a:t>11h00</a:t>
            </a:r>
          </a:p>
        </p:txBody>
      </p:sp>
      <p:sp>
        <p:nvSpPr>
          <p:cNvPr id="117" name="TextBox 116">
            <a:extLst>
              <a:ext uri="{FF2B5EF4-FFF2-40B4-BE49-F238E27FC236}">
                <a16:creationId xmlns:a16="http://schemas.microsoft.com/office/drawing/2014/main" id="{9F4E25CB-2F68-1ACF-7421-9DC1B0B003D5}"/>
              </a:ext>
            </a:extLst>
          </p:cNvPr>
          <p:cNvSpPr txBox="1"/>
          <p:nvPr/>
        </p:nvSpPr>
        <p:spPr>
          <a:xfrm>
            <a:off x="6246676" y="4075061"/>
            <a:ext cx="2598477" cy="769441"/>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1000" b="0" i="0" u="none" strike="noStrike" cap="none" normalizeH="0" noProof="0">
                <a:ln>
                  <a:noFill/>
                </a:ln>
                <a:solidFill>
                  <a:prstClr val="black"/>
                </a:solidFill>
                <a:effectLst/>
                <a:uLnTx/>
                <a:uFillTx/>
                <a:latin typeface="Segoe UI"/>
                <a:ea typeface="+mn-ea"/>
                <a:cs typeface="Segoe UI Semibold"/>
              </a:rPr>
              <a:t>Après avoir créé un aperçu de l'acquisition dans Word, elle demande à Copilot de transformer le document en une présentation destinée à l'équipe de développement des affaires.</a:t>
            </a:r>
          </a:p>
        </p:txBody>
      </p:sp>
      <p:grpSp>
        <p:nvGrpSpPr>
          <p:cNvPr id="70" name="Group 69">
            <a:extLst>
              <a:ext uri="{FF2B5EF4-FFF2-40B4-BE49-F238E27FC236}">
                <a16:creationId xmlns:a16="http://schemas.microsoft.com/office/drawing/2014/main" id="{7FB61D80-9419-3D5F-CAC0-82945BD4F079}"/>
              </a:ext>
              <a:ext uri="{C183D7F6-B498-43B3-948B-1728B52AA6E4}">
                <adec:decorative xmlns:adec="http://schemas.microsoft.com/office/drawing/2017/decorative" val="1"/>
              </a:ext>
            </a:extLst>
          </p:cNvPr>
          <p:cNvGrpSpPr>
            <a:grpSpLocks/>
          </p:cNvGrpSpPr>
          <p:nvPr/>
        </p:nvGrpSpPr>
        <p:grpSpPr>
          <a:xfrm>
            <a:off x="6246676" y="5003768"/>
            <a:ext cx="534543" cy="534543"/>
            <a:chOff x="9021721" y="8381781"/>
            <a:chExt cx="534543" cy="534543"/>
          </a:xfrm>
        </p:grpSpPr>
        <p:sp>
          <p:nvSpPr>
            <p:cNvPr id="71" name="Rounded Rectangle 46">
              <a:extLst>
                <a:ext uri="{FF2B5EF4-FFF2-40B4-BE49-F238E27FC236}">
                  <a16:creationId xmlns:a16="http://schemas.microsoft.com/office/drawing/2014/main" id="{0E385661-1BB9-5446-0BCB-F9B3DC9F29BA}"/>
                </a:ext>
              </a:extLst>
            </p:cNvPr>
            <p:cNvSpPr/>
            <p:nvPr/>
          </p:nvSpPr>
          <p:spPr bwMode="auto">
            <a:xfrm>
              <a:off x="9021721"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72" name="Picture 4" descr="Microsoft PowerPoint Logo - PNG and Vector - Logo Download">
              <a:hlinkClick r:id="rId10"/>
              <a:extLst>
                <a:ext uri="{FF2B5EF4-FFF2-40B4-BE49-F238E27FC236}">
                  <a16:creationId xmlns:a16="http://schemas.microsoft.com/office/drawing/2014/main" id="{6753667C-EA86-17A8-F20E-919F63EAEED7}"/>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132039" y="8503049"/>
              <a:ext cx="313907" cy="292007"/>
            </a:xfrm>
            <a:prstGeom prst="rect">
              <a:avLst/>
            </a:prstGeom>
            <a:noFill/>
            <a:extLst>
              <a:ext uri="{909E8E84-426E-40DD-AFC4-6F175D3DCCD1}">
                <a14:hiddenFill xmlns:a14="http://schemas.microsoft.com/office/drawing/2010/main">
                  <a:solidFill>
                    <a:srgbClr val="FFFFFF"/>
                  </a:solidFill>
                </a14:hiddenFill>
              </a:ext>
            </a:extLst>
          </p:spPr>
        </p:pic>
      </p:grpSp>
      <p:sp>
        <p:nvSpPr>
          <p:cNvPr id="121" name="TextBox 120">
            <a:extLst>
              <a:ext uri="{FF2B5EF4-FFF2-40B4-BE49-F238E27FC236}">
                <a16:creationId xmlns:a16="http://schemas.microsoft.com/office/drawing/2014/main" id="{02CCEC14-3806-26F6-C4E6-135BA6D08834}"/>
              </a:ext>
              <a:ext uri="{C183D7F6-B498-43B3-948B-1728B52AA6E4}">
                <adec:decorative xmlns:adec="http://schemas.microsoft.com/office/drawing/2017/decorative" val="0"/>
              </a:ext>
            </a:extLst>
          </p:cNvPr>
          <p:cNvSpPr txBox="1"/>
          <p:nvPr/>
        </p:nvSpPr>
        <p:spPr>
          <a:xfrm>
            <a:off x="6897018" y="5178706"/>
            <a:ext cx="1839196"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noProof="0">
                <a:ln>
                  <a:noFill/>
                </a:ln>
                <a:solidFill>
                  <a:prstClr val="black"/>
                </a:solidFill>
                <a:effectLst/>
                <a:uLnTx/>
                <a:uFillTx/>
                <a:latin typeface="Segoe UI Semibold"/>
                <a:ea typeface="+mn-ea"/>
                <a:cs typeface="+mn-cs"/>
              </a:rPr>
              <a:t>Copilot dans PowerPoint</a:t>
            </a:r>
          </a:p>
        </p:txBody>
      </p:sp>
      <p:sp>
        <p:nvSpPr>
          <p:cNvPr id="122" name="Title 1">
            <a:extLst>
              <a:ext uri="{FF2B5EF4-FFF2-40B4-BE49-F238E27FC236}">
                <a16:creationId xmlns:a16="http://schemas.microsoft.com/office/drawing/2014/main" id="{22AF4DFB-3E7D-4308-D667-5ADE23D029AC}"/>
              </a:ext>
            </a:extLst>
          </p:cNvPr>
          <p:cNvSpPr txBox="1">
            <a:spLocks/>
          </p:cNvSpPr>
          <p:nvPr/>
        </p:nvSpPr>
        <p:spPr>
          <a:xfrm>
            <a:off x="6315091" y="5761451"/>
            <a:ext cx="2443118" cy="369332"/>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Créer une présentation à partir de</a:t>
            </a:r>
            <a:r>
              <a:rPr lang="fr-FR" sz="800" spc="0">
                <a:solidFill>
                  <a:prstClr val="black"/>
                </a:solidFill>
                <a:latin typeface="Segoe UI"/>
                <a:ea typeface="+mn-ea"/>
                <a:cs typeface="Segoe UI" pitchFamily="34" charset="0"/>
              </a:rPr>
              <a:t> [lien vers le document Word Aperçu de l'acquisition de Fabrikam.docx] </a:t>
            </a:r>
          </a:p>
        </p:txBody>
      </p:sp>
      <p:sp>
        <p:nvSpPr>
          <p:cNvPr id="123" name="Rectangle: Rounded Corners 122">
            <a:extLst>
              <a:ext uri="{FF2B5EF4-FFF2-40B4-BE49-F238E27FC236}">
                <a16:creationId xmlns:a16="http://schemas.microsoft.com/office/drawing/2014/main" id="{C2D6EAE0-52D8-373D-552D-DB8023DA0DF0}"/>
              </a:ext>
            </a:extLst>
          </p:cNvPr>
          <p:cNvSpPr/>
          <p:nvPr/>
        </p:nvSpPr>
        <p:spPr bwMode="auto">
          <a:xfrm>
            <a:off x="3417469" y="3722700"/>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noProof="0">
                <a:ln>
                  <a:noFill/>
                </a:ln>
                <a:solidFill>
                  <a:srgbClr val="8661C5"/>
                </a:solidFill>
                <a:effectLst/>
                <a:uLnTx/>
                <a:uFillTx/>
                <a:latin typeface="Segoe UI Semibold"/>
                <a:ea typeface="+mn-ea"/>
                <a:cs typeface="Segoe UI"/>
              </a:rPr>
              <a:t>14h00</a:t>
            </a:r>
          </a:p>
        </p:txBody>
      </p:sp>
      <p:sp>
        <p:nvSpPr>
          <p:cNvPr id="124" name="TextBox 123">
            <a:extLst>
              <a:ext uri="{FF2B5EF4-FFF2-40B4-BE49-F238E27FC236}">
                <a16:creationId xmlns:a16="http://schemas.microsoft.com/office/drawing/2014/main" id="{BFD2C725-DC60-37B8-2FFC-6CF58FC9059A}"/>
              </a:ext>
            </a:extLst>
          </p:cNvPr>
          <p:cNvSpPr txBox="1"/>
          <p:nvPr/>
        </p:nvSpPr>
        <p:spPr>
          <a:xfrm>
            <a:off x="3417469" y="4075061"/>
            <a:ext cx="2598477" cy="461665"/>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1000" b="0" i="0" u="none" strike="noStrike" cap="none" normalizeH="0" noProof="0">
                <a:ln>
                  <a:noFill/>
                </a:ln>
                <a:solidFill>
                  <a:prstClr val="black"/>
                </a:solidFill>
                <a:effectLst/>
                <a:uLnTx/>
                <a:uFillTx/>
                <a:latin typeface="Segoe UI"/>
                <a:ea typeface="+mn-ea"/>
                <a:cs typeface="Segoe UI Semibold"/>
              </a:rPr>
              <a:t>Hillary doit revenir sur une conversation qu'elle a commencée le matin. Elle demande à Copilot de résumer les échanges. </a:t>
            </a:r>
          </a:p>
        </p:txBody>
      </p:sp>
      <p:grpSp>
        <p:nvGrpSpPr>
          <p:cNvPr id="68" name="Group 67">
            <a:extLst>
              <a:ext uri="{FF2B5EF4-FFF2-40B4-BE49-F238E27FC236}">
                <a16:creationId xmlns:a16="http://schemas.microsoft.com/office/drawing/2014/main" id="{C2AE682F-20C1-B961-01E5-B53C2709780A}"/>
              </a:ext>
              <a:ext uri="{C183D7F6-B498-43B3-948B-1728B52AA6E4}">
                <adec:decorative xmlns:adec="http://schemas.microsoft.com/office/drawing/2017/decorative" val="1"/>
              </a:ext>
            </a:extLst>
          </p:cNvPr>
          <p:cNvGrpSpPr>
            <a:grpSpLocks/>
          </p:cNvGrpSpPr>
          <p:nvPr/>
        </p:nvGrpSpPr>
        <p:grpSpPr>
          <a:xfrm>
            <a:off x="3417469" y="5003768"/>
            <a:ext cx="534543" cy="534543"/>
            <a:chOff x="4236994" y="8381781"/>
            <a:chExt cx="534543" cy="534543"/>
          </a:xfrm>
        </p:grpSpPr>
        <p:sp>
          <p:nvSpPr>
            <p:cNvPr id="83" name="Rounded Rectangle 46">
              <a:extLst>
                <a:ext uri="{FF2B5EF4-FFF2-40B4-BE49-F238E27FC236}">
                  <a16:creationId xmlns:a16="http://schemas.microsoft.com/office/drawing/2014/main" id="{1F95498C-1048-9AE7-A133-2AC6551955BA}"/>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84" name="Picture 6" descr="Microsoft Teams Logo, symbol, meaning, history, PNG">
              <a:hlinkClick r:id="rId6"/>
              <a:extLst>
                <a:ext uri="{FF2B5EF4-FFF2-40B4-BE49-F238E27FC236}">
                  <a16:creationId xmlns:a16="http://schemas.microsoft.com/office/drawing/2014/main" id="{C3EE82A5-21AD-1BB2-3CE6-56CB6C4B3072}"/>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sp>
        <p:nvSpPr>
          <p:cNvPr id="128" name="TextBox 127">
            <a:extLst>
              <a:ext uri="{FF2B5EF4-FFF2-40B4-BE49-F238E27FC236}">
                <a16:creationId xmlns:a16="http://schemas.microsoft.com/office/drawing/2014/main" id="{74FF72C9-8BBF-C9C0-37CC-7A89B85CF04F}"/>
              </a:ext>
              <a:ext uri="{C183D7F6-B498-43B3-948B-1728B52AA6E4}">
                <adec:decorative xmlns:adec="http://schemas.microsoft.com/office/drawing/2017/decorative" val="0"/>
              </a:ext>
            </a:extLst>
          </p:cNvPr>
          <p:cNvSpPr txBox="1"/>
          <p:nvPr/>
        </p:nvSpPr>
        <p:spPr>
          <a:xfrm>
            <a:off x="4037252" y="5178706"/>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noProof="0">
                <a:ln>
                  <a:noFill/>
                </a:ln>
                <a:solidFill>
                  <a:prstClr val="black"/>
                </a:solidFill>
                <a:effectLst/>
                <a:uLnTx/>
                <a:uFillTx/>
                <a:latin typeface="Segoe UI Semibold"/>
                <a:ea typeface="+mn-ea"/>
                <a:cs typeface="+mn-cs"/>
              </a:rPr>
              <a:t>Copilot dans Teams</a:t>
            </a:r>
          </a:p>
        </p:txBody>
      </p:sp>
      <p:sp>
        <p:nvSpPr>
          <p:cNvPr id="129" name="Title 1">
            <a:extLst>
              <a:ext uri="{FF2B5EF4-FFF2-40B4-BE49-F238E27FC236}">
                <a16:creationId xmlns:a16="http://schemas.microsoft.com/office/drawing/2014/main" id="{3BE74D17-9488-CEA6-1DB9-21EE74FFA9D8}"/>
              </a:ext>
            </a:extLst>
          </p:cNvPr>
          <p:cNvSpPr txBox="1">
            <a:spLocks/>
          </p:cNvSpPr>
          <p:nvPr/>
        </p:nvSpPr>
        <p:spPr>
          <a:xfrm>
            <a:off x="3480977" y="5823006"/>
            <a:ext cx="2443118" cy="246221"/>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Récapituler ce fil </a:t>
            </a:r>
            <a:r>
              <a:rPr kumimoji="0" lang="fr-FR" sz="800" b="0" i="0" u="none" strike="noStrike" cap="none" spc="0" normalizeH="0" noProof="0">
                <a:ln w="3175">
                  <a:noFill/>
                </a:ln>
                <a:solidFill>
                  <a:prstClr val="black"/>
                </a:solidFill>
                <a:effectLst/>
                <a:uLnTx/>
                <a:uFillTx/>
                <a:latin typeface="Segoe UI"/>
                <a:ea typeface="+mn-ea"/>
                <a:cs typeface="Segoe UI" pitchFamily="34" charset="0"/>
              </a:rPr>
              <a:t>en recherchant chaque mention de mon nom ainsi que les actions qui me concernent.</a:t>
            </a:r>
          </a:p>
        </p:txBody>
      </p:sp>
      <p:sp>
        <p:nvSpPr>
          <p:cNvPr id="130" name="Rectangle: Rounded Corners 129">
            <a:extLst>
              <a:ext uri="{FF2B5EF4-FFF2-40B4-BE49-F238E27FC236}">
                <a16:creationId xmlns:a16="http://schemas.microsoft.com/office/drawing/2014/main" id="{533726D1-0C25-4A64-4CB5-54E5ACA6C555}"/>
              </a:ext>
            </a:extLst>
          </p:cNvPr>
          <p:cNvSpPr/>
          <p:nvPr/>
        </p:nvSpPr>
        <p:spPr bwMode="auto">
          <a:xfrm>
            <a:off x="588263" y="3722700"/>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noProof="0">
                <a:ln>
                  <a:noFill/>
                </a:ln>
                <a:solidFill>
                  <a:srgbClr val="8661C5"/>
                </a:solidFill>
                <a:effectLst/>
                <a:uLnTx/>
                <a:uFillTx/>
                <a:latin typeface="Segoe UI Semibold"/>
                <a:ea typeface="+mn-ea"/>
                <a:cs typeface="Segoe UI"/>
              </a:rPr>
              <a:t>16h00</a:t>
            </a:r>
          </a:p>
        </p:txBody>
      </p:sp>
      <p:sp>
        <p:nvSpPr>
          <p:cNvPr id="131" name="TextBox 130">
            <a:extLst>
              <a:ext uri="{FF2B5EF4-FFF2-40B4-BE49-F238E27FC236}">
                <a16:creationId xmlns:a16="http://schemas.microsoft.com/office/drawing/2014/main" id="{D6595925-06E3-AFBD-6944-73C653639987}"/>
              </a:ext>
            </a:extLst>
          </p:cNvPr>
          <p:cNvSpPr txBox="1"/>
          <p:nvPr/>
        </p:nvSpPr>
        <p:spPr>
          <a:xfrm>
            <a:off x="588263" y="4075061"/>
            <a:ext cx="2598477" cy="769441"/>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1000" b="0" i="0" u="none" strike="noStrike" cap="none" normalizeH="0" noProof="0">
                <a:ln>
                  <a:noFill/>
                </a:ln>
                <a:solidFill>
                  <a:prstClr val="black"/>
                </a:solidFill>
                <a:effectLst/>
                <a:uLnTx/>
                <a:uFillTx/>
                <a:latin typeface="Segoe UI"/>
                <a:ea typeface="+mn-ea"/>
                <a:cs typeface="Segoe UI Semibold"/>
              </a:rPr>
              <a:t>Hillary retourne dans Excel pour mettre à jour les chiffres de l'acquisition en fonction des dernières simulations et créer des graphiques à intégrer à la présentation de planification des affaires.</a:t>
            </a:r>
          </a:p>
        </p:txBody>
      </p:sp>
      <p:grpSp>
        <p:nvGrpSpPr>
          <p:cNvPr id="65" name="Group 64">
            <a:extLst>
              <a:ext uri="{FF2B5EF4-FFF2-40B4-BE49-F238E27FC236}">
                <a16:creationId xmlns:a16="http://schemas.microsoft.com/office/drawing/2014/main" id="{1E9BE4FC-3B62-85DF-1E28-CCAC3A6DEE44}"/>
              </a:ext>
              <a:ext uri="{C183D7F6-B498-43B3-948B-1728B52AA6E4}">
                <adec:decorative xmlns:adec="http://schemas.microsoft.com/office/drawing/2017/decorative" val="1"/>
              </a:ext>
            </a:extLst>
          </p:cNvPr>
          <p:cNvGrpSpPr>
            <a:grpSpLocks/>
          </p:cNvGrpSpPr>
          <p:nvPr/>
        </p:nvGrpSpPr>
        <p:grpSpPr>
          <a:xfrm>
            <a:off x="588263" y="5003768"/>
            <a:ext cx="534543" cy="534543"/>
            <a:chOff x="5831903" y="8381781"/>
            <a:chExt cx="534543" cy="534543"/>
          </a:xfrm>
        </p:grpSpPr>
        <p:sp>
          <p:nvSpPr>
            <p:cNvPr id="66" name="Rounded Rectangle 46">
              <a:extLst>
                <a:ext uri="{FF2B5EF4-FFF2-40B4-BE49-F238E27FC236}">
                  <a16:creationId xmlns:a16="http://schemas.microsoft.com/office/drawing/2014/main" id="{B8F663D2-2BCD-78AF-EB80-470ECE37EB82}"/>
                </a:ext>
              </a:extLst>
            </p:cNvPr>
            <p:cNvSpPr/>
            <p:nvPr/>
          </p:nvSpPr>
          <p:spPr bwMode="auto">
            <a:xfrm>
              <a:off x="5831903"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67" name="Picture 8" descr="Microsoft Excel Logo - PNG and Vector - Logo Download">
              <a:hlinkClick r:id="rId4"/>
              <a:extLst>
                <a:ext uri="{FF2B5EF4-FFF2-40B4-BE49-F238E27FC236}">
                  <a16:creationId xmlns:a16="http://schemas.microsoft.com/office/drawing/2014/main" id="{7ABE5DAE-75FC-4875-CF5B-10EAEAE6B428}"/>
                </a:ext>
              </a:extLst>
            </p:cNvPr>
            <p:cNvPicPr>
              <a:picLocks noChangeArrowheads="1"/>
            </p:cNvPicPr>
            <p:nvPr/>
          </p:nvPicPr>
          <p:blipFill rotWithShape="1">
            <a:blip r:embed="rId5" cstate="print">
              <a:extLst>
                <a:ext uri="{28A0092B-C50C-407E-A947-70E740481C1C}">
                  <a14:useLocalDpi xmlns:a14="http://schemas.microsoft.com/office/drawing/2010/main" val="0"/>
                </a:ext>
              </a:extLst>
            </a:blip>
            <a:srcRect l="17073" t="17073" r="17073" b="17073"/>
            <a:stretch/>
          </p:blipFill>
          <p:spPr bwMode="auto">
            <a:xfrm>
              <a:off x="5943929"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sp>
        <p:nvSpPr>
          <p:cNvPr id="135" name="TextBox 134">
            <a:extLst>
              <a:ext uri="{FF2B5EF4-FFF2-40B4-BE49-F238E27FC236}">
                <a16:creationId xmlns:a16="http://schemas.microsoft.com/office/drawing/2014/main" id="{5AC99180-2005-07C9-4A00-50B56E9B6058}"/>
              </a:ext>
              <a:ext uri="{C183D7F6-B498-43B3-948B-1728B52AA6E4}">
                <adec:decorative xmlns:adec="http://schemas.microsoft.com/office/drawing/2017/decorative" val="0"/>
              </a:ext>
            </a:extLst>
          </p:cNvPr>
          <p:cNvSpPr txBox="1"/>
          <p:nvPr/>
        </p:nvSpPr>
        <p:spPr>
          <a:xfrm>
            <a:off x="1237053" y="5178706"/>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noProof="0">
                <a:ln>
                  <a:noFill/>
                </a:ln>
                <a:solidFill>
                  <a:prstClr val="black"/>
                </a:solidFill>
                <a:effectLst/>
                <a:uLnTx/>
                <a:uFillTx/>
                <a:latin typeface="Segoe UI Semibold"/>
                <a:ea typeface="+mn-ea"/>
                <a:cs typeface="+mn-cs"/>
              </a:rPr>
              <a:t>Copilot dans Excel</a:t>
            </a:r>
          </a:p>
        </p:txBody>
      </p:sp>
      <p:sp>
        <p:nvSpPr>
          <p:cNvPr id="136" name="Title 1">
            <a:extLst>
              <a:ext uri="{FF2B5EF4-FFF2-40B4-BE49-F238E27FC236}">
                <a16:creationId xmlns:a16="http://schemas.microsoft.com/office/drawing/2014/main" id="{1875DBE7-E4C9-8F98-DA07-409A11F01DAA}"/>
              </a:ext>
            </a:extLst>
          </p:cNvPr>
          <p:cNvSpPr txBox="1">
            <a:spLocks/>
          </p:cNvSpPr>
          <p:nvPr/>
        </p:nvSpPr>
        <p:spPr>
          <a:xfrm>
            <a:off x="646864" y="5764333"/>
            <a:ext cx="2443118" cy="369332"/>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Quel est l'impact </a:t>
            </a:r>
            <a:r>
              <a:rPr kumimoji="0" lang="fr-FR" sz="800" b="0" i="0" u="none" strike="noStrike" cap="none" spc="0" normalizeH="0" noProof="0">
                <a:ln w="3175">
                  <a:noFill/>
                </a:ln>
                <a:solidFill>
                  <a:prstClr val="black"/>
                </a:solidFill>
                <a:effectLst/>
                <a:uLnTx/>
                <a:uFillTx/>
                <a:latin typeface="Segoe UI"/>
                <a:ea typeface="+mn-ea"/>
                <a:cs typeface="Segoe UI" pitchFamily="34" charset="0"/>
              </a:rPr>
              <a:t>du doublement du budget d'intégration informatique sur le chiffre d'affaires mensuel ?</a:t>
            </a:r>
          </a:p>
        </p:txBody>
      </p:sp>
      <p:pic>
        <p:nvPicPr>
          <p:cNvPr id="33" name="Picture 32" descr="Portrait of Hillary">
            <a:extLst>
              <a:ext uri="{FF2B5EF4-FFF2-40B4-BE49-F238E27FC236}">
                <a16:creationId xmlns:a16="http://schemas.microsoft.com/office/drawing/2014/main" id="{50CE88AB-8140-D2F1-4A93-AF2D0F67A410}"/>
              </a:ext>
            </a:extLst>
          </p:cNvPr>
          <p:cNvPicPr>
            <a:picLocks noChangeAspect="1"/>
          </p:cNvPicPr>
          <p:nvPr/>
        </p:nvPicPr>
        <p:blipFill>
          <a:blip r:embed="rId12"/>
          <a:stretch>
            <a:fillRect/>
          </a:stretch>
        </p:blipFill>
        <p:spPr>
          <a:xfrm>
            <a:off x="9114039" y="2698962"/>
            <a:ext cx="2743200" cy="2863273"/>
          </a:xfrm>
          <a:prstGeom prst="rect">
            <a:avLst/>
          </a:prstGeom>
        </p:spPr>
      </p:pic>
      <p:sp>
        <p:nvSpPr>
          <p:cNvPr id="138" name="Freeform: Shape 137">
            <a:extLst>
              <a:ext uri="{FF2B5EF4-FFF2-40B4-BE49-F238E27FC236}">
                <a16:creationId xmlns:a16="http://schemas.microsoft.com/office/drawing/2014/main" id="{9FDD6B16-823E-F1C9-F05A-A3FF483BB6ED}"/>
              </a:ext>
              <a:ext uri="{C183D7F6-B498-43B3-948B-1728B52AA6E4}">
                <adec:decorative xmlns:adec="http://schemas.microsoft.com/office/drawing/2017/decorative" val="1"/>
              </a:ext>
            </a:extLst>
          </p:cNvPr>
          <p:cNvSpPr/>
          <p:nvPr/>
        </p:nvSpPr>
        <p:spPr>
          <a:xfrm>
            <a:off x="9070974" y="5455668"/>
            <a:ext cx="3121025" cy="814144"/>
          </a:xfrm>
          <a:custGeom>
            <a:avLst/>
            <a:gdLst>
              <a:gd name="connsiteX0" fmla="*/ 0 w 3258104"/>
              <a:gd name="connsiteY0" fmla="*/ 407071 h 814144"/>
              <a:gd name="connsiteX1" fmla="*/ 0 w 3258104"/>
              <a:gd name="connsiteY1" fmla="*/ 407072 h 814144"/>
              <a:gd name="connsiteX2" fmla="*/ 0 w 3258104"/>
              <a:gd name="connsiteY2" fmla="*/ 407072 h 814144"/>
              <a:gd name="connsiteX3" fmla="*/ 407072 w 3258104"/>
              <a:gd name="connsiteY3" fmla="*/ 0 h 814144"/>
              <a:gd name="connsiteX4" fmla="*/ 3258104 w 3258104"/>
              <a:gd name="connsiteY4" fmla="*/ 0 h 814144"/>
              <a:gd name="connsiteX5" fmla="*/ 3258104 w 3258104"/>
              <a:gd name="connsiteY5" fmla="*/ 814144 h 814144"/>
              <a:gd name="connsiteX6" fmla="*/ 407072 w 3258104"/>
              <a:gd name="connsiteY6" fmla="*/ 814143 h 814144"/>
              <a:gd name="connsiteX7" fmla="*/ 8270 w 3258104"/>
              <a:gd name="connsiteY7" fmla="*/ 489111 h 814144"/>
              <a:gd name="connsiteX8" fmla="*/ 0 w 3258104"/>
              <a:gd name="connsiteY8" fmla="*/ 407072 h 814144"/>
              <a:gd name="connsiteX9" fmla="*/ 8270 w 3258104"/>
              <a:gd name="connsiteY9" fmla="*/ 325033 h 814144"/>
              <a:gd name="connsiteX10" fmla="*/ 407072 w 3258104"/>
              <a:gd name="connsiteY10" fmla="*/ 0 h 814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8104" h="814144">
                <a:moveTo>
                  <a:pt x="0" y="407071"/>
                </a:moveTo>
                <a:lnTo>
                  <a:pt x="0" y="407072"/>
                </a:lnTo>
                <a:lnTo>
                  <a:pt x="0" y="407072"/>
                </a:lnTo>
                <a:close/>
                <a:moveTo>
                  <a:pt x="407072" y="0"/>
                </a:moveTo>
                <a:lnTo>
                  <a:pt x="3258104" y="0"/>
                </a:lnTo>
                <a:lnTo>
                  <a:pt x="3258104" y="814144"/>
                </a:lnTo>
                <a:lnTo>
                  <a:pt x="407072" y="814143"/>
                </a:lnTo>
                <a:cubicBezTo>
                  <a:pt x="210355" y="814143"/>
                  <a:pt x="46228" y="674607"/>
                  <a:pt x="8270" y="489111"/>
                </a:cubicBezTo>
                <a:lnTo>
                  <a:pt x="0" y="407072"/>
                </a:lnTo>
                <a:lnTo>
                  <a:pt x="8270" y="325033"/>
                </a:lnTo>
                <a:cubicBezTo>
                  <a:pt x="46228" y="139537"/>
                  <a:pt x="210355" y="0"/>
                  <a:pt x="407072" y="0"/>
                </a:cubicBezTo>
                <a:close/>
              </a:path>
            </a:pathLst>
          </a:custGeom>
          <a:solidFill>
            <a:schemeClr val="tx2"/>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sp>
        <p:nvSpPr>
          <p:cNvPr id="139" name="Rectangle 138">
            <a:extLst>
              <a:ext uri="{FF2B5EF4-FFF2-40B4-BE49-F238E27FC236}">
                <a16:creationId xmlns:a16="http://schemas.microsoft.com/office/drawing/2014/main" id="{D23BEE03-03E3-6D4B-6038-2B2BDE8B22D9}"/>
              </a:ext>
            </a:extLst>
          </p:cNvPr>
          <p:cNvSpPr/>
          <p:nvPr/>
        </p:nvSpPr>
        <p:spPr>
          <a:xfrm>
            <a:off x="9403398" y="5647297"/>
            <a:ext cx="2456177" cy="43088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cap="none" normalizeH="0" noProof="0">
                <a:ln>
                  <a:noFill/>
                </a:ln>
                <a:solidFill>
                  <a:prstClr val="white"/>
                </a:solidFill>
                <a:effectLst/>
                <a:uLnTx/>
                <a:uFillTx/>
                <a:latin typeface="Segoe UI Semibold"/>
                <a:ea typeface="+mn-ea"/>
                <a:cs typeface="+mn-cs"/>
              </a:rPr>
              <a:t>Hillary est analyste financière chez Contoso</a:t>
            </a:r>
          </a:p>
        </p:txBody>
      </p:sp>
    </p:spTree>
    <p:extLst>
      <p:ext uri="{BB962C8B-B14F-4D97-AF65-F5344CB8AC3E}">
        <p14:creationId xmlns:p14="http://schemas.microsoft.com/office/powerpoint/2010/main" val="2130389958"/>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E91045CD-9B48-7B8E-8514-F3D5A68C5CDD}"/>
              </a:ext>
            </a:extLst>
          </p:cNvPr>
          <p:cNvSpPr>
            <a:spLocks noGrp="1"/>
          </p:cNvSpPr>
          <p:nvPr>
            <p:ph type="title"/>
          </p:nvPr>
        </p:nvSpPr>
        <p:spPr>
          <a:xfrm>
            <a:off x="588263" y="2459504"/>
            <a:ext cx="5790121" cy="1938992"/>
          </a:xfrm>
        </p:spPr>
        <p:txBody>
          <a:bodyPr/>
          <a:lstStyle/>
          <a:p>
            <a:r>
              <a:rPr lang="fr-FR" sz="4200" dirty="0">
                <a:gradFill flip="none" rotWithShape="1">
                  <a:gsLst>
                    <a:gs pos="50000">
                      <a:srgbClr val="8661C5"/>
                    </a:gs>
                    <a:gs pos="0">
                      <a:srgbClr val="3E76D4"/>
                    </a:gs>
                    <a:gs pos="100000">
                      <a:srgbClr val="C73ECC"/>
                    </a:gs>
                  </a:gsLst>
                  <a:lin ang="2700000" scaled="1"/>
                  <a:tileRect/>
                </a:gradFill>
              </a:rPr>
              <a:t>Copilot pour </a:t>
            </a:r>
            <a:r>
              <a:rPr lang="fr-FR" sz="4200">
                <a:gradFill flip="none">
                  <a:gsLst>
                    <a:gs pos="0">
                      <a:srgbClr val="3E76D4"/>
                    </a:gs>
                    <a:gs pos="50000">
                      <a:srgbClr val="8661C5"/>
                    </a:gs>
                    <a:gs pos="100000">
                      <a:srgbClr val="C73ECC"/>
                    </a:gs>
                  </a:gsLst>
                  <a:lin ang="2700000" scaled="1"/>
                  <a:tileRect/>
                </a:gradFill>
                <a:cs typeface="Segoe UI"/>
              </a:rPr>
              <a:t>Microsoft 365</a:t>
            </a:r>
            <a:br>
              <a:rPr lang="fr-FR" sz="4200" dirty="0"/>
            </a:br>
            <a:r>
              <a:rPr lang="fr-FR" sz="4200" dirty="0">
                <a:cs typeface="Segoe UI"/>
              </a:rPr>
              <a:t>L'IA pour l'informatique</a:t>
            </a:r>
          </a:p>
        </p:txBody>
      </p:sp>
      <p:pic>
        <p:nvPicPr>
          <p:cNvPr id="2" name="Picture 2" descr="Microsoft Copilot logo">
            <a:extLst>
              <a:ext uri="{FF2B5EF4-FFF2-40B4-BE49-F238E27FC236}">
                <a16:creationId xmlns:a16="http://schemas.microsoft.com/office/drawing/2014/main" id="{8D830394-D73F-91BF-5F15-9C39100A38C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4094" y="477520"/>
            <a:ext cx="1255058" cy="1255058"/>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95B088F2-D8C3-D290-4370-A96974EEE3C5}"/>
              </a:ext>
              <a:ext uri="{C183D7F6-B498-43B3-948B-1728B52AA6E4}">
                <adec:decorative xmlns:adec="http://schemas.microsoft.com/office/drawing/2017/decorative" val="1"/>
              </a:ext>
            </a:extLst>
          </p:cNvPr>
          <p:cNvGrpSpPr/>
          <p:nvPr/>
        </p:nvGrpSpPr>
        <p:grpSpPr>
          <a:xfrm>
            <a:off x="6515367" y="956124"/>
            <a:ext cx="4965186" cy="4965186"/>
            <a:chOff x="6515367" y="956124"/>
            <a:chExt cx="4965186" cy="4965186"/>
          </a:xfrm>
        </p:grpSpPr>
        <p:sp>
          <p:nvSpPr>
            <p:cNvPr id="5" name="Oval 4">
              <a:extLst>
                <a:ext uri="{FF2B5EF4-FFF2-40B4-BE49-F238E27FC236}">
                  <a16:creationId xmlns:a16="http://schemas.microsoft.com/office/drawing/2014/main" id="{D5E98AAC-D371-3F59-52A1-9F4164621452}"/>
                </a:ext>
                <a:ext uri="{C183D7F6-B498-43B3-948B-1728B52AA6E4}">
                  <adec:decorative xmlns:adec="http://schemas.microsoft.com/office/drawing/2017/decorative" val="1"/>
                </a:ext>
              </a:extLst>
            </p:cNvPr>
            <p:cNvSpPr/>
            <p:nvPr/>
          </p:nvSpPr>
          <p:spPr bwMode="auto">
            <a:xfrm>
              <a:off x="6515367" y="956124"/>
              <a:ext cx="4965186" cy="4965186"/>
            </a:xfrm>
            <a:prstGeom prst="ellipse">
              <a:avLst/>
            </a:prstGeom>
            <a:gradFill>
              <a:gsLst>
                <a:gs pos="0">
                  <a:srgbClr val="0F6CBD"/>
                </a:gs>
                <a:gs pos="100000">
                  <a:srgbClr val="9F51DE"/>
                </a:gs>
              </a:gsLst>
              <a:lin ang="0" scaled="1"/>
            </a:gradFill>
            <a:ln>
              <a:noFill/>
            </a:ln>
            <a:effectLst>
              <a:outerShdw blurRad="343645" dist="295501" dir="2700000" algn="tl" rotWithShape="0">
                <a:srgbClr val="F3484C">
                  <a:alpha val="15816"/>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7" name="Oval 6">
              <a:extLst>
                <a:ext uri="{FF2B5EF4-FFF2-40B4-BE49-F238E27FC236}">
                  <a16:creationId xmlns:a16="http://schemas.microsoft.com/office/drawing/2014/main" id="{0266D2B2-A134-8332-E2BC-70A3327593B3}"/>
                </a:ext>
                <a:ext uri="{C183D7F6-B498-43B3-948B-1728B52AA6E4}">
                  <adec:decorative xmlns:adec="http://schemas.microsoft.com/office/drawing/2017/decorative" val="1"/>
                </a:ext>
              </a:extLst>
            </p:cNvPr>
            <p:cNvSpPr/>
            <p:nvPr/>
          </p:nvSpPr>
          <p:spPr bwMode="auto">
            <a:xfrm>
              <a:off x="6655980" y="1090296"/>
              <a:ext cx="4687590" cy="4687590"/>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6" name="Picture 5" descr="A person holding a computer">
              <a:extLst>
                <a:ext uri="{FF2B5EF4-FFF2-40B4-BE49-F238E27FC236}">
                  <a16:creationId xmlns:a16="http://schemas.microsoft.com/office/drawing/2014/main" id="{DF96DEA2-4F5E-6D3F-2343-E5546966E116}"/>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28825" t="4554" r="35525" b="37212"/>
            <a:stretch/>
          </p:blipFill>
          <p:spPr>
            <a:xfrm>
              <a:off x="6658793" y="1171723"/>
              <a:ext cx="4227723" cy="4606163"/>
            </a:xfrm>
            <a:custGeom>
              <a:avLst/>
              <a:gdLst>
                <a:gd name="connsiteX0" fmla="*/ 1771879 w 4227723"/>
                <a:gd name="connsiteY0" fmla="*/ 0 h 4606163"/>
                <a:gd name="connsiteX1" fmla="*/ 2906457 w 4227723"/>
                <a:gd name="connsiteY1" fmla="*/ 0 h 4606163"/>
                <a:gd name="connsiteX2" fmla="*/ 3034765 w 4227723"/>
                <a:gd name="connsiteY2" fmla="*/ 32991 h 4606163"/>
                <a:gd name="connsiteX3" fmla="*/ 4144184 w 4227723"/>
                <a:gd name="connsiteY3" fmla="*/ 779067 h 4606163"/>
                <a:gd name="connsiteX4" fmla="*/ 4227723 w 4227723"/>
                <a:gd name="connsiteY4" fmla="*/ 890782 h 4606163"/>
                <a:gd name="connsiteX5" fmla="*/ 4227723 w 4227723"/>
                <a:gd name="connsiteY5" fmla="*/ 3643208 h 4606163"/>
                <a:gd name="connsiteX6" fmla="*/ 4144184 w 4227723"/>
                <a:gd name="connsiteY6" fmla="*/ 3754923 h 4606163"/>
                <a:gd name="connsiteX7" fmla="*/ 2339168 w 4227723"/>
                <a:gd name="connsiteY7" fmla="*/ 4606163 h 4606163"/>
                <a:gd name="connsiteX8" fmla="*/ 0 w 4227723"/>
                <a:gd name="connsiteY8" fmla="*/ 2266995 h 4606163"/>
                <a:gd name="connsiteX9" fmla="*/ 1643571 w 4227723"/>
                <a:gd name="connsiteY9" fmla="*/ 32991 h 4606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7723" h="4606163">
                  <a:moveTo>
                    <a:pt x="1771879" y="0"/>
                  </a:moveTo>
                  <a:lnTo>
                    <a:pt x="2906457" y="0"/>
                  </a:lnTo>
                  <a:lnTo>
                    <a:pt x="3034765" y="32991"/>
                  </a:lnTo>
                  <a:cubicBezTo>
                    <a:pt x="3474243" y="169683"/>
                    <a:pt x="3858159" y="432485"/>
                    <a:pt x="4144184" y="779067"/>
                  </a:cubicBezTo>
                  <a:lnTo>
                    <a:pt x="4227723" y="890782"/>
                  </a:lnTo>
                  <a:lnTo>
                    <a:pt x="4227723" y="3643208"/>
                  </a:lnTo>
                  <a:lnTo>
                    <a:pt x="4144184" y="3754923"/>
                  </a:lnTo>
                  <a:cubicBezTo>
                    <a:pt x="3715146" y="4274797"/>
                    <a:pt x="3065854" y="4606163"/>
                    <a:pt x="2339168" y="4606163"/>
                  </a:cubicBezTo>
                  <a:cubicBezTo>
                    <a:pt x="1047281" y="4606163"/>
                    <a:pt x="0" y="3558882"/>
                    <a:pt x="0" y="2266995"/>
                  </a:cubicBezTo>
                  <a:cubicBezTo>
                    <a:pt x="0" y="1217337"/>
                    <a:pt x="691369" y="329157"/>
                    <a:pt x="1643571" y="32991"/>
                  </a:cubicBezTo>
                  <a:close/>
                </a:path>
              </a:pathLst>
            </a:custGeom>
          </p:spPr>
        </p:pic>
      </p:grpSp>
    </p:spTree>
    <p:extLst>
      <p:ext uri="{BB962C8B-B14F-4D97-AF65-F5344CB8AC3E}">
        <p14:creationId xmlns:p14="http://schemas.microsoft.com/office/powerpoint/2010/main" val="653705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A04C46-97FB-2CEE-1672-FB307A9B84D5}"/>
              </a:ext>
              <a:ext uri="{C183D7F6-B498-43B3-948B-1728B52AA6E4}">
                <adec:decorative xmlns:adec="http://schemas.microsoft.com/office/drawing/2017/decorative" val="1"/>
              </a:ext>
            </a:extLst>
          </p:cNvPr>
          <p:cNvPicPr>
            <a:picLocks noChangeAspect="1"/>
          </p:cNvPicPr>
          <p:nvPr/>
        </p:nvPicPr>
        <p:blipFill rotWithShape="1">
          <a:blip r:embed="rId3">
            <a:alphaModFix amt="39000"/>
            <a:extLst>
              <a:ext uri="{BEBA8EAE-BF5A-486C-A8C5-ECC9F3942E4B}">
                <a14:imgProps xmlns:a14="http://schemas.microsoft.com/office/drawing/2010/main">
                  <a14:imgLayer r:embed="rId4">
                    <a14:imgEffect>
                      <a14:sharpenSoften amount="-100000"/>
                    </a14:imgEffect>
                  </a14:imgLayer>
                </a14:imgProps>
              </a:ext>
            </a:extLst>
          </a:blip>
          <a:srcRect l="25423" t="26609" r="18476" b="23185"/>
          <a:stretch/>
        </p:blipFill>
        <p:spPr>
          <a:xfrm>
            <a:off x="1756610" y="1751854"/>
            <a:ext cx="8678779" cy="3477402"/>
          </a:xfrm>
          <a:prstGeom prst="roundRect">
            <a:avLst>
              <a:gd name="adj" fmla="val 8641"/>
            </a:avLst>
          </a:prstGeom>
          <a:solidFill>
            <a:schemeClr val="bg1"/>
          </a:solidFill>
          <a:ln>
            <a:solidFill>
              <a:schemeClr val="bg1"/>
            </a:solidFill>
          </a:ln>
          <a:effectLst>
            <a:outerShdw blurRad="343645" dist="295501" dir="2700000" algn="tl" rotWithShape="0">
              <a:srgbClr val="F3484C">
                <a:alpha val="15816"/>
              </a:srgbClr>
            </a:outerShdw>
          </a:effectLst>
        </p:spPr>
      </p:pic>
      <p:sp>
        <p:nvSpPr>
          <p:cNvPr id="6" name="Rectangle: Rounded Corners 6">
            <a:extLst>
              <a:ext uri="{FF2B5EF4-FFF2-40B4-BE49-F238E27FC236}">
                <a16:creationId xmlns:a16="http://schemas.microsoft.com/office/drawing/2014/main" id="{182873FC-609C-9530-12CB-EFF2B57035D7}"/>
              </a:ext>
              <a:ext uri="{C183D7F6-B498-43B3-948B-1728B52AA6E4}">
                <adec:decorative xmlns:adec="http://schemas.microsoft.com/office/drawing/2017/decorative" val="1"/>
              </a:ext>
            </a:extLst>
          </p:cNvPr>
          <p:cNvSpPr/>
          <p:nvPr/>
        </p:nvSpPr>
        <p:spPr bwMode="auto">
          <a:xfrm>
            <a:off x="1756610" y="1729039"/>
            <a:ext cx="8678779" cy="3523032"/>
          </a:xfrm>
          <a:prstGeom prst="roundRect">
            <a:avLst>
              <a:gd name="adj" fmla="val 8425"/>
            </a:avLst>
          </a:prstGeom>
          <a:noFill/>
          <a:ln w="38100">
            <a:gradFill>
              <a:gsLst>
                <a:gs pos="37000">
                  <a:srgbClr val="464FEB"/>
                </a:gs>
                <a:gs pos="69000">
                  <a:srgbClr val="47CFFA"/>
                </a:gs>
                <a:gs pos="91000">
                  <a:srgbClr val="B47CF8"/>
                </a:gs>
              </a:gsLst>
              <a:lin ang="3600000" scaled="0"/>
            </a:gradFill>
          </a:ln>
          <a:effectLst>
            <a:outerShdw blurRad="300618" dist="154023"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8" name="Rectangle: Rounded Corners 3">
            <a:extLst>
              <a:ext uri="{FF2B5EF4-FFF2-40B4-BE49-F238E27FC236}">
                <a16:creationId xmlns:a16="http://schemas.microsoft.com/office/drawing/2014/main" id="{33AF87A9-6D27-1674-E564-D5AD2B403ED0}"/>
              </a:ext>
            </a:extLst>
          </p:cNvPr>
          <p:cNvSpPr>
            <a:spLocks noGrp="1"/>
          </p:cNvSpPr>
          <p:nvPr>
            <p:ph type="title"/>
          </p:nvPr>
        </p:nvSpPr>
        <p:spPr bwMode="auto">
          <a:xfrm>
            <a:off x="2455068" y="1493837"/>
            <a:ext cx="7281863" cy="576000"/>
          </a:xfrm>
          <a:prstGeom prst="roundRect">
            <a:avLst>
              <a:gd name="adj" fmla="val 21801"/>
            </a:avLst>
          </a:prstGeom>
          <a:gradFill flip="none" rotWithShape="1">
            <a:gsLst>
              <a:gs pos="0">
                <a:srgbClr val="0F6CBD"/>
              </a:gs>
              <a:gs pos="100000">
                <a:srgbClr val="9F51DE"/>
              </a:gs>
            </a:gsLst>
            <a:lin ang="0" scaled="1"/>
            <a:tileRect/>
          </a:gradFill>
          <a:ln w="9525" cap="flat" cmpd="sng" algn="ctr">
            <a:noFill/>
            <a:prstDash val="solid"/>
            <a:headEnd type="none" w="med" len="med"/>
            <a:tailEnd type="none" w="med" len="med"/>
          </a:ln>
          <a:effectLst>
            <a:outerShdw blurRad="50800" dist="38100" dir="5400000" algn="t"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a:lnSpc>
                <a:spcPts val="2600"/>
              </a:lnSpc>
              <a:spcAft>
                <a:spcPct val="0"/>
              </a:spcAft>
              <a:defRPr/>
            </a:pPr>
            <a:r>
              <a:rPr lang="fr-FR" sz="2300">
                <a:ln>
                  <a:noFill/>
                </a:ln>
                <a:solidFill>
                  <a:schemeClr val="bg1"/>
                </a:solidFill>
                <a:latin typeface="+mj-lt"/>
                <a:cs typeface="Segoe UI"/>
              </a:rPr>
              <a:t>Capturez les mesures à prendre pour assurer le bon fonctionnement des opérations </a:t>
            </a:r>
          </a:p>
        </p:txBody>
      </p:sp>
      <p:sp>
        <p:nvSpPr>
          <p:cNvPr id="3" name="TextBox 2">
            <a:extLst>
              <a:ext uri="{FF2B5EF4-FFF2-40B4-BE49-F238E27FC236}">
                <a16:creationId xmlns:a16="http://schemas.microsoft.com/office/drawing/2014/main" id="{5217929D-F0D3-1226-6ABB-90409DAA6160}"/>
              </a:ext>
            </a:extLst>
          </p:cNvPr>
          <p:cNvSpPr txBox="1"/>
          <p:nvPr/>
        </p:nvSpPr>
        <p:spPr>
          <a:xfrm>
            <a:off x="2112865" y="2598003"/>
            <a:ext cx="7966269" cy="1785104"/>
          </a:xfrm>
          <a:prstGeom prst="rect">
            <a:avLst/>
          </a:prstGeom>
        </p:spPr>
        <p:txBody>
          <a:bodyPr wrap="square" lIns="0" tIns="0" rIns="0" bIns="0" anchor="ctr">
            <a:spAutoFit/>
          </a:bodyPr>
          <a:lstStyle/>
          <a:p>
            <a:pPr algn="ctr">
              <a:spcBef>
                <a:spcPts val="3600"/>
              </a:spcBef>
              <a:defRPr/>
            </a:pPr>
            <a:r>
              <a:rPr lang="fr-FR" sz="5900">
                <a:ln w="3175">
                  <a:noFill/>
                </a:ln>
                <a:gradFill>
                  <a:gsLst>
                    <a:gs pos="33000">
                      <a:srgbClr val="1F78D4"/>
                    </a:gs>
                    <a:gs pos="81000">
                      <a:srgbClr val="8678D6"/>
                    </a:gs>
                  </a:gsLst>
                  <a:lin ang="2700000" scaled="1"/>
                </a:gradFill>
                <a:latin typeface="Segoe UI Semibold"/>
                <a:ea typeface="+mn-ea"/>
                <a:cs typeface="+mn-cs"/>
              </a:rPr>
              <a:t>76 % des gens</a:t>
            </a:r>
            <a:r>
              <a:rPr kumimoji="0" lang="fr-FR" sz="5900" b="0" i="0" u="none" strike="noStrike" cap="none" normalizeH="0" baseline="0" noProof="0">
                <a:ln w="3175">
                  <a:noFill/>
                </a:ln>
                <a:gradFill>
                  <a:gsLst>
                    <a:gs pos="33000">
                      <a:srgbClr val="1F78D4"/>
                    </a:gs>
                    <a:gs pos="81000">
                      <a:srgbClr val="8678D6"/>
                    </a:gs>
                  </a:gsLst>
                  <a:lin ang="2700000" scaled="1"/>
                </a:gradFill>
                <a:effectLst/>
                <a:uLnTx/>
                <a:uFillTx/>
                <a:latin typeface="Segoe UI Semibold"/>
                <a:ea typeface="+mn-ea"/>
                <a:cs typeface="+mn-cs"/>
              </a:rPr>
              <a:t> </a:t>
            </a:r>
            <a:br>
              <a:rPr lang="fr-FR" sz="2800" b="0" i="0" u="none" strike="noStrike" cap="none" normalizeH="0" baseline="0" noProof="0">
                <a:ln w="3175">
                  <a:noFill/>
                </a:ln>
                <a:effectLst/>
                <a:uLnTx/>
                <a:uFillTx/>
                <a:latin typeface="Segoe UI Semibold"/>
                <a:ea typeface="+mj-lt"/>
                <a:cs typeface="Segoe UI" pitchFamily="34" charset="0"/>
              </a:rPr>
            </a:br>
            <a:r>
              <a:rPr lang="fr-FR" sz="2700">
                <a:solidFill>
                  <a:prstClr val="black"/>
                </a:solidFill>
                <a:ea typeface="+mj-lt"/>
                <a:cs typeface="Segoe UI"/>
              </a:rPr>
              <a:t>se sentent à l'aise d'utiliser l'IA</a:t>
            </a:r>
            <a:br>
              <a:rPr lang="fr-FR" sz="2700">
                <a:ea typeface="+mj-lt"/>
                <a:cs typeface="Segoe UI"/>
              </a:rPr>
            </a:br>
            <a:r>
              <a:rPr lang="fr-FR" sz="2700">
                <a:solidFill>
                  <a:prstClr val="black"/>
                </a:solidFill>
                <a:ea typeface="+mj-lt"/>
                <a:cs typeface="Segoe UI"/>
              </a:rPr>
              <a:t>pour des tâches administratives</a:t>
            </a:r>
          </a:p>
        </p:txBody>
      </p:sp>
      <p:sp>
        <p:nvSpPr>
          <p:cNvPr id="7" name="TextBox 6">
            <a:extLst>
              <a:ext uri="{FF2B5EF4-FFF2-40B4-BE49-F238E27FC236}">
                <a16:creationId xmlns:a16="http://schemas.microsoft.com/office/drawing/2014/main" id="{F3C55899-6488-BC8E-A59E-6C4D8A71EE80}"/>
              </a:ext>
            </a:extLst>
          </p:cNvPr>
          <p:cNvSpPr txBox="1"/>
          <p:nvPr/>
        </p:nvSpPr>
        <p:spPr>
          <a:xfrm>
            <a:off x="588263" y="6042926"/>
            <a:ext cx="6762996" cy="161583"/>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0" i="0" u="none" strike="noStrike" cap="none" normalizeH="0" baseline="0" noProof="0">
                <a:ln>
                  <a:noFill/>
                </a:ln>
                <a:solidFill>
                  <a:srgbClr val="8661C5"/>
                </a:solidFill>
                <a:effectLst/>
                <a:uLnTx/>
                <a:uFillTx/>
                <a:latin typeface="Segoe UI"/>
                <a:ea typeface="+mn-ea"/>
                <a:cs typeface="+mn-cs"/>
                <a:hlinkClick r:id="rId5">
                  <a:extLst>
                    <a:ext uri="{A12FA001-AC4F-418D-AE19-62706E023703}">
                      <ahyp:hlinkClr xmlns:ahyp="http://schemas.microsoft.com/office/drawing/2018/hyperlinkcolor" val="tx"/>
                    </a:ext>
                  </a:extLst>
                </a:hlinkClick>
              </a:rPr>
              <a:t>Microsoft WorkLab Work Trend Index, mai 2023</a:t>
            </a:r>
          </a:p>
        </p:txBody>
      </p:sp>
    </p:spTree>
    <p:extLst>
      <p:ext uri="{BB962C8B-B14F-4D97-AF65-F5344CB8AC3E}">
        <p14:creationId xmlns:p14="http://schemas.microsoft.com/office/powerpoint/2010/main" val="3042466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par>
                                <p:cTn id="8" presetID="16" presetClass="entr" presetSubtype="37" fill="hold" grpId="0" nodeType="withEffect">
                                  <p:stCondLst>
                                    <p:cond delay="400"/>
                                  </p:stCondLst>
                                  <p:childTnLst>
                                    <p:set>
                                      <p:cBhvr>
                                        <p:cTn id="9" dur="1" fill="hold">
                                          <p:stCondLst>
                                            <p:cond delay="0"/>
                                          </p:stCondLst>
                                        </p:cTn>
                                        <p:tgtEl>
                                          <p:spTgt spid="6"/>
                                        </p:tgtEl>
                                        <p:attrNameLst>
                                          <p:attrName>style.visibility</p:attrName>
                                        </p:attrNameLst>
                                      </p:cBhvr>
                                      <p:to>
                                        <p:strVal val="visible"/>
                                      </p:to>
                                    </p:set>
                                    <p:animEffect transition="in" filter="barn(outVertical)">
                                      <p:cBhvr>
                                        <p:cTn id="10" dur="300"/>
                                        <p:tgtEl>
                                          <p:spTgt spid="6"/>
                                        </p:tgtEl>
                                      </p:cBhvr>
                                    </p:animEffect>
                                  </p:childTnLst>
                                </p:cTn>
                              </p:par>
                              <p:par>
                                <p:cTn id="11" presetID="16" presetClass="entr" presetSubtype="37" fill="hold" grpId="0" nodeType="withEffect">
                                  <p:stCondLst>
                                    <p:cond delay="400"/>
                                  </p:stCondLst>
                                  <p:childTnLst>
                                    <p:set>
                                      <p:cBhvr>
                                        <p:cTn id="12" dur="1" fill="hold">
                                          <p:stCondLst>
                                            <p:cond delay="0"/>
                                          </p:stCondLst>
                                        </p:cTn>
                                        <p:tgtEl>
                                          <p:spTgt spid="3"/>
                                        </p:tgtEl>
                                        <p:attrNameLst>
                                          <p:attrName>style.visibility</p:attrName>
                                        </p:attrNameLst>
                                      </p:cBhvr>
                                      <p:to>
                                        <p:strVal val="visible"/>
                                      </p:to>
                                    </p:set>
                                    <p:animEffect transition="in" filter="barn(outVertical)">
                                      <p:cBhvr>
                                        <p:cTn id="13"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B020393-27D2-AFE7-F3C6-CF8BBC888C57}"/>
              </a:ext>
            </a:extLst>
          </p:cNvPr>
          <p:cNvSpPr>
            <a:spLocks noGrp="1"/>
          </p:cNvSpPr>
          <p:nvPr>
            <p:ph type="title"/>
          </p:nvPr>
        </p:nvSpPr>
        <p:spPr>
          <a:xfrm>
            <a:off x="530055" y="65617"/>
            <a:ext cx="11018520" cy="984885"/>
          </a:xfrm>
          <a:noFill/>
        </p:spPr>
        <p:txBody>
          <a:bodyPr wrap="square">
            <a:spAutoFit/>
          </a:bodyPr>
          <a:lstStyle/>
          <a:p>
            <a:pPr defTabSz="914400"/>
            <a:r>
              <a:rPr lang="fr-FR" sz="3200">
                <a:gradFill flip="none">
                  <a:gsLst>
                    <a:gs pos="0">
                      <a:srgbClr val="3E76D4"/>
                    </a:gs>
                    <a:gs pos="50000">
                      <a:srgbClr val="8661C5"/>
                    </a:gs>
                    <a:gs pos="100000">
                      <a:srgbClr val="C73ECC"/>
                    </a:gs>
                  </a:gsLst>
                  <a:lin ang="2700000" scaled="1"/>
                  <a:tileRect/>
                </a:gradFill>
                <a:cs typeface="+mn-cs"/>
              </a:rPr>
              <a:t>Déployer une mise à jour critique avec </a:t>
            </a:r>
            <a:r>
              <a:rPr lang="fr-FR" sz="3200" dirty="0" err="1">
                <a:gradFill flip="none">
                  <a:gsLst>
                    <a:gs pos="0">
                      <a:srgbClr val="3E76D4"/>
                    </a:gs>
                    <a:gs pos="50000">
                      <a:srgbClr val="8661C5"/>
                    </a:gs>
                    <a:gs pos="100000">
                      <a:srgbClr val="C73ECC"/>
                    </a:gs>
                  </a:gsLst>
                  <a:lin ang="2700000" scaled="1"/>
                  <a:tileRect/>
                </a:gradFill>
                <a:cs typeface="+mn-cs"/>
              </a:rPr>
              <a:t>Copilot</a:t>
            </a:r>
            <a:r>
              <a:rPr lang="fr-FR">
                <a:gradFill flip="none">
                  <a:gsLst>
                    <a:gs pos="0">
                      <a:srgbClr val="3E76D4"/>
                    </a:gs>
                    <a:gs pos="50000">
                      <a:srgbClr val="8661C5"/>
                    </a:gs>
                    <a:gs pos="100000">
                      <a:srgbClr val="C73ECC"/>
                    </a:gs>
                  </a:gsLst>
                  <a:lin ang="2700000" scaled="1"/>
                  <a:tileRect/>
                </a:gradFill>
                <a:cs typeface="+mn-cs"/>
              </a:rPr>
              <a:t> pour Microsoft 365</a:t>
            </a:r>
            <a:endParaRPr lang="fr-FR" sz="3200" dirty="0">
              <a:gradFill flip="none">
                <a:gsLst>
                  <a:gs pos="0">
                    <a:srgbClr val="3E76D4"/>
                  </a:gs>
                  <a:gs pos="50000">
                    <a:srgbClr val="8661C5"/>
                  </a:gs>
                  <a:gs pos="100000">
                    <a:srgbClr val="C73ECC"/>
                  </a:gs>
                </a:gsLst>
                <a:lin ang="2700000" scaled="1"/>
                <a:tileRect/>
              </a:gradFill>
              <a:cs typeface="Segoe UI Semibold"/>
            </a:endParaRPr>
          </a:p>
        </p:txBody>
      </p:sp>
      <p:pic>
        <p:nvPicPr>
          <p:cNvPr id="8" name="Picture 2" descr="Microsoft Copilot logo">
            <a:extLst>
              <a:ext uri="{FF2B5EF4-FFF2-40B4-BE49-F238E27FC236}">
                <a16:creationId xmlns:a16="http://schemas.microsoft.com/office/drawing/2014/main" id="{B32893E6-2906-FDD8-E69C-273615FE3A9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6F0B8791-409F-E168-4475-E2B19A19D7E6}"/>
              </a:ext>
              <a:ext uri="{C183D7F6-B498-43B3-948B-1728B52AA6E4}">
                <adec:decorative xmlns:adec="http://schemas.microsoft.com/office/drawing/2017/decorative" val="1"/>
              </a:ext>
            </a:extLst>
          </p:cNvPr>
          <p:cNvGrpSpPr/>
          <p:nvPr/>
        </p:nvGrpSpPr>
        <p:grpSpPr>
          <a:xfrm>
            <a:off x="-2" y="1103972"/>
            <a:ext cx="12205140" cy="5754028"/>
            <a:chOff x="-2" y="1103972"/>
            <a:chExt cx="12205140" cy="5754028"/>
          </a:xfrm>
        </p:grpSpPr>
        <p:grpSp>
          <p:nvGrpSpPr>
            <p:cNvPr id="21" name="Group 20">
              <a:extLst>
                <a:ext uri="{FF2B5EF4-FFF2-40B4-BE49-F238E27FC236}">
                  <a16:creationId xmlns:a16="http://schemas.microsoft.com/office/drawing/2014/main" id="{1275359C-B306-D1CE-A3B2-E46A79B31CFD}"/>
                </a:ext>
                <a:ext uri="{C183D7F6-B498-43B3-948B-1728B52AA6E4}">
                  <adec:decorative xmlns:adec="http://schemas.microsoft.com/office/drawing/2017/decorative" val="1"/>
                </a:ext>
              </a:extLst>
            </p:cNvPr>
            <p:cNvGrpSpPr/>
            <p:nvPr/>
          </p:nvGrpSpPr>
          <p:grpSpPr>
            <a:xfrm>
              <a:off x="-2" y="1103972"/>
              <a:ext cx="12205140" cy="5754028"/>
              <a:chOff x="-2" y="1103972"/>
              <a:chExt cx="12205140" cy="5754028"/>
            </a:xfrm>
          </p:grpSpPr>
          <p:sp>
            <p:nvSpPr>
              <p:cNvPr id="43" name="Rectangle: Single Corner Rounded 42">
                <a:extLst>
                  <a:ext uri="{FF2B5EF4-FFF2-40B4-BE49-F238E27FC236}">
                    <a16:creationId xmlns:a16="http://schemas.microsoft.com/office/drawing/2014/main" id="{30A74996-571A-D2DF-A8CD-07605D16A586}"/>
                  </a:ext>
                  <a:ext uri="{C183D7F6-B498-43B3-948B-1728B52AA6E4}">
                    <adec:decorative xmlns:adec="http://schemas.microsoft.com/office/drawing/2017/decorative" val="1"/>
                  </a:ext>
                </a:extLst>
              </p:cNvPr>
              <p:cNvSpPr>
                <a:spLocks noChangeAspect="1"/>
              </p:cNvSpPr>
              <p:nvPr/>
            </p:nvSpPr>
            <p:spPr bwMode="auto">
              <a:xfrm>
                <a:off x="0" y="1295400"/>
                <a:ext cx="3635374" cy="5562600"/>
              </a:xfrm>
              <a:prstGeom prst="round1Rect">
                <a:avLst>
                  <a:gd name="adj" fmla="val 4091"/>
                </a:avLst>
              </a:prstGeom>
              <a:gradFill>
                <a:gsLst>
                  <a:gs pos="0">
                    <a:schemeClr val="accent4"/>
                  </a:gs>
                  <a:gs pos="100000">
                    <a:srgbClr val="D59ED7"/>
                  </a:gs>
                </a:gsLst>
                <a:lin ang="2700000" scaled="0"/>
              </a:gradFill>
              <a:ln w="9525" cap="flat" cmpd="sng" algn="ctr">
                <a:noFill/>
                <a:prstDash val="solid"/>
                <a:headEnd type="none" w="med" len="med"/>
                <a:tailEnd type="none" w="med" len="med"/>
              </a:ln>
              <a:effectLst>
                <a:outerShdw blurRad="63500" dist="63500" dir="2700000" algn="tl" rotWithShape="0">
                  <a:srgbClr val="737373">
                    <a:alpha val="20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a:ln>
                    <a:noFill/>
                  </a:ln>
                  <a:solidFill>
                    <a:srgbClr val="000000"/>
                  </a:solidFill>
                  <a:effectLst/>
                  <a:uLnTx/>
                  <a:uFillTx/>
                  <a:latin typeface="Segoe UI Semibold"/>
                  <a:ea typeface="+mn-ea"/>
                  <a:cs typeface="Segoe UI" panose="020B0502040204020203" pitchFamily="34" charset="0"/>
                </a:endParaRPr>
              </a:p>
            </p:txBody>
          </p:sp>
          <p:grpSp>
            <p:nvGrpSpPr>
              <p:cNvPr id="45" name="Group 44">
                <a:extLst>
                  <a:ext uri="{FF2B5EF4-FFF2-40B4-BE49-F238E27FC236}">
                    <a16:creationId xmlns:a16="http://schemas.microsoft.com/office/drawing/2014/main" id="{8742F79C-DF4A-395C-6B58-1D58926D7DB5}"/>
                  </a:ext>
                  <a:ext uri="{C183D7F6-B498-43B3-948B-1728B52AA6E4}">
                    <adec:decorative xmlns:adec="http://schemas.microsoft.com/office/drawing/2017/decorative" val="1"/>
                  </a:ext>
                </a:extLst>
              </p:cNvPr>
              <p:cNvGrpSpPr/>
              <p:nvPr/>
            </p:nvGrpSpPr>
            <p:grpSpPr>
              <a:xfrm>
                <a:off x="-2" y="1103972"/>
                <a:ext cx="12205140" cy="5414304"/>
                <a:chOff x="-2" y="1103972"/>
                <a:chExt cx="12205140" cy="5414304"/>
              </a:xfrm>
            </p:grpSpPr>
            <p:pic>
              <p:nvPicPr>
                <p:cNvPr id="47" name="Picture 46">
                  <a:extLst>
                    <a:ext uri="{FF2B5EF4-FFF2-40B4-BE49-F238E27FC236}">
                      <a16:creationId xmlns:a16="http://schemas.microsoft.com/office/drawing/2014/main" id="{726E51C4-2C92-E2C2-A006-216C8B87E1C9}"/>
                    </a:ext>
                    <a:ext uri="{C183D7F6-B498-43B3-948B-1728B52AA6E4}">
                      <adec:decorative xmlns:adec="http://schemas.microsoft.com/office/drawing/2017/decorative" val="1"/>
                    </a:ext>
                  </a:extLst>
                </p:cNvPr>
                <p:cNvPicPr>
                  <a:picLocks/>
                </p:cNvPicPr>
                <p:nvPr/>
              </p:nvPicPr>
              <p:blipFill rotWithShape="1">
                <a:blip r:embed="rId4">
                  <a:alphaModFix amt="50000"/>
                  <a:extLst>
                    <a:ext uri="{BEBA8EAE-BF5A-486C-A8C5-ECC9F3942E4B}">
                      <a14:imgProps xmlns:a14="http://schemas.microsoft.com/office/drawing/2010/main">
                        <a14:imgLayer r:embed="rId5">
                          <a14:imgEffect>
                            <a14:sharpenSoften amount="-100000"/>
                          </a14:imgEffect>
                        </a14:imgLayer>
                      </a14:imgProps>
                    </a:ext>
                  </a:extLst>
                </a:blip>
                <a:srcRect l="40529" r="39017"/>
                <a:stretch/>
              </p:blipFill>
              <p:spPr>
                <a:xfrm>
                  <a:off x="4429125" y="1209675"/>
                  <a:ext cx="2190054" cy="4597606"/>
                </a:xfrm>
                <a:custGeom>
                  <a:avLst/>
                  <a:gdLst>
                    <a:gd name="connsiteX0" fmla="*/ 0 w 2190054"/>
                    <a:gd name="connsiteY0" fmla="*/ 0 h 4597606"/>
                    <a:gd name="connsiteX1" fmla="*/ 2047994 w 2190054"/>
                    <a:gd name="connsiteY1" fmla="*/ 0 h 4597606"/>
                    <a:gd name="connsiteX2" fmla="*/ 2190054 w 2190054"/>
                    <a:gd name="connsiteY2" fmla="*/ 142060 h 4597606"/>
                    <a:gd name="connsiteX3" fmla="*/ 2190054 w 2190054"/>
                    <a:gd name="connsiteY3" fmla="*/ 4455546 h 4597606"/>
                    <a:gd name="connsiteX4" fmla="*/ 2047994 w 2190054"/>
                    <a:gd name="connsiteY4" fmla="*/ 4597606 h 4597606"/>
                    <a:gd name="connsiteX5" fmla="*/ 0 w 2190054"/>
                    <a:gd name="connsiteY5" fmla="*/ 4597606 h 4597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0054" h="4597606">
                      <a:moveTo>
                        <a:pt x="0" y="0"/>
                      </a:moveTo>
                      <a:lnTo>
                        <a:pt x="2047994" y="0"/>
                      </a:lnTo>
                      <a:cubicBezTo>
                        <a:pt x="2126452" y="0"/>
                        <a:pt x="2190054" y="63602"/>
                        <a:pt x="2190054" y="142060"/>
                      </a:cubicBezTo>
                      <a:lnTo>
                        <a:pt x="2190054" y="4455546"/>
                      </a:lnTo>
                      <a:cubicBezTo>
                        <a:pt x="2190054" y="4534004"/>
                        <a:pt x="2126452" y="4597606"/>
                        <a:pt x="2047994" y="4597606"/>
                      </a:cubicBezTo>
                      <a:lnTo>
                        <a:pt x="0" y="4597606"/>
                      </a:lnTo>
                      <a:close/>
                    </a:path>
                  </a:pathLst>
                </a:custGeom>
                <a:solidFill>
                  <a:schemeClr val="bg1"/>
                </a:solidFill>
                <a:ln>
                  <a:solidFill>
                    <a:schemeClr val="bg1"/>
                  </a:solidFill>
                </a:ln>
                <a:effectLst>
                  <a:outerShdw blurRad="223661" dist="140295" dir="2700000" algn="tl" rotWithShape="0">
                    <a:schemeClr val="accent1">
                      <a:alpha val="15000"/>
                    </a:schemeClr>
                  </a:outerShdw>
                </a:effectLst>
              </p:spPr>
            </p:pic>
            <p:grpSp>
              <p:nvGrpSpPr>
                <p:cNvPr id="67" name="Group 66">
                  <a:extLst>
                    <a:ext uri="{FF2B5EF4-FFF2-40B4-BE49-F238E27FC236}">
                      <a16:creationId xmlns:a16="http://schemas.microsoft.com/office/drawing/2014/main" id="{2746C060-264F-CA1F-ECF4-FABEDC6271C3}"/>
                    </a:ext>
                  </a:extLst>
                </p:cNvPr>
                <p:cNvGrpSpPr/>
                <p:nvPr/>
              </p:nvGrpSpPr>
              <p:grpSpPr>
                <a:xfrm>
                  <a:off x="-2" y="1103972"/>
                  <a:ext cx="12205140" cy="4806944"/>
                  <a:chOff x="-2" y="1103972"/>
                  <a:chExt cx="12205140" cy="4806944"/>
                </a:xfrm>
              </p:grpSpPr>
              <p:sp>
                <p:nvSpPr>
                  <p:cNvPr id="88" name="Arrow: Bent 87">
                    <a:extLst>
                      <a:ext uri="{FF2B5EF4-FFF2-40B4-BE49-F238E27FC236}">
                        <a16:creationId xmlns:a16="http://schemas.microsoft.com/office/drawing/2014/main" id="{A8B28509-FA1C-BF65-9C88-7CBA21C9FCB8}"/>
                      </a:ext>
                      <a:ext uri="{C183D7F6-B498-43B3-948B-1728B52AA6E4}">
                        <adec:decorative xmlns:adec="http://schemas.microsoft.com/office/drawing/2017/decorative" val="1"/>
                      </a:ext>
                    </a:extLst>
                  </p:cNvPr>
                  <p:cNvSpPr/>
                  <p:nvPr/>
                </p:nvSpPr>
                <p:spPr bwMode="auto">
                  <a:xfrm flipV="1">
                    <a:off x="4440171" y="3294186"/>
                    <a:ext cx="7764967" cy="2616730"/>
                  </a:xfrm>
                  <a:prstGeom prst="bentArrow">
                    <a:avLst>
                      <a:gd name="adj1" fmla="val 25000"/>
                      <a:gd name="adj2" fmla="val 0"/>
                      <a:gd name="adj3" fmla="val 25000"/>
                      <a:gd name="adj4" fmla="val 4072"/>
                    </a:avLst>
                  </a:prstGeom>
                  <a:solidFill>
                    <a:schemeClr val="bg1"/>
                  </a:solidFill>
                  <a:ln w="19050">
                    <a:gradFill flip="none" rotWithShape="1">
                      <a:gsLst>
                        <a:gs pos="0">
                          <a:srgbClr val="47CFFA"/>
                        </a:gs>
                        <a:gs pos="91000">
                          <a:srgbClr val="B47CF8"/>
                        </a:gs>
                      </a:gsLst>
                      <a:lin ang="16200000" scaled="1"/>
                      <a:tileRect/>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89" name="Arrow: Bent 88">
                    <a:extLst>
                      <a:ext uri="{FF2B5EF4-FFF2-40B4-BE49-F238E27FC236}">
                        <a16:creationId xmlns:a16="http://schemas.microsoft.com/office/drawing/2014/main" id="{CAC09E26-5299-48BD-D7C0-E8BDA3086F6E}"/>
                      </a:ext>
                      <a:ext uri="{C183D7F6-B498-43B3-948B-1728B52AA6E4}">
                        <adec:decorative xmlns:adec="http://schemas.microsoft.com/office/drawing/2017/decorative" val="1"/>
                      </a:ext>
                    </a:extLst>
                  </p:cNvPr>
                  <p:cNvSpPr/>
                  <p:nvPr/>
                </p:nvSpPr>
                <p:spPr bwMode="auto">
                  <a:xfrm flipH="1">
                    <a:off x="-2" y="1103972"/>
                    <a:ext cx="4427035" cy="2111386"/>
                  </a:xfrm>
                  <a:prstGeom prst="bentArrow">
                    <a:avLst>
                      <a:gd name="adj1" fmla="val 25000"/>
                      <a:gd name="adj2" fmla="val 0"/>
                      <a:gd name="adj3" fmla="val 25000"/>
                      <a:gd name="adj4" fmla="val 4924"/>
                    </a:avLst>
                  </a:prstGeom>
                  <a:solidFill>
                    <a:schemeClr val="bg1"/>
                  </a:solidFill>
                  <a:ln w="19050">
                    <a:gradFill flip="none" rotWithShape="1">
                      <a:gsLst>
                        <a:gs pos="37000">
                          <a:srgbClr val="464FEB"/>
                        </a:gs>
                        <a:gs pos="100000">
                          <a:srgbClr val="47CFFA"/>
                        </a:gs>
                      </a:gsLst>
                      <a:lin ang="5400000" scaled="1"/>
                      <a:tileRect/>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grpSp>
            <p:sp>
              <p:nvSpPr>
                <p:cNvPr id="68" name="Rectangle: Rounded Corners 6">
                  <a:extLst>
                    <a:ext uri="{FF2B5EF4-FFF2-40B4-BE49-F238E27FC236}">
                      <a16:creationId xmlns:a16="http://schemas.microsoft.com/office/drawing/2014/main" id="{6FA8587E-39CF-E5A1-FAF3-55883E5D8CDE}"/>
                    </a:ext>
                    <a:ext uri="{C183D7F6-B498-43B3-948B-1728B52AA6E4}">
                      <adec:decorative xmlns:adec="http://schemas.microsoft.com/office/drawing/2017/decorative" val="1"/>
                    </a:ext>
                  </a:extLst>
                </p:cNvPr>
                <p:cNvSpPr/>
                <p:nvPr/>
              </p:nvSpPr>
              <p:spPr bwMode="auto">
                <a:xfrm>
                  <a:off x="4038600" y="6019800"/>
                  <a:ext cx="7570788" cy="498476"/>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cxnSp>
              <p:nvCxnSpPr>
                <p:cNvPr id="69" name="Straight Connector 68">
                  <a:extLst>
                    <a:ext uri="{FF2B5EF4-FFF2-40B4-BE49-F238E27FC236}">
                      <a16:creationId xmlns:a16="http://schemas.microsoft.com/office/drawing/2014/main" id="{0986D593-A60F-8D26-E3E7-E69104B2906C}"/>
                    </a:ext>
                    <a:ext uri="{C183D7F6-B498-43B3-948B-1728B52AA6E4}">
                      <adec:decorative xmlns:adec="http://schemas.microsoft.com/office/drawing/2017/decorative" val="1"/>
                    </a:ext>
                  </a:extLst>
                </p:cNvPr>
                <p:cNvCxnSpPr>
                  <a:cxnSpLocks/>
                </p:cNvCxnSpPr>
                <p:nvPr/>
              </p:nvCxnSpPr>
              <p:spPr>
                <a:xfrm flipH="1">
                  <a:off x="6756400" y="1966169"/>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215397C5-ACDF-E95E-E362-3FF8797332BB}"/>
                    </a:ext>
                    <a:ext uri="{C183D7F6-B498-43B3-948B-1728B52AA6E4}">
                      <adec:decorative xmlns:adec="http://schemas.microsoft.com/office/drawing/2017/decorative" val="1"/>
                    </a:ext>
                  </a:extLst>
                </p:cNvPr>
                <p:cNvCxnSpPr>
                  <a:cxnSpLocks/>
                </p:cNvCxnSpPr>
                <p:nvPr/>
              </p:nvCxnSpPr>
              <p:spPr>
                <a:xfrm flipH="1">
                  <a:off x="6756400" y="2737324"/>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9A0E9657-AF9E-7F45-FB2D-8AC98D8D3EC4}"/>
                    </a:ext>
                    <a:ext uri="{C183D7F6-B498-43B3-948B-1728B52AA6E4}">
                      <adec:decorative xmlns:adec="http://schemas.microsoft.com/office/drawing/2017/decorative" val="1"/>
                    </a:ext>
                  </a:extLst>
                </p:cNvPr>
                <p:cNvCxnSpPr>
                  <a:cxnSpLocks/>
                </p:cNvCxnSpPr>
                <p:nvPr/>
              </p:nvCxnSpPr>
              <p:spPr>
                <a:xfrm flipH="1">
                  <a:off x="6756400" y="3508479"/>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BA1C2D23-8999-CAA3-8C6F-2A041F7753C8}"/>
                    </a:ext>
                    <a:ext uri="{C183D7F6-B498-43B3-948B-1728B52AA6E4}">
                      <adec:decorative xmlns:adec="http://schemas.microsoft.com/office/drawing/2017/decorative" val="1"/>
                    </a:ext>
                  </a:extLst>
                </p:cNvPr>
                <p:cNvCxnSpPr>
                  <a:cxnSpLocks/>
                </p:cNvCxnSpPr>
                <p:nvPr/>
              </p:nvCxnSpPr>
              <p:spPr>
                <a:xfrm flipH="1">
                  <a:off x="6756400" y="4279634"/>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264D52CD-2DD3-F67F-F292-D2CFD34064CC}"/>
                    </a:ext>
                    <a:ext uri="{C183D7F6-B498-43B3-948B-1728B52AA6E4}">
                      <adec:decorative xmlns:adec="http://schemas.microsoft.com/office/drawing/2017/decorative" val="1"/>
                    </a:ext>
                  </a:extLst>
                </p:cNvPr>
                <p:cNvCxnSpPr>
                  <a:cxnSpLocks/>
                </p:cNvCxnSpPr>
                <p:nvPr/>
              </p:nvCxnSpPr>
              <p:spPr>
                <a:xfrm flipH="1">
                  <a:off x="6756400" y="5050789"/>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86FB8788-6E5D-2B00-0CA2-760409446757}"/>
                    </a:ext>
                  </a:extLst>
                </p:cNvPr>
                <p:cNvCxnSpPr>
                  <a:cxnSpLocks/>
                </p:cNvCxnSpPr>
                <p:nvPr/>
              </p:nvCxnSpPr>
              <p:spPr>
                <a:xfrm flipH="1">
                  <a:off x="4953152" y="1966168"/>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7F78174F-58E9-46D9-AC8A-6B0C3BC46F01}"/>
                    </a:ext>
                  </a:extLst>
                </p:cNvPr>
                <p:cNvCxnSpPr>
                  <a:cxnSpLocks/>
                </p:cNvCxnSpPr>
                <p:nvPr/>
              </p:nvCxnSpPr>
              <p:spPr>
                <a:xfrm flipH="1">
                  <a:off x="4953152" y="2737322"/>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0C668300-DF1C-CE73-0D21-3DD37D1500BA}"/>
                    </a:ext>
                  </a:extLst>
                </p:cNvPr>
                <p:cNvCxnSpPr>
                  <a:cxnSpLocks/>
                </p:cNvCxnSpPr>
                <p:nvPr/>
              </p:nvCxnSpPr>
              <p:spPr>
                <a:xfrm flipH="1">
                  <a:off x="4953152" y="3508476"/>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A4B1DE21-6467-C52A-2FC4-495A573118C6}"/>
                    </a:ext>
                  </a:extLst>
                </p:cNvPr>
                <p:cNvCxnSpPr>
                  <a:cxnSpLocks/>
                </p:cNvCxnSpPr>
                <p:nvPr/>
              </p:nvCxnSpPr>
              <p:spPr>
                <a:xfrm flipH="1">
                  <a:off x="4953152" y="4279630"/>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7CE32718-A205-3156-8365-CC6CB005B22F}"/>
                    </a:ext>
                  </a:extLst>
                </p:cNvPr>
                <p:cNvCxnSpPr>
                  <a:cxnSpLocks/>
                </p:cNvCxnSpPr>
                <p:nvPr/>
              </p:nvCxnSpPr>
              <p:spPr>
                <a:xfrm flipH="1">
                  <a:off x="4953152" y="5050784"/>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cxnSp>
          <p:nvCxnSpPr>
            <p:cNvPr id="35" name="Straight Connector 34">
              <a:extLst>
                <a:ext uri="{FF2B5EF4-FFF2-40B4-BE49-F238E27FC236}">
                  <a16:creationId xmlns:a16="http://schemas.microsoft.com/office/drawing/2014/main" id="{34350340-20A6-F3AA-9D70-1F97F14AFB2F}"/>
                </a:ext>
                <a:ext uri="{C183D7F6-B498-43B3-948B-1728B52AA6E4}">
                  <adec:decorative xmlns:adec="http://schemas.microsoft.com/office/drawing/2017/decorative" val="1"/>
                </a:ext>
              </a:extLst>
            </p:cNvPr>
            <p:cNvCxnSpPr>
              <a:cxnSpLocks/>
            </p:cNvCxnSpPr>
            <p:nvPr/>
          </p:nvCxnSpPr>
          <p:spPr>
            <a:xfrm>
              <a:off x="6505438" y="6139731"/>
              <a:ext cx="0" cy="258614"/>
            </a:xfrm>
            <a:prstGeom prst="line">
              <a:avLst/>
            </a:prstGeom>
            <a:ln w="12700" cap="rnd">
              <a:solidFill>
                <a:schemeClr val="bg1">
                  <a:lumMod val="65000"/>
                </a:schemeClr>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C40D8F9B-69DB-1850-67AA-F754BA862641}"/>
                </a:ext>
                <a:ext uri="{C183D7F6-B498-43B3-948B-1728B52AA6E4}">
                  <adec:decorative xmlns:adec="http://schemas.microsoft.com/office/drawing/2017/decorative" val="1"/>
                </a:ext>
              </a:extLst>
            </p:cNvPr>
            <p:cNvCxnSpPr>
              <a:cxnSpLocks/>
            </p:cNvCxnSpPr>
            <p:nvPr/>
          </p:nvCxnSpPr>
          <p:spPr>
            <a:xfrm>
              <a:off x="9095814" y="6139731"/>
              <a:ext cx="0" cy="258614"/>
            </a:xfrm>
            <a:prstGeom prst="line">
              <a:avLst/>
            </a:prstGeom>
            <a:ln w="12700" cap="rnd">
              <a:solidFill>
                <a:schemeClr val="bg1">
                  <a:lumMod val="65000"/>
                </a:schemeClr>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grpSp>
      <p:sp>
        <p:nvSpPr>
          <p:cNvPr id="90" name="TextBox 89">
            <a:extLst>
              <a:ext uri="{FF2B5EF4-FFF2-40B4-BE49-F238E27FC236}">
                <a16:creationId xmlns:a16="http://schemas.microsoft.com/office/drawing/2014/main" id="{10060176-83C6-BF42-F0B0-AA1F67D0C237}"/>
              </a:ext>
            </a:extLst>
          </p:cNvPr>
          <p:cNvSpPr txBox="1"/>
          <p:nvPr/>
        </p:nvSpPr>
        <p:spPr>
          <a:xfrm>
            <a:off x="588963" y="1524000"/>
            <a:ext cx="2782887" cy="1477328"/>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1600" b="0" i="0" u="none" strike="noStrike" cap="none" normalizeH="0" baseline="0" noProof="0">
                <a:ln>
                  <a:noFill/>
                </a:ln>
                <a:solidFill>
                  <a:prstClr val="white"/>
                </a:solidFill>
                <a:effectLst/>
                <a:uLnTx/>
                <a:uFillTx/>
                <a:latin typeface="Segoe UI"/>
                <a:ea typeface="+mn-ea"/>
                <a:cs typeface="+mn-cs"/>
              </a:rPr>
              <a:t>La planification d'une mise à jour critique est essentielle</a:t>
            </a:r>
            <a:r>
              <a:rPr lang="fr-FR" sz="1600">
                <a:solidFill>
                  <a:prstClr val="white"/>
                </a:solidFill>
                <a:latin typeface="Segoe UI"/>
                <a:ea typeface="+mn-ea"/>
                <a:cs typeface="+mn-cs"/>
              </a:rPr>
              <a:t>, mais le temps est toujours compté. Copilot vous aide à gérer les tâches simples pour vous permettre de vous concentrer sur les détails et d'éviter tout problème.</a:t>
            </a:r>
          </a:p>
        </p:txBody>
      </p:sp>
      <p:sp>
        <p:nvSpPr>
          <p:cNvPr id="93" name="TextBox 92">
            <a:extLst>
              <a:ext uri="{FF2B5EF4-FFF2-40B4-BE49-F238E27FC236}">
                <a16:creationId xmlns:a16="http://schemas.microsoft.com/office/drawing/2014/main" id="{BB6ED59B-0707-002B-D6FB-142D7ADBCDED}"/>
              </a:ext>
            </a:extLst>
          </p:cNvPr>
          <p:cNvSpPr txBox="1"/>
          <p:nvPr/>
        </p:nvSpPr>
        <p:spPr>
          <a:xfrm>
            <a:off x="588262" y="6425814"/>
            <a:ext cx="2955037" cy="1384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cap="none" normalizeH="0" baseline="0" noProof="0">
                <a:ln>
                  <a:noFill/>
                </a:ln>
                <a:solidFill>
                  <a:srgbClr val="463668"/>
                </a:solidFill>
                <a:effectLst/>
                <a:uLnTx/>
                <a:uFillTx/>
                <a:latin typeface="Segoe UI"/>
                <a:ea typeface="+mn-ea"/>
                <a:cs typeface="+mn-cs"/>
                <a:hlinkClick r:id="rId6">
                  <a:extLst>
                    <a:ext uri="{A12FA001-AC4F-418D-AE19-62706E023703}">
                      <ahyp:hlinkClr xmlns:ahyp="http://schemas.microsoft.com/office/drawing/2018/hyperlinkcolor" val="tx"/>
                    </a:ext>
                  </a:extLst>
                </a:hlinkClick>
              </a:rPr>
              <a:t>Microsoft WorkLab Work Trend Index, mai 2023</a:t>
            </a:r>
          </a:p>
        </p:txBody>
      </p:sp>
      <p:grpSp>
        <p:nvGrpSpPr>
          <p:cNvPr id="94" name="Group 93">
            <a:extLst>
              <a:ext uri="{FF2B5EF4-FFF2-40B4-BE49-F238E27FC236}">
                <a16:creationId xmlns:a16="http://schemas.microsoft.com/office/drawing/2014/main" id="{468FAA1D-2335-7EC5-D09D-ADA97CD5388C}"/>
              </a:ext>
              <a:ext uri="{C183D7F6-B498-43B3-948B-1728B52AA6E4}">
                <adec:decorative xmlns:adec="http://schemas.microsoft.com/office/drawing/2017/decorative" val="1"/>
              </a:ext>
            </a:extLst>
          </p:cNvPr>
          <p:cNvGrpSpPr/>
          <p:nvPr/>
        </p:nvGrpSpPr>
        <p:grpSpPr>
          <a:xfrm>
            <a:off x="4173992" y="1313320"/>
            <a:ext cx="534543" cy="534543"/>
            <a:chOff x="4156095" y="1313320"/>
            <a:chExt cx="534543" cy="534543"/>
          </a:xfrm>
        </p:grpSpPr>
        <p:sp>
          <p:nvSpPr>
            <p:cNvPr id="95" name="Rounded Rectangle 46">
              <a:extLst>
                <a:ext uri="{FF2B5EF4-FFF2-40B4-BE49-F238E27FC236}">
                  <a16:creationId xmlns:a16="http://schemas.microsoft.com/office/drawing/2014/main" id="{3825FEEB-30D0-3C25-BFA6-6CDB02956E9F}"/>
                </a:ext>
                <a:ext uri="{C183D7F6-B498-43B3-948B-1728B52AA6E4}">
                  <adec:decorative xmlns:adec="http://schemas.microsoft.com/office/drawing/2017/decorative" val="1"/>
                </a:ext>
              </a:extLst>
            </p:cNvPr>
            <p:cNvSpPr/>
            <p:nvPr/>
          </p:nvSpPr>
          <p:spPr bwMode="auto">
            <a:xfrm>
              <a:off x="4156095" y="1313320"/>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96" name="Picture 2" descr="Zip Co logo SVG free download, id: 101874 - Brandlogos.net">
              <a:hlinkClick r:id="rId7"/>
              <a:extLst>
                <a:ext uri="{FF2B5EF4-FFF2-40B4-BE49-F238E27FC236}">
                  <a16:creationId xmlns:a16="http://schemas.microsoft.com/office/drawing/2014/main" id="{338BE67A-5875-4483-C6BA-084509E417BA}"/>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281884" y="1452004"/>
              <a:ext cx="282965" cy="257174"/>
            </a:xfrm>
            <a:prstGeom prst="rect">
              <a:avLst/>
            </a:prstGeom>
            <a:noFill/>
            <a:extLst>
              <a:ext uri="{909E8E84-426E-40DD-AFC4-6F175D3DCCD1}">
                <a14:hiddenFill xmlns:a14="http://schemas.microsoft.com/office/drawing/2010/main">
                  <a:solidFill>
                    <a:srgbClr val="FFFFFF"/>
                  </a:solidFill>
                </a14:hiddenFill>
              </a:ext>
            </a:extLst>
          </p:spPr>
        </p:pic>
      </p:grpSp>
      <p:sp>
        <p:nvSpPr>
          <p:cNvPr id="97" name="TextBox 96">
            <a:extLst>
              <a:ext uri="{FF2B5EF4-FFF2-40B4-BE49-F238E27FC236}">
                <a16:creationId xmlns:a16="http://schemas.microsoft.com/office/drawing/2014/main" id="{439264F8-F13A-0B6D-9F2D-F954A5E36FBC}"/>
              </a:ext>
              <a:ext uri="{C183D7F6-B498-43B3-948B-1728B52AA6E4}">
                <adec:decorative xmlns:adec="http://schemas.microsoft.com/office/drawing/2017/decorative" val="0"/>
              </a:ext>
            </a:extLst>
          </p:cNvPr>
          <p:cNvSpPr txBox="1"/>
          <p:nvPr/>
        </p:nvSpPr>
        <p:spPr>
          <a:xfrm>
            <a:off x="4953152" y="1488258"/>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Microsoft 365 Chat</a:t>
            </a:r>
          </a:p>
        </p:txBody>
      </p:sp>
      <p:sp>
        <p:nvSpPr>
          <p:cNvPr id="98" name="TextBox 97">
            <a:extLst>
              <a:ext uri="{FF2B5EF4-FFF2-40B4-BE49-F238E27FC236}">
                <a16:creationId xmlns:a16="http://schemas.microsoft.com/office/drawing/2014/main" id="{4A63070B-7E90-11F5-83AC-A31E90ADC3E9}"/>
              </a:ext>
              <a:ext uri="{C183D7F6-B498-43B3-948B-1728B52AA6E4}">
                <adec:decorative xmlns:adec="http://schemas.microsoft.com/office/drawing/2017/decorative" val="0"/>
              </a:ext>
            </a:extLst>
          </p:cNvPr>
          <p:cNvSpPr txBox="1"/>
          <p:nvPr/>
        </p:nvSpPr>
        <p:spPr>
          <a:xfrm>
            <a:off x="6756400" y="1411315"/>
            <a:ext cx="4852987" cy="338554"/>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Créez un plan de projet pour le déploiement à venir à partir d'un plan de projet et d'une documentation produit antérieurs.</a:t>
            </a:r>
          </a:p>
        </p:txBody>
      </p:sp>
      <p:grpSp>
        <p:nvGrpSpPr>
          <p:cNvPr id="80" name="Group 79">
            <a:extLst>
              <a:ext uri="{FF2B5EF4-FFF2-40B4-BE49-F238E27FC236}">
                <a16:creationId xmlns:a16="http://schemas.microsoft.com/office/drawing/2014/main" id="{F7C1F15A-E5BA-207E-F2B5-232CF5A3A05F}"/>
              </a:ext>
              <a:ext uri="{C183D7F6-B498-43B3-948B-1728B52AA6E4}">
                <adec:decorative xmlns:adec="http://schemas.microsoft.com/office/drawing/2017/decorative" val="1"/>
              </a:ext>
            </a:extLst>
          </p:cNvPr>
          <p:cNvGrpSpPr>
            <a:grpSpLocks/>
          </p:cNvGrpSpPr>
          <p:nvPr/>
        </p:nvGrpSpPr>
        <p:grpSpPr>
          <a:xfrm>
            <a:off x="4173992" y="2084475"/>
            <a:ext cx="534543" cy="534543"/>
            <a:chOff x="7426812" y="8381781"/>
            <a:chExt cx="534543" cy="534543"/>
          </a:xfrm>
        </p:grpSpPr>
        <p:sp>
          <p:nvSpPr>
            <p:cNvPr id="81" name="Rounded Rectangle 46">
              <a:extLst>
                <a:ext uri="{FF2B5EF4-FFF2-40B4-BE49-F238E27FC236}">
                  <a16:creationId xmlns:a16="http://schemas.microsoft.com/office/drawing/2014/main" id="{647A75BB-2F4B-3667-E942-65C0686D0258}"/>
                </a:ext>
              </a:extLst>
            </p:cNvPr>
            <p:cNvSpPr/>
            <p:nvPr/>
          </p:nvSpPr>
          <p:spPr bwMode="auto">
            <a:xfrm>
              <a:off x="7426812"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82" name="Picture 6" descr="Microsoft Teams Logo, symbol, meaning, history, PNG">
              <a:hlinkClick r:id="rId9"/>
              <a:extLst>
                <a:ext uri="{FF2B5EF4-FFF2-40B4-BE49-F238E27FC236}">
                  <a16:creationId xmlns:a16="http://schemas.microsoft.com/office/drawing/2014/main" id="{28DDB01D-248B-9DB0-D06A-A4E977E5AB7E}"/>
                </a:ext>
              </a:extLst>
            </p:cNvPr>
            <p:cNvPicPr>
              <a:picLocks noChangeArrowheads="1"/>
            </p:cNvPicPr>
            <p:nvPr/>
          </p:nvPicPr>
          <p:blipFill rotWithShape="1">
            <a:blip r:embed="rId10" cstate="print">
              <a:extLst>
                <a:ext uri="{28A0092B-C50C-407E-A947-70E740481C1C}">
                  <a14:useLocalDpi xmlns:a14="http://schemas.microsoft.com/office/drawing/2010/main" val="0"/>
                </a:ext>
              </a:extLst>
            </a:blip>
            <a:srcRect l="20244" r="20244"/>
            <a:stretch/>
          </p:blipFill>
          <p:spPr bwMode="auto">
            <a:xfrm>
              <a:off x="7541741"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sp>
        <p:nvSpPr>
          <p:cNvPr id="102" name="TextBox 101">
            <a:extLst>
              <a:ext uri="{FF2B5EF4-FFF2-40B4-BE49-F238E27FC236}">
                <a16:creationId xmlns:a16="http://schemas.microsoft.com/office/drawing/2014/main" id="{9EF6A78E-AC58-E5E6-F80A-4D1039E89B42}"/>
              </a:ext>
              <a:ext uri="{C183D7F6-B498-43B3-948B-1728B52AA6E4}">
                <adec:decorative xmlns:adec="http://schemas.microsoft.com/office/drawing/2017/decorative" val="0"/>
              </a:ext>
            </a:extLst>
          </p:cNvPr>
          <p:cNvSpPr txBox="1"/>
          <p:nvPr/>
        </p:nvSpPr>
        <p:spPr>
          <a:xfrm>
            <a:off x="4953152" y="2259412"/>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Teams</a:t>
            </a:r>
          </a:p>
        </p:txBody>
      </p:sp>
      <p:sp>
        <p:nvSpPr>
          <p:cNvPr id="103" name="TextBox 102">
            <a:extLst>
              <a:ext uri="{FF2B5EF4-FFF2-40B4-BE49-F238E27FC236}">
                <a16:creationId xmlns:a16="http://schemas.microsoft.com/office/drawing/2014/main" id="{B64542BB-7C4B-78BB-64DF-ABD91F26DCDF}"/>
              </a:ext>
              <a:ext uri="{C183D7F6-B498-43B3-948B-1728B52AA6E4}">
                <adec:decorative xmlns:adec="http://schemas.microsoft.com/office/drawing/2017/decorative" val="0"/>
              </a:ext>
            </a:extLst>
          </p:cNvPr>
          <p:cNvSpPr txBox="1"/>
          <p:nvPr/>
        </p:nvSpPr>
        <p:spPr>
          <a:xfrm>
            <a:off x="6756400" y="2182469"/>
            <a:ext cx="4852987" cy="338554"/>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Rencontrez l'équipe pour discuter du plan et utilisez Copilot pour le suivi des questions restées sans réponse. </a:t>
            </a:r>
          </a:p>
        </p:txBody>
      </p:sp>
      <p:grpSp>
        <p:nvGrpSpPr>
          <p:cNvPr id="83" name="Group 82">
            <a:extLst>
              <a:ext uri="{FF2B5EF4-FFF2-40B4-BE49-F238E27FC236}">
                <a16:creationId xmlns:a16="http://schemas.microsoft.com/office/drawing/2014/main" id="{59233DEC-4874-5372-2067-269BB8FF04BD}"/>
              </a:ext>
              <a:ext uri="{C183D7F6-B498-43B3-948B-1728B52AA6E4}">
                <adec:decorative xmlns:adec="http://schemas.microsoft.com/office/drawing/2017/decorative" val="1"/>
              </a:ext>
            </a:extLst>
          </p:cNvPr>
          <p:cNvGrpSpPr>
            <a:grpSpLocks/>
          </p:cNvGrpSpPr>
          <p:nvPr/>
        </p:nvGrpSpPr>
        <p:grpSpPr>
          <a:xfrm>
            <a:off x="4173992" y="2855630"/>
            <a:ext cx="534543" cy="534543"/>
            <a:chOff x="12498914" y="5650593"/>
            <a:chExt cx="534543" cy="534543"/>
          </a:xfrm>
        </p:grpSpPr>
        <p:sp>
          <p:nvSpPr>
            <p:cNvPr id="84" name="Rounded Rectangle 46">
              <a:hlinkClick r:id="rId11"/>
              <a:extLst>
                <a:ext uri="{FF2B5EF4-FFF2-40B4-BE49-F238E27FC236}">
                  <a16:creationId xmlns:a16="http://schemas.microsoft.com/office/drawing/2014/main" id="{5B552DB8-419F-1A26-D9AD-6B2D905CDF5C}"/>
                </a:ext>
              </a:extLst>
            </p:cNvPr>
            <p:cNvSpPr/>
            <p:nvPr/>
          </p:nvSpPr>
          <p:spPr bwMode="auto">
            <a:xfrm>
              <a:off x="12498914" y="5650593"/>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85" name="Picture 84" descr="Whiteboard icon in Windows 11 Color Style">
              <a:hlinkClick r:id="rId11"/>
              <a:extLst>
                <a:ext uri="{FF2B5EF4-FFF2-40B4-BE49-F238E27FC236}">
                  <a16:creationId xmlns:a16="http://schemas.microsoft.com/office/drawing/2014/main" id="{3D49D235-DD1F-013B-D4DA-2925DE9E59E3}"/>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2572494" y="5733219"/>
              <a:ext cx="382585" cy="382585"/>
            </a:xfrm>
            <a:prstGeom prst="rect">
              <a:avLst/>
            </a:prstGeom>
            <a:noFill/>
            <a:extLst>
              <a:ext uri="{909E8E84-426E-40DD-AFC4-6F175D3DCCD1}">
                <a14:hiddenFill xmlns:a14="http://schemas.microsoft.com/office/drawing/2010/main">
                  <a:solidFill>
                    <a:srgbClr val="FFFFFF"/>
                  </a:solidFill>
                </a14:hiddenFill>
              </a:ext>
            </a:extLst>
          </p:spPr>
        </p:pic>
      </p:grpSp>
      <p:sp>
        <p:nvSpPr>
          <p:cNvPr id="107" name="TextBox 106">
            <a:extLst>
              <a:ext uri="{FF2B5EF4-FFF2-40B4-BE49-F238E27FC236}">
                <a16:creationId xmlns:a16="http://schemas.microsoft.com/office/drawing/2014/main" id="{D43F188A-EC8D-D6BC-1755-7F02A42F9710}"/>
              </a:ext>
              <a:ext uri="{C183D7F6-B498-43B3-948B-1728B52AA6E4}">
                <adec:decorative xmlns:adec="http://schemas.microsoft.com/office/drawing/2017/decorative" val="0"/>
              </a:ext>
            </a:extLst>
          </p:cNvPr>
          <p:cNvSpPr txBox="1"/>
          <p:nvPr/>
        </p:nvSpPr>
        <p:spPr>
          <a:xfrm>
            <a:off x="4953152" y="3030566"/>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a:t>
            </a:r>
            <a:r>
              <a:rPr kumimoji="0" lang="fr-FR" sz="1200" b="0" i="0" u="none" strike="noStrike" cap="none" normalizeH="0" baseline="0" noProof="0" err="1">
                <a:ln>
                  <a:noFill/>
                </a:ln>
                <a:solidFill>
                  <a:prstClr val="black"/>
                </a:solidFill>
                <a:effectLst/>
                <a:uLnTx/>
                <a:uFillTx/>
                <a:latin typeface="Segoe UI Semibold"/>
                <a:ea typeface="+mn-ea"/>
                <a:cs typeface="+mn-cs"/>
              </a:rPr>
              <a:t>Whiteboard</a:t>
            </a:r>
            <a:endParaRPr kumimoji="0" lang="fr-FR" sz="1200" b="0" i="0" u="none" strike="noStrike" cap="none" normalizeH="0" baseline="0" noProof="0">
              <a:ln>
                <a:noFill/>
              </a:ln>
              <a:solidFill>
                <a:prstClr val="black"/>
              </a:solidFill>
              <a:effectLst/>
              <a:uLnTx/>
              <a:uFillTx/>
              <a:latin typeface="Segoe UI Semibold"/>
              <a:ea typeface="+mn-ea"/>
              <a:cs typeface="+mn-cs"/>
            </a:endParaRPr>
          </a:p>
        </p:txBody>
      </p:sp>
      <p:sp>
        <p:nvSpPr>
          <p:cNvPr id="108" name="TextBox 107">
            <a:extLst>
              <a:ext uri="{FF2B5EF4-FFF2-40B4-BE49-F238E27FC236}">
                <a16:creationId xmlns:a16="http://schemas.microsoft.com/office/drawing/2014/main" id="{C8FEE9C9-F1CD-9247-0FD6-38D77D9E6872}"/>
              </a:ext>
              <a:ext uri="{C183D7F6-B498-43B3-948B-1728B52AA6E4}">
                <adec:decorative xmlns:adec="http://schemas.microsoft.com/office/drawing/2017/decorative" val="0"/>
              </a:ext>
            </a:extLst>
          </p:cNvPr>
          <p:cNvSpPr txBox="1"/>
          <p:nvPr/>
        </p:nvSpPr>
        <p:spPr>
          <a:xfrm>
            <a:off x="6756400" y="2953624"/>
            <a:ext cx="4852987" cy="338554"/>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Notez les risques potentiels sur le tableau blanc avec l'équipe et commandez à Copilot de créer une liste initiale. Classez ensuite tous les éléments à la fin de la séance. </a:t>
            </a:r>
          </a:p>
        </p:txBody>
      </p:sp>
      <p:grpSp>
        <p:nvGrpSpPr>
          <p:cNvPr id="109" name="Group 108">
            <a:extLst>
              <a:ext uri="{FF2B5EF4-FFF2-40B4-BE49-F238E27FC236}">
                <a16:creationId xmlns:a16="http://schemas.microsoft.com/office/drawing/2014/main" id="{73909DF6-8AF7-115B-081D-0EAF3EE313DF}"/>
              </a:ext>
              <a:ext uri="{C183D7F6-B498-43B3-948B-1728B52AA6E4}">
                <adec:decorative xmlns:adec="http://schemas.microsoft.com/office/drawing/2017/decorative" val="1"/>
              </a:ext>
            </a:extLst>
          </p:cNvPr>
          <p:cNvGrpSpPr>
            <a:grpSpLocks/>
          </p:cNvGrpSpPr>
          <p:nvPr/>
        </p:nvGrpSpPr>
        <p:grpSpPr>
          <a:xfrm>
            <a:off x="4173992" y="3626785"/>
            <a:ext cx="534543" cy="534543"/>
            <a:chOff x="1047176" y="8381781"/>
            <a:chExt cx="534543" cy="534543"/>
          </a:xfrm>
        </p:grpSpPr>
        <p:sp>
          <p:nvSpPr>
            <p:cNvPr id="110" name="server_2" title="Icon of a server with a padlock in the lower right corner">
              <a:extLst>
                <a:ext uri="{FF2B5EF4-FFF2-40B4-BE49-F238E27FC236}">
                  <a16:creationId xmlns:a16="http://schemas.microsoft.com/office/drawing/2014/main" id="{68756254-A84E-9D3C-F985-31CC1288181B}"/>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114" name="Rounded Rectangle 46">
              <a:extLst>
                <a:ext uri="{FF2B5EF4-FFF2-40B4-BE49-F238E27FC236}">
                  <a16:creationId xmlns:a16="http://schemas.microsoft.com/office/drawing/2014/main" id="{3EF1382C-899E-16C5-ED7F-1B65D6330173}"/>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15" name="Picture 10" descr="Microsoft Word Logo - PNG and Vector - Logo Download">
              <a:hlinkClick r:id="rId13"/>
              <a:extLst>
                <a:ext uri="{FF2B5EF4-FFF2-40B4-BE49-F238E27FC236}">
                  <a16:creationId xmlns:a16="http://schemas.microsoft.com/office/drawing/2014/main" id="{2F826A13-E73D-D1EB-2223-C9014531AF34}"/>
                </a:ext>
              </a:extLst>
            </p:cNvPr>
            <p:cNvPicPr>
              <a:picLocks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sp>
        <p:nvSpPr>
          <p:cNvPr id="116" name="TextBox 115">
            <a:extLst>
              <a:ext uri="{FF2B5EF4-FFF2-40B4-BE49-F238E27FC236}">
                <a16:creationId xmlns:a16="http://schemas.microsoft.com/office/drawing/2014/main" id="{AFA9669F-CC78-C7A1-66F7-37BFDE1BB332}"/>
              </a:ext>
              <a:ext uri="{C183D7F6-B498-43B3-948B-1728B52AA6E4}">
                <adec:decorative xmlns:adec="http://schemas.microsoft.com/office/drawing/2017/decorative" val="0"/>
              </a:ext>
            </a:extLst>
          </p:cNvPr>
          <p:cNvSpPr txBox="1"/>
          <p:nvPr/>
        </p:nvSpPr>
        <p:spPr>
          <a:xfrm>
            <a:off x="4953152" y="3801720"/>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Word</a:t>
            </a:r>
          </a:p>
        </p:txBody>
      </p:sp>
      <p:sp>
        <p:nvSpPr>
          <p:cNvPr id="117" name="TextBox 116">
            <a:extLst>
              <a:ext uri="{FF2B5EF4-FFF2-40B4-BE49-F238E27FC236}">
                <a16:creationId xmlns:a16="http://schemas.microsoft.com/office/drawing/2014/main" id="{15503303-C8EE-1B0C-E228-8D92A70F103D}"/>
              </a:ext>
              <a:ext uri="{C183D7F6-B498-43B3-948B-1728B52AA6E4}">
                <adec:decorative xmlns:adec="http://schemas.microsoft.com/office/drawing/2017/decorative" val="0"/>
              </a:ext>
            </a:extLst>
          </p:cNvPr>
          <p:cNvSpPr txBox="1"/>
          <p:nvPr/>
        </p:nvSpPr>
        <p:spPr>
          <a:xfrm>
            <a:off x="6756400" y="3724780"/>
            <a:ext cx="4852987" cy="338554"/>
          </a:xfrm>
          <a:prstGeom prst="rect">
            <a:avLst/>
          </a:prstGeom>
          <a:noFill/>
        </p:spPr>
        <p:txBody>
          <a:bodyPr wrap="square" lIns="0" tIns="0" rIns="0" bIns="0" rtlCol="0" anchor="ctr">
            <a:spAutoFit/>
          </a:bodyPr>
          <a:lstStyle>
            <a:defPPr>
              <a:defRPr lang="en-US"/>
            </a:defPPr>
            <a:lvl1pPr marR="0" lvl="0" indent="0" algn="ctr" defTabSz="914367" fontAlgn="auto">
              <a:spcBef>
                <a:spcPts val="0"/>
              </a:spcBef>
              <a:spcAft>
                <a:spcPts val="1364"/>
              </a:spcAft>
              <a:buClrTx/>
              <a:buSzTx/>
              <a:buFontTx/>
              <a:buNone/>
              <a:tabLst/>
              <a:defRPr sz="1100"/>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Révisez les procédures et les documents de gestion du changement pour les équipes de support et les administrateurs.</a:t>
            </a:r>
          </a:p>
        </p:txBody>
      </p:sp>
      <p:grpSp>
        <p:nvGrpSpPr>
          <p:cNvPr id="52" name="Group 51">
            <a:extLst>
              <a:ext uri="{FF2B5EF4-FFF2-40B4-BE49-F238E27FC236}">
                <a16:creationId xmlns:a16="http://schemas.microsoft.com/office/drawing/2014/main" id="{923F8945-078D-353B-15DB-2A7C945CFF39}"/>
              </a:ext>
              <a:ext uri="{C183D7F6-B498-43B3-948B-1728B52AA6E4}">
                <adec:decorative xmlns:adec="http://schemas.microsoft.com/office/drawing/2017/decorative" val="1"/>
              </a:ext>
            </a:extLst>
          </p:cNvPr>
          <p:cNvGrpSpPr>
            <a:grpSpLocks/>
          </p:cNvGrpSpPr>
          <p:nvPr/>
        </p:nvGrpSpPr>
        <p:grpSpPr>
          <a:xfrm>
            <a:off x="4173992" y="4397940"/>
            <a:ext cx="534543" cy="534543"/>
            <a:chOff x="9021721" y="8381781"/>
            <a:chExt cx="534543" cy="534543"/>
          </a:xfrm>
        </p:grpSpPr>
        <p:sp>
          <p:nvSpPr>
            <p:cNvPr id="53" name="Rounded Rectangle 46">
              <a:extLst>
                <a:ext uri="{FF2B5EF4-FFF2-40B4-BE49-F238E27FC236}">
                  <a16:creationId xmlns:a16="http://schemas.microsoft.com/office/drawing/2014/main" id="{98518175-63AC-1EA6-6EC3-ADE4CB58580E}"/>
                </a:ext>
              </a:extLst>
            </p:cNvPr>
            <p:cNvSpPr/>
            <p:nvPr/>
          </p:nvSpPr>
          <p:spPr bwMode="auto">
            <a:xfrm>
              <a:off x="9021721"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55" name="Picture 4" descr="Microsoft PowerPoint Logo - PNG and Vector - Logo Download">
              <a:hlinkClick r:id="rId15"/>
              <a:extLst>
                <a:ext uri="{FF2B5EF4-FFF2-40B4-BE49-F238E27FC236}">
                  <a16:creationId xmlns:a16="http://schemas.microsoft.com/office/drawing/2014/main" id="{F1F824C8-3BEA-6189-DE9E-71F5086179DC}"/>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132039" y="8503049"/>
              <a:ext cx="313907" cy="292007"/>
            </a:xfrm>
            <a:prstGeom prst="rect">
              <a:avLst/>
            </a:prstGeom>
            <a:noFill/>
            <a:extLst>
              <a:ext uri="{909E8E84-426E-40DD-AFC4-6F175D3DCCD1}">
                <a14:hiddenFill xmlns:a14="http://schemas.microsoft.com/office/drawing/2010/main">
                  <a:solidFill>
                    <a:srgbClr val="FFFFFF"/>
                  </a:solidFill>
                </a14:hiddenFill>
              </a:ext>
            </a:extLst>
          </p:spPr>
        </p:pic>
      </p:grpSp>
      <p:sp>
        <p:nvSpPr>
          <p:cNvPr id="121" name="TextBox 120">
            <a:extLst>
              <a:ext uri="{FF2B5EF4-FFF2-40B4-BE49-F238E27FC236}">
                <a16:creationId xmlns:a16="http://schemas.microsoft.com/office/drawing/2014/main" id="{A6A6EBF6-1452-4061-8B83-34E56E1040C8}"/>
              </a:ext>
              <a:ext uri="{C183D7F6-B498-43B3-948B-1728B52AA6E4}">
                <adec:decorative xmlns:adec="http://schemas.microsoft.com/office/drawing/2017/decorative" val="0"/>
              </a:ext>
            </a:extLst>
          </p:cNvPr>
          <p:cNvSpPr txBox="1"/>
          <p:nvPr/>
        </p:nvSpPr>
        <p:spPr>
          <a:xfrm>
            <a:off x="4953152" y="4572874"/>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PowerPoint</a:t>
            </a:r>
          </a:p>
        </p:txBody>
      </p:sp>
      <p:sp>
        <p:nvSpPr>
          <p:cNvPr id="122" name="TextBox 121">
            <a:extLst>
              <a:ext uri="{FF2B5EF4-FFF2-40B4-BE49-F238E27FC236}">
                <a16:creationId xmlns:a16="http://schemas.microsoft.com/office/drawing/2014/main" id="{8414A33B-A89A-E7C6-4E6E-38D80B769E4C}"/>
              </a:ext>
              <a:ext uri="{C183D7F6-B498-43B3-948B-1728B52AA6E4}">
                <adec:decorative xmlns:adec="http://schemas.microsoft.com/office/drawing/2017/decorative" val="0"/>
              </a:ext>
            </a:extLst>
          </p:cNvPr>
          <p:cNvSpPr txBox="1"/>
          <p:nvPr/>
        </p:nvSpPr>
        <p:spPr>
          <a:xfrm>
            <a:off x="6756400" y="4495935"/>
            <a:ext cx="4852987" cy="338554"/>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1364"/>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Créez une présentation sur le déploiement pour le directeur informatique. Utilisez Copilot pour créer des diapositives à partir du plan du projet.</a:t>
            </a:r>
          </a:p>
        </p:txBody>
      </p:sp>
      <p:grpSp>
        <p:nvGrpSpPr>
          <p:cNvPr id="1029" name="Group 1028">
            <a:extLst>
              <a:ext uri="{FF2B5EF4-FFF2-40B4-BE49-F238E27FC236}">
                <a16:creationId xmlns:a16="http://schemas.microsoft.com/office/drawing/2014/main" id="{CE91ABF0-9E95-C9E1-9C38-EB351B5EDF56}"/>
              </a:ext>
              <a:ext uri="{C183D7F6-B498-43B3-948B-1728B52AA6E4}">
                <adec:decorative xmlns:adec="http://schemas.microsoft.com/office/drawing/2017/decorative" val="1"/>
              </a:ext>
            </a:extLst>
          </p:cNvPr>
          <p:cNvGrpSpPr>
            <a:grpSpLocks/>
          </p:cNvGrpSpPr>
          <p:nvPr/>
        </p:nvGrpSpPr>
        <p:grpSpPr>
          <a:xfrm>
            <a:off x="4173992" y="5169093"/>
            <a:ext cx="534543" cy="534543"/>
            <a:chOff x="12716387" y="5818028"/>
            <a:chExt cx="534543" cy="534543"/>
          </a:xfrm>
        </p:grpSpPr>
        <p:sp>
          <p:nvSpPr>
            <p:cNvPr id="1030" name="Rounded Rectangle 46">
              <a:hlinkClick r:id="rId17"/>
              <a:extLst>
                <a:ext uri="{FF2B5EF4-FFF2-40B4-BE49-F238E27FC236}">
                  <a16:creationId xmlns:a16="http://schemas.microsoft.com/office/drawing/2014/main" id="{989D5D7D-8C9C-1E87-AA45-A525AC145F7E}"/>
                </a:ext>
              </a:extLst>
            </p:cNvPr>
            <p:cNvSpPr/>
            <p:nvPr/>
          </p:nvSpPr>
          <p:spPr bwMode="auto">
            <a:xfrm>
              <a:off x="12716387" y="5818028"/>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031" name="Graphic 1030">
              <a:extLst>
                <a:ext uri="{FF2B5EF4-FFF2-40B4-BE49-F238E27FC236}">
                  <a16:creationId xmlns:a16="http://schemas.microsoft.com/office/drawing/2014/main" id="{18A9782B-9C55-590E-B352-B4A558416789}"/>
                </a:ext>
                <a:ext uri="{C183D7F6-B498-43B3-948B-1728B52AA6E4}">
                  <adec:decorative xmlns:adec="http://schemas.microsoft.com/office/drawing/2017/decorative" val="1"/>
                </a:ext>
              </a:extLst>
            </p:cNvPr>
            <p:cNvPicPr>
              <a:picLocks noChangeAspect="1"/>
            </p:cNvPicPr>
            <p:nvPr/>
          </p:nvPicPr>
          <p:blipFill rotWithShape="1">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24743" t="23563" r="22168" b="22190"/>
            <a:stretch/>
          </p:blipFill>
          <p:spPr>
            <a:xfrm>
              <a:off x="12799509" y="5897137"/>
              <a:ext cx="368300" cy="376326"/>
            </a:xfrm>
            <a:prstGeom prst="rect">
              <a:avLst/>
            </a:prstGeom>
          </p:spPr>
        </p:pic>
      </p:grpSp>
      <p:sp>
        <p:nvSpPr>
          <p:cNvPr id="1024" name="TextBox 1023">
            <a:extLst>
              <a:ext uri="{FF2B5EF4-FFF2-40B4-BE49-F238E27FC236}">
                <a16:creationId xmlns:a16="http://schemas.microsoft.com/office/drawing/2014/main" id="{1975FB81-91D8-C633-61DD-01340B50E9B8}"/>
              </a:ext>
              <a:ext uri="{C183D7F6-B498-43B3-948B-1728B52AA6E4}">
                <adec:decorative xmlns:adec="http://schemas.microsoft.com/office/drawing/2017/decorative" val="0"/>
              </a:ext>
            </a:extLst>
          </p:cNvPr>
          <p:cNvSpPr txBox="1"/>
          <p:nvPr/>
        </p:nvSpPr>
        <p:spPr>
          <a:xfrm>
            <a:off x="4953152" y="5344032"/>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Outlook</a:t>
            </a:r>
          </a:p>
        </p:txBody>
      </p:sp>
      <p:sp>
        <p:nvSpPr>
          <p:cNvPr id="1025" name="TextBox 1024">
            <a:extLst>
              <a:ext uri="{FF2B5EF4-FFF2-40B4-BE49-F238E27FC236}">
                <a16:creationId xmlns:a16="http://schemas.microsoft.com/office/drawing/2014/main" id="{448AE58B-2BF5-01FA-A6FB-02A13353AA38}"/>
              </a:ext>
              <a:ext uri="{C183D7F6-B498-43B3-948B-1728B52AA6E4}">
                <adec:decorative xmlns:adec="http://schemas.microsoft.com/office/drawing/2017/decorative" val="0"/>
              </a:ext>
            </a:extLst>
          </p:cNvPr>
          <p:cNvSpPr txBox="1"/>
          <p:nvPr/>
        </p:nvSpPr>
        <p:spPr>
          <a:xfrm>
            <a:off x="6756400" y="5351726"/>
            <a:ext cx="4852987" cy="169277"/>
          </a:xfrm>
          <a:prstGeom prst="rect">
            <a:avLst/>
          </a:prstGeom>
          <a:noFill/>
        </p:spPr>
        <p:txBody>
          <a:bodyPr wrap="square" lIns="0" tIns="0" rIns="0" bIns="0" rtlCol="0" anchor="ctr">
            <a:spAutoFit/>
          </a:bodyPr>
          <a:lstStyle>
            <a:defPPr>
              <a:defRPr lang="en-US"/>
            </a:defPPr>
            <a:lvl1pPr marR="0" lvl="0" indent="0" algn="ctr" defTabSz="914367" fontAlgn="auto">
              <a:spcBef>
                <a:spcPts val="0"/>
              </a:spcBef>
              <a:spcAft>
                <a:spcPts val="1364"/>
              </a:spcAft>
              <a:buClrTx/>
              <a:buSzTx/>
              <a:buFontTx/>
              <a:buNone/>
              <a:tabLst/>
              <a:defRPr kumimoji="0" sz="1100" b="0" i="0" u="none" strike="noStrike" cap="none" normalizeH="0" baseline="0">
                <a:ln>
                  <a:noFill/>
                </a:ln>
                <a:effectLst/>
                <a:uLnTx/>
                <a:uFillTx/>
              </a:defRPr>
            </a:lvl1pPr>
          </a:lstStyle>
          <a:p>
            <a:pPr marL="0" marR="0" lvl="0" indent="0" algn="l" defTabSz="914367" rtl="0" eaLnBrk="1" fontAlgn="auto" latinLnBrk="0" hangingPunct="1">
              <a:lnSpc>
                <a:spcPct val="100000"/>
              </a:lnSpc>
              <a:spcBef>
                <a:spcPts val="0"/>
              </a:spcBef>
              <a:spcAft>
                <a:spcPts val="1364"/>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Créez un e-mail pour envoyer la documentation mise à jour à l'équipe de support.</a:t>
            </a:r>
          </a:p>
        </p:txBody>
      </p:sp>
      <p:sp>
        <p:nvSpPr>
          <p:cNvPr id="1026" name="TextBox 1025">
            <a:extLst>
              <a:ext uri="{FF2B5EF4-FFF2-40B4-BE49-F238E27FC236}">
                <a16:creationId xmlns:a16="http://schemas.microsoft.com/office/drawing/2014/main" id="{2CE4FACF-BD00-FF36-4BF8-010C42CB7974}"/>
              </a:ext>
            </a:extLst>
          </p:cNvPr>
          <p:cNvSpPr txBox="1"/>
          <p:nvPr/>
        </p:nvSpPr>
        <p:spPr>
          <a:xfrm>
            <a:off x="4052611" y="6099761"/>
            <a:ext cx="2315278" cy="338554"/>
          </a:xfrm>
          <a:prstGeom prst="rect">
            <a:avLst/>
          </a:prstGeom>
          <a:noFill/>
        </p:spPr>
        <p:txBody>
          <a:bodyPr wrap="square" lIns="0" tIns="0" rIns="0" bIns="0" anchor="ctr">
            <a:spAutoFit/>
          </a:bodyPr>
          <a:lstStyle/>
          <a:p>
            <a:pPr algn="ctr" defTabSz="914367">
              <a:spcAft>
                <a:spcPts val="546"/>
              </a:spcAft>
              <a:defRPr/>
            </a:pPr>
            <a:r>
              <a:rPr kumimoji="0" lang="fr-FR" sz="1100" b="0" i="0" u="none" strike="noStrike" cap="none" normalizeH="0" baseline="0" noProof="0" dirty="0">
                <a:ln>
                  <a:noFill/>
                </a:ln>
                <a:solidFill>
                  <a:srgbClr val="8661C5"/>
                </a:solidFill>
                <a:effectLst/>
                <a:uLnTx/>
                <a:uFillTx/>
                <a:latin typeface="Segoe UI Semibold"/>
                <a:cs typeface="Segoe UI Semilight"/>
                <a:hlinkClick r:id="rId20">
                  <a:extLst>
                    <a:ext uri="{A12FA001-AC4F-418D-AE19-62706E023703}">
                      <ahyp:hlinkClr xmlns:ahyp="http://schemas.microsoft.com/office/drawing/2018/hyperlinkcolor" val="tx"/>
                    </a:ext>
                  </a:extLst>
                </a:hlinkClick>
              </a:rPr>
              <a:t>Documentation du produit Copilot</a:t>
            </a:r>
            <a:r>
              <a:rPr lang="fr-FR" sz="1100" dirty="0">
                <a:solidFill>
                  <a:srgbClr val="8661C5"/>
                </a:solidFill>
                <a:latin typeface="Segoe UI Semibold"/>
                <a:cs typeface="Segoe UI Semilight"/>
                <a:hlinkClick r:id="rId20">
                  <a:extLst>
                    <a:ext uri="{A12FA001-AC4F-418D-AE19-62706E023703}">
                      <ahyp:hlinkClr xmlns:ahyp="http://schemas.microsoft.com/office/drawing/2018/hyperlinkcolor" val="tx"/>
                    </a:ext>
                  </a:extLst>
                </a:hlinkClick>
              </a:rPr>
              <a:t> pour Microsoft 365</a:t>
            </a:r>
            <a:endParaRPr kumimoji="0" lang="fr-FR" sz="1100" b="0" i="0" u="none" strike="noStrike" cap="none" normalizeH="0" baseline="0" noProof="0">
              <a:ln>
                <a:noFill/>
              </a:ln>
              <a:solidFill>
                <a:srgbClr val="8661C5"/>
              </a:solidFill>
              <a:effectLst/>
              <a:uLnTx/>
              <a:uFillTx/>
              <a:latin typeface="Segoe UI Semibold"/>
              <a:cs typeface="Segoe UI Semilight" panose="020B0402040204020203" pitchFamily="34" charset="0"/>
              <a:hlinkClick r:id="rId20">
                <a:extLst>
                  <a:ext uri="{A12FA001-AC4F-418D-AE19-62706E023703}">
                    <ahyp:hlinkClr xmlns:ahyp="http://schemas.microsoft.com/office/drawing/2018/hyperlinkcolor" val="tx"/>
                  </a:ext>
                </a:extLst>
              </a:hlinkClick>
            </a:endParaRPr>
          </a:p>
        </p:txBody>
      </p:sp>
      <p:sp>
        <p:nvSpPr>
          <p:cNvPr id="1027" name="TextBox 1026">
            <a:extLst>
              <a:ext uri="{FF2B5EF4-FFF2-40B4-BE49-F238E27FC236}">
                <a16:creationId xmlns:a16="http://schemas.microsoft.com/office/drawing/2014/main" id="{985C4004-8806-EB6D-4FA9-BD9AEF24F097}"/>
              </a:ext>
            </a:extLst>
          </p:cNvPr>
          <p:cNvSpPr txBox="1"/>
          <p:nvPr/>
        </p:nvSpPr>
        <p:spPr>
          <a:xfrm>
            <a:off x="6642986" y="6099761"/>
            <a:ext cx="2315278" cy="338554"/>
          </a:xfrm>
          <a:prstGeom prst="rect">
            <a:avLst/>
          </a:prstGeom>
          <a:noFill/>
        </p:spPr>
        <p:txBody>
          <a:bodyPr wrap="square" lIns="0" tIns="0" rIns="0" bIns="0" anchor="ctr">
            <a:spAutoFit/>
          </a:bodyPr>
          <a:lstStyle/>
          <a:p>
            <a:pPr algn="ctr" defTabSz="914367">
              <a:spcAft>
                <a:spcPts val="546"/>
              </a:spcAft>
              <a:defRPr/>
            </a:pPr>
            <a:r>
              <a:rPr kumimoji="0" lang="fr-FR" sz="1100" b="0" i="0" u="none" strike="noStrike" cap="none" normalizeH="0" baseline="0" noProof="0" dirty="0">
                <a:ln w="3175">
                  <a:noFill/>
                </a:ln>
                <a:solidFill>
                  <a:srgbClr val="8661C5"/>
                </a:solidFill>
                <a:effectLst/>
                <a:uLnTx/>
                <a:uFillTx/>
                <a:latin typeface="Segoe UI Semibold"/>
                <a:cs typeface="Segoe UI"/>
                <a:hlinkClick r:id="rId21">
                  <a:extLst>
                    <a:ext uri="{A12FA001-AC4F-418D-AE19-62706E023703}">
                      <ahyp:hlinkClr xmlns:ahyp="http://schemas.microsoft.com/office/drawing/2018/hyperlinkcolor" val="tx"/>
                    </a:ext>
                  </a:extLst>
                </a:hlinkClick>
              </a:rPr>
              <a:t>Site d'adoption de </a:t>
            </a:r>
            <a:r>
              <a:rPr lang="fr-FR" sz="1100" dirty="0">
                <a:ln w="3175">
                  <a:noFill/>
                </a:ln>
                <a:solidFill>
                  <a:srgbClr val="8661C5"/>
                </a:solidFill>
                <a:latin typeface="Segoe UI Semibold"/>
                <a:cs typeface="Segoe UI"/>
                <a:hlinkClick r:id="rId21">
                  <a:extLst>
                    <a:ext uri="{A12FA001-AC4F-418D-AE19-62706E023703}">
                      <ahyp:hlinkClr xmlns:ahyp="http://schemas.microsoft.com/office/drawing/2018/hyperlinkcolor" val="tx"/>
                    </a:ext>
                  </a:extLst>
                </a:hlinkClick>
              </a:rPr>
              <a:t>Copilot pour </a:t>
            </a:r>
            <a:r>
              <a:rPr kumimoji="0" lang="fr-FR" sz="1100" b="0" i="0" u="none" strike="noStrike" cap="none" normalizeH="0" baseline="0" noProof="0" dirty="0">
                <a:ln w="3175">
                  <a:noFill/>
                </a:ln>
                <a:solidFill>
                  <a:srgbClr val="8661C5"/>
                </a:solidFill>
                <a:effectLst/>
                <a:uLnTx/>
                <a:uFillTx/>
                <a:latin typeface="Segoe UI Semibold"/>
                <a:cs typeface="Segoe UI"/>
                <a:hlinkClick r:id="rId21">
                  <a:extLst>
                    <a:ext uri="{A12FA001-AC4F-418D-AE19-62706E023703}">
                      <ahyp:hlinkClr xmlns:ahyp="http://schemas.microsoft.com/office/drawing/2018/hyperlinkcolor" val="tx"/>
                    </a:ext>
                  </a:extLst>
                </a:hlinkClick>
              </a:rPr>
              <a:t>Microsoft</a:t>
            </a:r>
            <a:r>
              <a:rPr lang="fr-FR" sz="1100" dirty="0">
                <a:ln w="3175">
                  <a:noFill/>
                </a:ln>
                <a:solidFill>
                  <a:srgbClr val="8661C5"/>
                </a:solidFill>
                <a:latin typeface="Segoe UI Semibold"/>
                <a:cs typeface="Segoe UI"/>
                <a:hlinkClick r:id="rId21">
                  <a:extLst>
                    <a:ext uri="{A12FA001-AC4F-418D-AE19-62706E023703}">
                      <ahyp:hlinkClr xmlns:ahyp="http://schemas.microsoft.com/office/drawing/2018/hyperlinkcolor" val="tx"/>
                    </a:ext>
                  </a:extLst>
                </a:hlinkClick>
              </a:rPr>
              <a:t> </a:t>
            </a:r>
            <a:r>
              <a:rPr kumimoji="0" lang="fr-FR" sz="1100" b="0" i="0" u="none" strike="noStrike" cap="none" normalizeH="0" baseline="0" noProof="0" dirty="0">
                <a:ln w="3175">
                  <a:noFill/>
                </a:ln>
                <a:solidFill>
                  <a:srgbClr val="8661C5"/>
                </a:solidFill>
                <a:effectLst/>
                <a:uLnTx/>
                <a:uFillTx/>
                <a:latin typeface="Segoe UI Semibold"/>
                <a:cs typeface="Segoe UI"/>
                <a:hlinkClick r:id="rId21">
                  <a:extLst>
                    <a:ext uri="{A12FA001-AC4F-418D-AE19-62706E023703}">
                      <ahyp:hlinkClr xmlns:ahyp="http://schemas.microsoft.com/office/drawing/2018/hyperlinkcolor" val="tx"/>
                    </a:ext>
                  </a:extLst>
                </a:hlinkClick>
              </a:rPr>
              <a:t>365</a:t>
            </a:r>
            <a:endParaRPr lang="fr-FR" sz="1100" b="0" i="0" u="none" strike="noStrike" cap="none" normalizeH="0" baseline="0" noProof="0" dirty="0">
              <a:ln w="3175">
                <a:noFill/>
              </a:ln>
              <a:solidFill>
                <a:srgbClr val="8661C5"/>
              </a:solidFill>
              <a:effectLst/>
              <a:uLnTx/>
              <a:uFillTx/>
              <a:latin typeface="Segoe UI Semibold"/>
              <a:cs typeface="Segoe UI"/>
            </a:endParaRPr>
          </a:p>
        </p:txBody>
      </p:sp>
      <p:sp>
        <p:nvSpPr>
          <p:cNvPr id="1028" name="TextBox 1027">
            <a:extLst>
              <a:ext uri="{FF2B5EF4-FFF2-40B4-BE49-F238E27FC236}">
                <a16:creationId xmlns:a16="http://schemas.microsoft.com/office/drawing/2014/main" id="{62560D7B-E559-0818-DB94-3BEDF917A55A}"/>
              </a:ext>
            </a:extLst>
          </p:cNvPr>
          <p:cNvSpPr txBox="1"/>
          <p:nvPr/>
        </p:nvSpPr>
        <p:spPr>
          <a:xfrm>
            <a:off x="9233363" y="6099761"/>
            <a:ext cx="2315278" cy="338554"/>
          </a:xfrm>
          <a:prstGeom prst="rect">
            <a:avLst/>
          </a:prstGeom>
          <a:noFill/>
        </p:spPr>
        <p:txBody>
          <a:bodyPr wrap="square" lIns="0" tIns="0" rIns="0" bIns="0" anchor="ctr">
            <a:spAutoFit/>
          </a:bodyPr>
          <a:lstStyle/>
          <a:p>
            <a:pPr algn="ctr" defTabSz="914367">
              <a:spcAft>
                <a:spcPts val="546"/>
              </a:spcAft>
              <a:defRPr/>
            </a:pPr>
            <a:r>
              <a:rPr kumimoji="0" lang="fr-FR" sz="1100" b="0" i="0" u="none" strike="noStrike" cap="none" normalizeH="0" baseline="0" noProof="0" dirty="0">
                <a:ln w="3175">
                  <a:noFill/>
                </a:ln>
                <a:solidFill>
                  <a:srgbClr val="8661C5"/>
                </a:solidFill>
                <a:effectLst/>
                <a:uLnTx/>
                <a:uFillTx/>
                <a:latin typeface="Segoe UI Semibold"/>
                <a:cs typeface="Segoe UI"/>
                <a:hlinkClick r:id="rId22">
                  <a:extLst>
                    <a:ext uri="{A12FA001-AC4F-418D-AE19-62706E023703}">
                      <ahyp:hlinkClr xmlns:ahyp="http://schemas.microsoft.com/office/drawing/2018/hyperlinkcolor" val="tx"/>
                    </a:ext>
                  </a:extLst>
                </a:hlinkClick>
              </a:rPr>
              <a:t>Utilisation de Copilot</a:t>
            </a:r>
            <a:r>
              <a:rPr lang="fr-FR" sz="1100" dirty="0">
                <a:ln w="3175">
                  <a:noFill/>
                </a:ln>
                <a:solidFill>
                  <a:srgbClr val="8661C5"/>
                </a:solidFill>
                <a:latin typeface="Segoe UI Semibold"/>
                <a:cs typeface="Segoe UI"/>
                <a:hlinkClick r:id="rId22">
                  <a:extLst>
                    <a:ext uri="{A12FA001-AC4F-418D-AE19-62706E023703}">
                      <ahyp:hlinkClr xmlns:ahyp="http://schemas.microsoft.com/office/drawing/2018/hyperlinkcolor" val="tx"/>
                    </a:ext>
                  </a:extLst>
                </a:hlinkClick>
              </a:rPr>
              <a:t> pour Microsoft 365</a:t>
            </a:r>
            <a:endParaRPr kumimoji="0" lang="fr-FR" sz="1100" b="0" i="0" u="none" strike="noStrike" cap="none" normalizeH="0" baseline="0" noProof="0">
              <a:ln w="3175">
                <a:noFill/>
              </a:ln>
              <a:solidFill>
                <a:srgbClr val="8661C5"/>
              </a:solidFill>
              <a:effectLst/>
              <a:uLnTx/>
              <a:uFillTx/>
              <a:latin typeface="Segoe UI Semibold"/>
              <a:cs typeface="Segoe UI"/>
              <a:hlinkClick r:id="rId22">
                <a:extLst>
                  <a:ext uri="{A12FA001-AC4F-418D-AE19-62706E023703}">
                    <ahyp:hlinkClr xmlns:ahyp="http://schemas.microsoft.com/office/drawing/2018/hyperlinkcolor" val="tx"/>
                  </a:ext>
                </a:extLst>
              </a:hlinkClick>
            </a:endParaRPr>
          </a:p>
        </p:txBody>
      </p:sp>
      <p:sp>
        <p:nvSpPr>
          <p:cNvPr id="1051" name="TextBox 1050">
            <a:extLst>
              <a:ext uri="{FF2B5EF4-FFF2-40B4-BE49-F238E27FC236}">
                <a16:creationId xmlns:a16="http://schemas.microsoft.com/office/drawing/2014/main" id="{2B55B415-6B42-7A3F-5791-19DA84455AFF}"/>
              </a:ext>
              <a:ext uri="{C183D7F6-B498-43B3-948B-1728B52AA6E4}">
                <adec:decorative xmlns:adec="http://schemas.microsoft.com/office/drawing/2017/decorative" val="1"/>
              </a:ext>
            </a:extLst>
          </p:cNvPr>
          <p:cNvSpPr txBox="1"/>
          <p:nvPr/>
        </p:nvSpPr>
        <p:spPr>
          <a:xfrm>
            <a:off x="12498914" y="1455809"/>
            <a:ext cx="892034" cy="369332"/>
          </a:xfrm>
          <a:prstGeom prst="rect">
            <a:avLst/>
          </a:prstGeom>
          <a:noFill/>
        </p:spPr>
        <p:txBody>
          <a:bodyPr wrap="square" lIns="0" tIns="0" rIns="0" bIns="0" rtlCol="0" anchor="t">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Microsoft 365 Chat</a:t>
            </a:r>
          </a:p>
        </p:txBody>
      </p:sp>
      <p:sp>
        <p:nvSpPr>
          <p:cNvPr id="3" name="TextBox 2">
            <a:extLst>
              <a:ext uri="{FF2B5EF4-FFF2-40B4-BE49-F238E27FC236}">
                <a16:creationId xmlns:a16="http://schemas.microsoft.com/office/drawing/2014/main" id="{C4C8637F-D012-2B9C-E3A4-A36CD411DFAB}"/>
              </a:ext>
            </a:extLst>
          </p:cNvPr>
          <p:cNvSpPr txBox="1"/>
          <p:nvPr/>
        </p:nvSpPr>
        <p:spPr>
          <a:xfrm>
            <a:off x="12332728" y="1279317"/>
            <a:ext cx="1198777" cy="489365"/>
          </a:xfrm>
          <a:prstGeom prst="rect">
            <a:avLst/>
          </a:prstGeom>
          <a:solidFill>
            <a:schemeClr val="bg2"/>
          </a:solidFill>
        </p:spPr>
        <p:txBody>
          <a:bodyPr wrap="square" lIns="182880" tIns="146304" rIns="182880" bIns="146304"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fr-FR" sz="1400" b="0" i="0" u="none" strike="noStrike" cap="none" normalizeH="0" baseline="0" noProof="0">
                <a:ln>
                  <a:noFill/>
                </a:ln>
                <a:gradFill>
                  <a:gsLst>
                    <a:gs pos="2917">
                      <a:prstClr val="black"/>
                    </a:gs>
                    <a:gs pos="30000">
                      <a:prstClr val="black"/>
                    </a:gs>
                  </a:gsLst>
                  <a:lin ang="5400000" scaled="0"/>
                </a:gradFill>
                <a:effectLst/>
                <a:uLnTx/>
                <a:uFillTx/>
                <a:latin typeface="Segoe UI"/>
                <a:ea typeface="+mn-ea"/>
                <a:cs typeface="+mn-cs"/>
              </a:rPr>
              <a:t>Banque d'icônes :</a:t>
            </a:r>
          </a:p>
        </p:txBody>
      </p:sp>
      <p:sp>
        <p:nvSpPr>
          <p:cNvPr id="4" name="Rectangle: Rounded Corners 3">
            <a:extLst>
              <a:ext uri="{FF2B5EF4-FFF2-40B4-BE49-F238E27FC236}">
                <a16:creationId xmlns:a16="http://schemas.microsoft.com/office/drawing/2014/main" id="{7AE21432-7E93-A76C-DCBB-CB15593C55DF}"/>
              </a:ext>
              <a:ext uri="{C183D7F6-B498-43B3-948B-1728B52AA6E4}">
                <adec:decorative xmlns:adec="http://schemas.microsoft.com/office/drawing/2017/decorative" val="1"/>
              </a:ext>
            </a:extLst>
          </p:cNvPr>
          <p:cNvSpPr/>
          <p:nvPr/>
        </p:nvSpPr>
        <p:spPr bwMode="auto">
          <a:xfrm>
            <a:off x="12332728" y="1347119"/>
            <a:ext cx="1198776" cy="3063358"/>
          </a:xfrm>
          <a:prstGeom prst="roundRect">
            <a:avLst/>
          </a:prstGeom>
          <a:noFill/>
          <a:ln>
            <a:solidFill>
              <a:schemeClr val="tx1">
                <a:lumMod val="50000"/>
                <a:lumOff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32472" rtl="0" eaLnBrk="1" fontAlgn="base" latinLnBrk="0" hangingPunct="1">
              <a:lnSpc>
                <a:spcPct val="9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6" name="Rectangle: Rounded Corners 5">
            <a:extLst>
              <a:ext uri="{FF2B5EF4-FFF2-40B4-BE49-F238E27FC236}">
                <a16:creationId xmlns:a16="http://schemas.microsoft.com/office/drawing/2014/main" id="{2CD1EC43-1E09-FF4B-5A97-218B2E9D7410}"/>
              </a:ext>
              <a:ext uri="{C183D7F6-B498-43B3-948B-1728B52AA6E4}">
                <adec:decorative xmlns:adec="http://schemas.microsoft.com/office/drawing/2017/decorative" val="1"/>
              </a:ext>
            </a:extLst>
          </p:cNvPr>
          <p:cNvSpPr/>
          <p:nvPr/>
        </p:nvSpPr>
        <p:spPr bwMode="auto">
          <a:xfrm>
            <a:off x="12272208" y="1695203"/>
            <a:ext cx="1326975" cy="3650125"/>
          </a:xfrm>
          <a:prstGeom prst="roundRect">
            <a:avLst/>
          </a:prstGeom>
          <a:solidFill>
            <a:schemeClr val="bg1">
              <a:lumMod val="85000"/>
            </a:schemeClr>
          </a:solidFill>
          <a:ln>
            <a:solidFill>
              <a:schemeClr val="tx1">
                <a:lumMod val="50000"/>
                <a:lumOff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32472" rtl="0" eaLnBrk="1" fontAlgn="base" latinLnBrk="0" hangingPunct="1">
              <a:lnSpc>
                <a:spcPct val="9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grpSp>
        <p:nvGrpSpPr>
          <p:cNvPr id="24" name="Group 23">
            <a:extLst>
              <a:ext uri="{FF2B5EF4-FFF2-40B4-BE49-F238E27FC236}">
                <a16:creationId xmlns:a16="http://schemas.microsoft.com/office/drawing/2014/main" id="{1B983623-067B-418F-C834-B52901E20A9B}"/>
              </a:ext>
              <a:ext uri="{C183D7F6-B498-43B3-948B-1728B52AA6E4}">
                <adec:decorative xmlns:adec="http://schemas.microsoft.com/office/drawing/2017/decorative" val="1"/>
              </a:ext>
            </a:extLst>
          </p:cNvPr>
          <p:cNvGrpSpPr/>
          <p:nvPr/>
        </p:nvGrpSpPr>
        <p:grpSpPr>
          <a:xfrm>
            <a:off x="12955079" y="1804950"/>
            <a:ext cx="534543" cy="534543"/>
            <a:chOff x="5831903" y="8381781"/>
            <a:chExt cx="534543" cy="534543"/>
          </a:xfrm>
        </p:grpSpPr>
        <p:sp>
          <p:nvSpPr>
            <p:cNvPr id="25" name="Rounded Rectangle 46">
              <a:extLst>
                <a:ext uri="{FF2B5EF4-FFF2-40B4-BE49-F238E27FC236}">
                  <a16:creationId xmlns:a16="http://schemas.microsoft.com/office/drawing/2014/main" id="{DE7877BD-5886-9E15-D1CA-95581310DE55}"/>
                </a:ext>
              </a:extLst>
            </p:cNvPr>
            <p:cNvSpPr/>
            <p:nvPr/>
          </p:nvSpPr>
          <p:spPr bwMode="auto">
            <a:xfrm>
              <a:off x="5831903"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26" name="Picture 8" descr="Microsoft Excel Logo - PNG and Vector - Logo Download">
              <a:hlinkClick r:id="rId23"/>
              <a:extLst>
                <a:ext uri="{FF2B5EF4-FFF2-40B4-BE49-F238E27FC236}">
                  <a16:creationId xmlns:a16="http://schemas.microsoft.com/office/drawing/2014/main" id="{8F158F4A-0557-4EB3-75DA-835959493C89}"/>
                </a:ext>
              </a:extLst>
            </p:cNvPr>
            <p:cNvPicPr>
              <a:picLocks noChangeArrowheads="1"/>
            </p:cNvPicPr>
            <p:nvPr/>
          </p:nvPicPr>
          <p:blipFill rotWithShape="1">
            <a:blip r:embed="rId24" cstate="print">
              <a:extLst>
                <a:ext uri="{28A0092B-C50C-407E-A947-70E740481C1C}">
                  <a14:useLocalDpi xmlns:a14="http://schemas.microsoft.com/office/drawing/2010/main" val="0"/>
                </a:ext>
              </a:extLst>
            </a:blip>
            <a:srcRect l="17073" t="17073" r="17073" b="17073"/>
            <a:stretch/>
          </p:blipFill>
          <p:spPr bwMode="auto">
            <a:xfrm>
              <a:off x="5943929"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7" name="Group 26">
            <a:extLst>
              <a:ext uri="{FF2B5EF4-FFF2-40B4-BE49-F238E27FC236}">
                <a16:creationId xmlns:a16="http://schemas.microsoft.com/office/drawing/2014/main" id="{A6118519-0132-5C94-1C84-FAD06BE88766}"/>
              </a:ext>
              <a:ext uri="{C183D7F6-B498-43B3-948B-1728B52AA6E4}">
                <adec:decorative xmlns:adec="http://schemas.microsoft.com/office/drawing/2017/decorative" val="1"/>
              </a:ext>
            </a:extLst>
          </p:cNvPr>
          <p:cNvGrpSpPr/>
          <p:nvPr/>
        </p:nvGrpSpPr>
        <p:grpSpPr>
          <a:xfrm>
            <a:off x="12337443" y="1795849"/>
            <a:ext cx="534543" cy="534543"/>
            <a:chOff x="1047176" y="8381781"/>
            <a:chExt cx="534543" cy="534543"/>
          </a:xfrm>
        </p:grpSpPr>
        <p:sp>
          <p:nvSpPr>
            <p:cNvPr id="28" name="server_2" title="Icon of a server with a padlock in the lower right corner">
              <a:extLst>
                <a:ext uri="{FF2B5EF4-FFF2-40B4-BE49-F238E27FC236}">
                  <a16:creationId xmlns:a16="http://schemas.microsoft.com/office/drawing/2014/main" id="{D12E95DC-F9E3-B4D0-D31A-0FD32B23919B}"/>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29" name="Rounded Rectangle 46">
              <a:extLst>
                <a:ext uri="{FF2B5EF4-FFF2-40B4-BE49-F238E27FC236}">
                  <a16:creationId xmlns:a16="http://schemas.microsoft.com/office/drawing/2014/main" id="{442A282B-F0C1-D306-36FE-86F8E433FA10}"/>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0" name="Picture 10" descr="Microsoft Word Logo - PNG and Vector - Logo Download">
              <a:hlinkClick r:id="rId13"/>
              <a:extLst>
                <a:ext uri="{FF2B5EF4-FFF2-40B4-BE49-F238E27FC236}">
                  <a16:creationId xmlns:a16="http://schemas.microsoft.com/office/drawing/2014/main" id="{DAD8B5CB-A2C5-5A1C-E8BB-28ECB76446C2}"/>
                </a:ext>
              </a:extLst>
            </p:cNvPr>
            <p:cNvPicPr>
              <a:picLocks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1" name="Group 30">
            <a:extLst>
              <a:ext uri="{FF2B5EF4-FFF2-40B4-BE49-F238E27FC236}">
                <a16:creationId xmlns:a16="http://schemas.microsoft.com/office/drawing/2014/main" id="{894615A1-E855-BBBD-5B6A-062F9444D101}"/>
              </a:ext>
              <a:ext uri="{C183D7F6-B498-43B3-948B-1728B52AA6E4}">
                <adec:decorative xmlns:adec="http://schemas.microsoft.com/office/drawing/2017/decorative" val="1"/>
              </a:ext>
            </a:extLst>
          </p:cNvPr>
          <p:cNvGrpSpPr/>
          <p:nvPr/>
        </p:nvGrpSpPr>
        <p:grpSpPr>
          <a:xfrm>
            <a:off x="12354307" y="2357559"/>
            <a:ext cx="534543" cy="534543"/>
            <a:chOff x="9021721" y="8381781"/>
            <a:chExt cx="534543" cy="534543"/>
          </a:xfrm>
        </p:grpSpPr>
        <p:sp>
          <p:nvSpPr>
            <p:cNvPr id="33" name="Rounded Rectangle 46">
              <a:extLst>
                <a:ext uri="{FF2B5EF4-FFF2-40B4-BE49-F238E27FC236}">
                  <a16:creationId xmlns:a16="http://schemas.microsoft.com/office/drawing/2014/main" id="{023FBBCB-3621-33E2-DD51-A9F3982C8FBD}"/>
                </a:ext>
              </a:extLst>
            </p:cNvPr>
            <p:cNvSpPr/>
            <p:nvPr/>
          </p:nvSpPr>
          <p:spPr bwMode="auto">
            <a:xfrm>
              <a:off x="9021721"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4" name="Picture 4" descr="Microsoft PowerPoint Logo - PNG and Vector - Logo Download">
              <a:hlinkClick r:id="rId15"/>
              <a:extLst>
                <a:ext uri="{FF2B5EF4-FFF2-40B4-BE49-F238E27FC236}">
                  <a16:creationId xmlns:a16="http://schemas.microsoft.com/office/drawing/2014/main" id="{5F19379A-147E-0335-8BD4-1F1633180699}"/>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132039" y="8503049"/>
              <a:ext cx="313907" cy="29200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8" name="Group 37">
            <a:extLst>
              <a:ext uri="{FF2B5EF4-FFF2-40B4-BE49-F238E27FC236}">
                <a16:creationId xmlns:a16="http://schemas.microsoft.com/office/drawing/2014/main" id="{A0C960C8-2BF6-5FC6-F831-4B94681B819D}"/>
              </a:ext>
              <a:ext uri="{C183D7F6-B498-43B3-948B-1728B52AA6E4}">
                <adec:decorative xmlns:adec="http://schemas.microsoft.com/office/drawing/2017/decorative" val="1"/>
              </a:ext>
            </a:extLst>
          </p:cNvPr>
          <p:cNvGrpSpPr/>
          <p:nvPr/>
        </p:nvGrpSpPr>
        <p:grpSpPr>
          <a:xfrm>
            <a:off x="12946655" y="2375761"/>
            <a:ext cx="534543" cy="534543"/>
            <a:chOff x="4236994" y="8381781"/>
            <a:chExt cx="534543" cy="534543"/>
          </a:xfrm>
        </p:grpSpPr>
        <p:sp>
          <p:nvSpPr>
            <p:cNvPr id="39" name="Rounded Rectangle 46">
              <a:extLst>
                <a:ext uri="{FF2B5EF4-FFF2-40B4-BE49-F238E27FC236}">
                  <a16:creationId xmlns:a16="http://schemas.microsoft.com/office/drawing/2014/main" id="{02278B5C-5856-797D-44C5-9716C4955088}"/>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40" name="Picture 6" descr="Microsoft Teams Logo, symbol, meaning, history, PNG">
              <a:hlinkClick r:id="rId9"/>
              <a:extLst>
                <a:ext uri="{FF2B5EF4-FFF2-40B4-BE49-F238E27FC236}">
                  <a16:creationId xmlns:a16="http://schemas.microsoft.com/office/drawing/2014/main" id="{B4DA30F7-8386-B0BC-826D-40468B2AB4B7}"/>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1" name="Group 40">
            <a:extLst>
              <a:ext uri="{FF2B5EF4-FFF2-40B4-BE49-F238E27FC236}">
                <a16:creationId xmlns:a16="http://schemas.microsoft.com/office/drawing/2014/main" id="{3433569F-24C1-E50A-3409-57521051410B}"/>
              </a:ext>
              <a:ext uri="{C183D7F6-B498-43B3-948B-1728B52AA6E4}">
                <adec:decorative xmlns:adec="http://schemas.microsoft.com/office/drawing/2017/decorative" val="1"/>
              </a:ext>
            </a:extLst>
          </p:cNvPr>
          <p:cNvGrpSpPr/>
          <p:nvPr/>
        </p:nvGrpSpPr>
        <p:grpSpPr>
          <a:xfrm>
            <a:off x="12337443" y="4628254"/>
            <a:ext cx="534543" cy="534543"/>
            <a:chOff x="10616632" y="8381781"/>
            <a:chExt cx="534543" cy="534543"/>
          </a:xfrm>
        </p:grpSpPr>
        <p:sp>
          <p:nvSpPr>
            <p:cNvPr id="42" name="Rounded Rectangle 46">
              <a:extLst>
                <a:ext uri="{FF2B5EF4-FFF2-40B4-BE49-F238E27FC236}">
                  <a16:creationId xmlns:a16="http://schemas.microsoft.com/office/drawing/2014/main" id="{A7C7893C-351B-94A3-9EEA-A8D81D8C9AE1}"/>
                </a:ext>
              </a:extLst>
            </p:cNvPr>
            <p:cNvSpPr/>
            <p:nvPr/>
          </p:nvSpPr>
          <p:spPr bwMode="auto">
            <a:xfrm>
              <a:off x="10616632"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44" name="Picture 2" descr="Zip Co logo SVG free download, id: 101874 - Brandlogos.net">
              <a:hlinkClick r:id="rId7"/>
              <a:extLst>
                <a:ext uri="{FF2B5EF4-FFF2-40B4-BE49-F238E27FC236}">
                  <a16:creationId xmlns:a16="http://schemas.microsoft.com/office/drawing/2014/main" id="{7AFF613E-BE21-4995-D34C-15C1A4248D87}"/>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742420" y="8520465"/>
              <a:ext cx="282965" cy="25717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8" name="Group 47">
            <a:extLst>
              <a:ext uri="{FF2B5EF4-FFF2-40B4-BE49-F238E27FC236}">
                <a16:creationId xmlns:a16="http://schemas.microsoft.com/office/drawing/2014/main" id="{2BC5B7E8-E784-967B-A5CA-8FD3C0E07212}"/>
              </a:ext>
              <a:ext uri="{C183D7F6-B498-43B3-948B-1728B52AA6E4}">
                <adec:decorative xmlns:adec="http://schemas.microsoft.com/office/drawing/2017/decorative" val="1"/>
              </a:ext>
            </a:extLst>
          </p:cNvPr>
          <p:cNvGrpSpPr/>
          <p:nvPr/>
        </p:nvGrpSpPr>
        <p:grpSpPr>
          <a:xfrm>
            <a:off x="12232737" y="2871529"/>
            <a:ext cx="693723" cy="693723"/>
            <a:chOff x="12595089" y="5743274"/>
            <a:chExt cx="693723" cy="693723"/>
          </a:xfrm>
        </p:grpSpPr>
        <p:sp>
          <p:nvSpPr>
            <p:cNvPr id="46" name="Rounded Rectangle 46">
              <a:hlinkClick r:id="rId17"/>
              <a:extLst>
                <a:ext uri="{FF2B5EF4-FFF2-40B4-BE49-F238E27FC236}">
                  <a16:creationId xmlns:a16="http://schemas.microsoft.com/office/drawing/2014/main" id="{23E517BC-15B9-06B4-D3B5-FD91CF242586}"/>
                </a:ext>
              </a:extLst>
            </p:cNvPr>
            <p:cNvSpPr/>
            <p:nvPr/>
          </p:nvSpPr>
          <p:spPr bwMode="auto">
            <a:xfrm>
              <a:off x="12716387" y="5818028"/>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7" name="Graphic 6">
              <a:extLst>
                <a:ext uri="{FF2B5EF4-FFF2-40B4-BE49-F238E27FC236}">
                  <a16:creationId xmlns:a16="http://schemas.microsoft.com/office/drawing/2014/main" id="{DF03C578-3F1A-FF4C-7831-6DFAF6AA685C}"/>
                </a:ext>
                <a:ext uri="{C183D7F6-B498-43B3-948B-1728B52AA6E4}">
                  <adec:decorative xmlns:adec="http://schemas.microsoft.com/office/drawing/2017/decorative" val="1"/>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12595089" y="5743274"/>
              <a:ext cx="693723" cy="693723"/>
            </a:xfrm>
            <a:prstGeom prst="rect">
              <a:avLst/>
            </a:prstGeom>
          </p:spPr>
        </p:pic>
      </p:grpSp>
      <p:grpSp>
        <p:nvGrpSpPr>
          <p:cNvPr id="54" name="Group 53">
            <a:extLst>
              <a:ext uri="{FF2B5EF4-FFF2-40B4-BE49-F238E27FC236}">
                <a16:creationId xmlns:a16="http://schemas.microsoft.com/office/drawing/2014/main" id="{830A9596-8A95-56C8-F2F2-AE9F97A04453}"/>
              </a:ext>
              <a:ext uri="{C183D7F6-B498-43B3-948B-1728B52AA6E4}">
                <adec:decorative xmlns:adec="http://schemas.microsoft.com/office/drawing/2017/decorative" val="1"/>
              </a:ext>
            </a:extLst>
          </p:cNvPr>
          <p:cNvGrpSpPr/>
          <p:nvPr/>
        </p:nvGrpSpPr>
        <p:grpSpPr>
          <a:xfrm>
            <a:off x="12944931" y="2949036"/>
            <a:ext cx="534543" cy="534543"/>
            <a:chOff x="12597814" y="5340801"/>
            <a:chExt cx="534543" cy="534543"/>
          </a:xfrm>
        </p:grpSpPr>
        <p:sp>
          <p:nvSpPr>
            <p:cNvPr id="51" name="Rounded Rectangle 46">
              <a:hlinkClick r:id="rId25"/>
              <a:extLst>
                <a:ext uri="{FF2B5EF4-FFF2-40B4-BE49-F238E27FC236}">
                  <a16:creationId xmlns:a16="http://schemas.microsoft.com/office/drawing/2014/main" id="{C510E785-523E-1FF0-913E-8AD78290D1FC}"/>
                </a:ext>
              </a:extLst>
            </p:cNvPr>
            <p:cNvSpPr/>
            <p:nvPr/>
          </p:nvSpPr>
          <p:spPr bwMode="auto">
            <a:xfrm>
              <a:off x="12597814" y="534080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5" name="Picture 14" descr="Onenote Icon of Flat style - Available in SVG, PNG, EPS, AI &amp; Icon fonts">
              <a:hlinkClick r:id="rId25"/>
              <a:extLst>
                <a:ext uri="{FF2B5EF4-FFF2-40B4-BE49-F238E27FC236}">
                  <a16:creationId xmlns:a16="http://schemas.microsoft.com/office/drawing/2014/main" id="{DED28364-B60D-1697-AAE8-488720735194}"/>
                </a:ext>
              </a:extLst>
            </p:cNvPr>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12648474" y="5414387"/>
              <a:ext cx="382586" cy="38258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1" name="Group 60">
            <a:extLst>
              <a:ext uri="{FF2B5EF4-FFF2-40B4-BE49-F238E27FC236}">
                <a16:creationId xmlns:a16="http://schemas.microsoft.com/office/drawing/2014/main" id="{7DB6E20C-D007-9EF9-7C58-7907FA412976}"/>
              </a:ext>
              <a:ext uri="{C183D7F6-B498-43B3-948B-1728B52AA6E4}">
                <adec:decorative xmlns:adec="http://schemas.microsoft.com/office/drawing/2017/decorative" val="1"/>
              </a:ext>
            </a:extLst>
          </p:cNvPr>
          <p:cNvGrpSpPr/>
          <p:nvPr/>
        </p:nvGrpSpPr>
        <p:grpSpPr>
          <a:xfrm>
            <a:off x="12948168" y="4637792"/>
            <a:ext cx="534543" cy="534543"/>
            <a:chOff x="12778532" y="5665565"/>
            <a:chExt cx="534543" cy="534543"/>
          </a:xfrm>
        </p:grpSpPr>
        <p:sp>
          <p:nvSpPr>
            <p:cNvPr id="59" name="Rounded Rectangle 46">
              <a:hlinkClick r:id="rId27"/>
              <a:extLst>
                <a:ext uri="{FF2B5EF4-FFF2-40B4-BE49-F238E27FC236}">
                  <a16:creationId xmlns:a16="http://schemas.microsoft.com/office/drawing/2014/main" id="{5630DF13-5784-C965-2E2E-E8581D175E6C}"/>
                </a:ext>
              </a:extLst>
            </p:cNvPr>
            <p:cNvSpPr/>
            <p:nvPr/>
          </p:nvSpPr>
          <p:spPr bwMode="auto">
            <a:xfrm>
              <a:off x="12778532" y="5665565"/>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1" name="Picture 10" descr="A picture containing graphics, logo, symbol, electric blue&#10;&#10;Description automatically generated">
              <a:hlinkClick r:id="rId27"/>
              <a:extLst>
                <a:ext uri="{FF2B5EF4-FFF2-40B4-BE49-F238E27FC236}">
                  <a16:creationId xmlns:a16="http://schemas.microsoft.com/office/drawing/2014/main" id="{709545DF-9136-0108-A8F4-56F58FCE96A4}"/>
                </a:ext>
              </a:extLst>
            </p:cNvPr>
            <p:cNvPicPr>
              <a:picLocks noChangeAspect="1"/>
            </p:cNvPicPr>
            <p:nvPr/>
          </p:nvPicPr>
          <p:blipFill>
            <a:blip r:embed="rId28"/>
            <a:stretch>
              <a:fillRect/>
            </a:stretch>
          </p:blipFill>
          <p:spPr>
            <a:xfrm>
              <a:off x="12870088" y="5768479"/>
              <a:ext cx="382583" cy="371252"/>
            </a:xfrm>
            <a:prstGeom prst="rect">
              <a:avLst/>
            </a:prstGeom>
          </p:spPr>
        </p:pic>
      </p:grpSp>
      <p:grpSp>
        <p:nvGrpSpPr>
          <p:cNvPr id="64" name="Group 63">
            <a:extLst>
              <a:ext uri="{FF2B5EF4-FFF2-40B4-BE49-F238E27FC236}">
                <a16:creationId xmlns:a16="http://schemas.microsoft.com/office/drawing/2014/main" id="{96268CE2-30D7-1F7A-2D95-E3BEC92CCCCF}"/>
              </a:ext>
              <a:ext uri="{C183D7F6-B498-43B3-948B-1728B52AA6E4}">
                <adec:decorative xmlns:adec="http://schemas.microsoft.com/office/drawing/2017/decorative" val="1"/>
              </a:ext>
            </a:extLst>
          </p:cNvPr>
          <p:cNvGrpSpPr/>
          <p:nvPr/>
        </p:nvGrpSpPr>
        <p:grpSpPr>
          <a:xfrm>
            <a:off x="12383491" y="3757098"/>
            <a:ext cx="534543" cy="534543"/>
            <a:chOff x="12498914" y="5650593"/>
            <a:chExt cx="534543" cy="534543"/>
          </a:xfrm>
        </p:grpSpPr>
        <p:sp>
          <p:nvSpPr>
            <p:cNvPr id="62" name="Rounded Rectangle 46">
              <a:hlinkClick r:id="rId11"/>
              <a:extLst>
                <a:ext uri="{FF2B5EF4-FFF2-40B4-BE49-F238E27FC236}">
                  <a16:creationId xmlns:a16="http://schemas.microsoft.com/office/drawing/2014/main" id="{8B5B72AF-C421-6624-C397-A03E1F2C0672}"/>
                </a:ext>
              </a:extLst>
            </p:cNvPr>
            <p:cNvSpPr/>
            <p:nvPr/>
          </p:nvSpPr>
          <p:spPr bwMode="auto">
            <a:xfrm>
              <a:off x="12498914" y="5650593"/>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6" name="Picture 15" descr="Whiteboard icon in Windows 11 Color Style">
              <a:hlinkClick r:id="rId11"/>
              <a:extLst>
                <a:ext uri="{FF2B5EF4-FFF2-40B4-BE49-F238E27FC236}">
                  <a16:creationId xmlns:a16="http://schemas.microsoft.com/office/drawing/2014/main" id="{69AB0380-4C15-A6BB-9634-4CC891FA94DD}"/>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2572494" y="5733219"/>
              <a:ext cx="382585" cy="38258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6" name="Group 65">
            <a:extLst>
              <a:ext uri="{FF2B5EF4-FFF2-40B4-BE49-F238E27FC236}">
                <a16:creationId xmlns:a16="http://schemas.microsoft.com/office/drawing/2014/main" id="{35ECD9C0-97C2-E222-E92C-48CAECA0AAED}"/>
              </a:ext>
              <a:ext uri="{C183D7F6-B498-43B3-948B-1728B52AA6E4}">
                <adec:decorative xmlns:adec="http://schemas.microsoft.com/office/drawing/2017/decorative" val="1"/>
              </a:ext>
            </a:extLst>
          </p:cNvPr>
          <p:cNvGrpSpPr/>
          <p:nvPr/>
        </p:nvGrpSpPr>
        <p:grpSpPr>
          <a:xfrm>
            <a:off x="12982045" y="3766904"/>
            <a:ext cx="534543" cy="534543"/>
            <a:chOff x="12648363" y="6739401"/>
            <a:chExt cx="534543" cy="534543"/>
          </a:xfrm>
        </p:grpSpPr>
        <p:sp>
          <p:nvSpPr>
            <p:cNvPr id="65" name="Rounded Rectangle 46">
              <a:hlinkClick r:id="rId29"/>
              <a:extLst>
                <a:ext uri="{FF2B5EF4-FFF2-40B4-BE49-F238E27FC236}">
                  <a16:creationId xmlns:a16="http://schemas.microsoft.com/office/drawing/2014/main" id="{9653D0D8-9428-C9A5-D83D-0399B70B6220}"/>
                </a:ext>
              </a:extLst>
            </p:cNvPr>
            <p:cNvSpPr/>
            <p:nvPr/>
          </p:nvSpPr>
          <p:spPr bwMode="auto">
            <a:xfrm>
              <a:off x="12648363" y="673940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9" name="Graphic 8">
              <a:hlinkClick r:id="rId29"/>
              <a:extLst>
                <a:ext uri="{FF2B5EF4-FFF2-40B4-BE49-F238E27FC236}">
                  <a16:creationId xmlns:a16="http://schemas.microsoft.com/office/drawing/2014/main" id="{0F939EA5-3A22-F4BA-A2DF-E6303205769D}"/>
                </a:ext>
                <a:ext uri="{C183D7F6-B498-43B3-948B-1728B52AA6E4}">
                  <adec:decorative xmlns:adec="http://schemas.microsoft.com/office/drawing/2017/decorative" val="1"/>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12724341" y="6815379"/>
              <a:ext cx="382586" cy="382585"/>
            </a:xfrm>
            <a:prstGeom prst="rect">
              <a:avLst/>
            </a:prstGeom>
          </p:spPr>
        </p:pic>
      </p:grpSp>
      <p:sp>
        <p:nvSpPr>
          <p:cNvPr id="2" name="Rectangle: Top Corners Rounded 1">
            <a:extLst>
              <a:ext uri="{FF2B5EF4-FFF2-40B4-BE49-F238E27FC236}">
                <a16:creationId xmlns:a16="http://schemas.microsoft.com/office/drawing/2014/main" id="{E2B9EAAE-83DD-4C03-4D80-AE2C938F562B}"/>
              </a:ext>
              <a:ext uri="{C183D7F6-B498-43B3-948B-1728B52AA6E4}">
                <adec:decorative xmlns:adec="http://schemas.microsoft.com/office/drawing/2017/decorative" val="1"/>
              </a:ext>
            </a:extLst>
          </p:cNvPr>
          <p:cNvSpPr>
            <a:spLocks/>
          </p:cNvSpPr>
          <p:nvPr/>
        </p:nvSpPr>
        <p:spPr bwMode="auto">
          <a:xfrm rot="5400000">
            <a:off x="708817" y="3453611"/>
            <a:ext cx="2106615" cy="3524250"/>
          </a:xfrm>
          <a:prstGeom prst="round2SameRect">
            <a:avLst>
              <a:gd name="adj1" fmla="val 4911"/>
              <a:gd name="adj2" fmla="val 0"/>
            </a:avLst>
          </a:prstGeom>
          <a:solidFill>
            <a:schemeClr val="bg1">
              <a:lumMod val="85000"/>
              <a:lumOff val="15000"/>
              <a:alpha val="62000"/>
            </a:schemeClr>
          </a:solidFill>
          <a:ln w="1270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13" name="TextBox 12">
            <a:extLst>
              <a:ext uri="{FF2B5EF4-FFF2-40B4-BE49-F238E27FC236}">
                <a16:creationId xmlns:a16="http://schemas.microsoft.com/office/drawing/2014/main" id="{E311EA83-6A11-BAC4-950D-E999E54400BF}"/>
              </a:ext>
            </a:extLst>
          </p:cNvPr>
          <p:cNvSpPr txBox="1"/>
          <p:nvPr/>
        </p:nvSpPr>
        <p:spPr>
          <a:xfrm>
            <a:off x="352381" y="4600940"/>
            <a:ext cx="3170926" cy="984885"/>
          </a:xfrm>
          <a:prstGeom prst="rect">
            <a:avLst/>
          </a:prstGeom>
        </p:spPr>
        <p:txBody>
          <a:bodyPr wrap="square" lIns="0" tIns="0" rIns="0" bIns="0" anchor="ctr">
            <a:spAutoFit/>
          </a:bodyPr>
          <a:lstStyle/>
          <a:p>
            <a:pPr>
              <a:spcBef>
                <a:spcPts val="3600"/>
              </a:spcBef>
              <a:defRPr/>
            </a:pPr>
            <a:r>
              <a:rPr lang="fr-FR" sz="3600">
                <a:ln w="3175">
                  <a:noFill/>
                </a:ln>
                <a:gradFill>
                  <a:gsLst>
                    <a:gs pos="33000">
                      <a:srgbClr val="1F78D4"/>
                    </a:gs>
                    <a:gs pos="81000">
                      <a:srgbClr val="8678D6"/>
                    </a:gs>
                  </a:gsLst>
                  <a:lin ang="2700000" scaled="1"/>
                </a:gradFill>
                <a:latin typeface="Segoe UI Semibold"/>
                <a:ea typeface="+mj-lt"/>
                <a:cs typeface="Segoe UI" pitchFamily="34" charset="0"/>
              </a:rPr>
              <a:t>76 % des gens </a:t>
            </a:r>
            <a:br>
              <a:rPr lang="fr-FR" sz="2800" b="0" i="0" u="none" strike="noStrike" cap="none" normalizeH="0" baseline="0" noProof="0">
                <a:ln w="3175">
                  <a:noFill/>
                </a:ln>
                <a:effectLst/>
                <a:uLnTx/>
                <a:uFillTx/>
                <a:latin typeface="Segoe UI Semibold"/>
                <a:ea typeface="+mj-lt"/>
                <a:cs typeface="Segoe UI" pitchFamily="34" charset="0"/>
              </a:rPr>
            </a:br>
            <a:r>
              <a:rPr lang="fr-FR" sz="1400">
                <a:solidFill>
                  <a:prstClr val="black"/>
                </a:solidFill>
                <a:ea typeface="+mj-lt"/>
                <a:cs typeface="Segoe UI"/>
              </a:rPr>
              <a:t>se sentent à l'aise d'utiliser l'IA</a:t>
            </a:r>
            <a:br>
              <a:rPr lang="fr-FR" sz="1400">
                <a:ea typeface="+mj-lt"/>
                <a:cs typeface="Segoe UI"/>
              </a:rPr>
            </a:br>
            <a:r>
              <a:rPr lang="fr-FR" sz="1400">
                <a:solidFill>
                  <a:prstClr val="black"/>
                </a:solidFill>
                <a:ea typeface="+mj-lt"/>
                <a:cs typeface="Segoe UI"/>
              </a:rPr>
              <a:t>pour des tâches administratives</a:t>
            </a:r>
          </a:p>
        </p:txBody>
      </p:sp>
    </p:spTree>
    <p:extLst>
      <p:ext uri="{BB962C8B-B14F-4D97-AF65-F5344CB8AC3E}">
        <p14:creationId xmlns:p14="http://schemas.microsoft.com/office/powerpoint/2010/main" val="24983850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400"/>
                                  </p:stCondLst>
                                  <p:childTnLst>
                                    <p:set>
                                      <p:cBhvr>
                                        <p:cTn id="6" dur="1" fill="hold">
                                          <p:stCondLst>
                                            <p:cond delay="0"/>
                                          </p:stCondLst>
                                        </p:cTn>
                                        <p:tgtEl>
                                          <p:spTgt spid="13"/>
                                        </p:tgtEl>
                                        <p:attrNameLst>
                                          <p:attrName>style.visibility</p:attrName>
                                        </p:attrNameLst>
                                      </p:cBhvr>
                                      <p:to>
                                        <p:strVal val="visible"/>
                                      </p:to>
                                    </p:set>
                                    <p:animEffect transition="in" filter="barn(outVertical)">
                                      <p:cBhvr>
                                        <p:cTn id="7"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9">
            <a:extLst>
              <a:ext uri="{FF2B5EF4-FFF2-40B4-BE49-F238E27FC236}">
                <a16:creationId xmlns:a16="http://schemas.microsoft.com/office/drawing/2014/main" id="{FEA2A9EB-F81F-2175-A9D3-55EA7DF0AAC3}"/>
              </a:ext>
            </a:extLst>
          </p:cNvPr>
          <p:cNvSpPr>
            <a:spLocks noGrp="1"/>
          </p:cNvSpPr>
          <p:nvPr>
            <p:ph type="title"/>
          </p:nvPr>
        </p:nvSpPr>
        <p:spPr>
          <a:xfrm>
            <a:off x="588263" y="457200"/>
            <a:ext cx="11018520" cy="984885"/>
          </a:xfrm>
          <a:noFill/>
        </p:spPr>
        <p:txBody>
          <a:bodyPr wrap="square">
            <a:spAutoFit/>
          </a:bodyPr>
          <a:lstStyle/>
          <a:p>
            <a:pPr defTabSz="914400"/>
            <a:r>
              <a:rPr lang="fr-FR" spc="0" dirty="0">
                <a:gradFill flip="none">
                  <a:gsLst>
                    <a:gs pos="0">
                      <a:srgbClr val="3E76D4"/>
                    </a:gs>
                    <a:gs pos="50000">
                      <a:srgbClr val="8661C5"/>
                    </a:gs>
                    <a:gs pos="100000">
                      <a:srgbClr val="C73ECC"/>
                    </a:gs>
                  </a:gsLst>
                  <a:lin ang="2700000" scaled="1"/>
                  <a:tileRect/>
                </a:gradFill>
                <a:cs typeface="+mn-cs"/>
              </a:rPr>
              <a:t>Déployer une mise à jour critique avec </a:t>
            </a:r>
            <a:r>
              <a:rPr lang="fr-FR" spc="0">
                <a:gradFill flip="none">
                  <a:gsLst>
                    <a:gs pos="0">
                      <a:srgbClr val="3E76D4"/>
                    </a:gs>
                    <a:gs pos="50000">
                      <a:srgbClr val="8661C5"/>
                    </a:gs>
                    <a:gs pos="100000">
                      <a:srgbClr val="C73ECC"/>
                    </a:gs>
                  </a:gsLst>
                  <a:lin ang="2700000" scaled="1"/>
                  <a:tileRect/>
                </a:gradFill>
                <a:cs typeface="+mn-cs"/>
              </a:rPr>
              <a:t>Copilot pour Microsoft 365</a:t>
            </a:r>
            <a:endParaRPr lang="fr-FR" spc="0">
              <a:gradFill flip="none" rotWithShape="1">
                <a:gsLst>
                  <a:gs pos="0">
                    <a:srgbClr val="3E76D4"/>
                  </a:gs>
                  <a:gs pos="50000">
                    <a:srgbClr val="8661C5"/>
                  </a:gs>
                  <a:gs pos="100000">
                    <a:srgbClr val="C73ECC"/>
                  </a:gs>
                </a:gsLst>
                <a:lin ang="2700000" scaled="1"/>
                <a:tileRect/>
              </a:gradFill>
              <a:cs typeface="Segoe UI Semibold"/>
            </a:endParaRPr>
          </a:p>
        </p:txBody>
      </p:sp>
      <p:pic>
        <p:nvPicPr>
          <p:cNvPr id="2" name="Picture 2" descr="Microsoft Copilot logo">
            <a:extLst>
              <a:ext uri="{FF2B5EF4-FFF2-40B4-BE49-F238E27FC236}">
                <a16:creationId xmlns:a16="http://schemas.microsoft.com/office/drawing/2014/main" id="{2A43256F-480B-8E69-F04B-885C5E13F64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24CA427C-7D5E-E25D-00C8-AD12AA320BFE}"/>
              </a:ext>
              <a:ext uri="{C183D7F6-B498-43B3-948B-1728B52AA6E4}">
                <adec:decorative xmlns:adec="http://schemas.microsoft.com/office/drawing/2017/decorative" val="1"/>
              </a:ext>
            </a:extLst>
          </p:cNvPr>
          <p:cNvGrpSpPr/>
          <p:nvPr/>
        </p:nvGrpSpPr>
        <p:grpSpPr>
          <a:xfrm>
            <a:off x="0" y="1672999"/>
            <a:ext cx="12188952" cy="4713514"/>
            <a:chOff x="0" y="1672999"/>
            <a:chExt cx="12188952" cy="4713514"/>
          </a:xfrm>
        </p:grpSpPr>
        <p:sp>
          <p:nvSpPr>
            <p:cNvPr id="6" name="Rectangle: Rounded Corners 6">
              <a:extLst>
                <a:ext uri="{FF2B5EF4-FFF2-40B4-BE49-F238E27FC236}">
                  <a16:creationId xmlns:a16="http://schemas.microsoft.com/office/drawing/2014/main" id="{18EA8DCC-00E3-1BFC-EB4A-34F17B86F4EF}"/>
                </a:ext>
                <a:ext uri="{C183D7F6-B498-43B3-948B-1728B52AA6E4}">
                  <adec:decorative xmlns:adec="http://schemas.microsoft.com/office/drawing/2017/decorative" val="1"/>
                </a:ext>
              </a:extLst>
            </p:cNvPr>
            <p:cNvSpPr>
              <a:spLocks/>
            </p:cNvSpPr>
            <p:nvPr/>
          </p:nvSpPr>
          <p:spPr bwMode="auto">
            <a:xfrm>
              <a:off x="588263" y="1715723"/>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7" name="Rectangle: Rounded Corners 6">
              <a:extLst>
                <a:ext uri="{FF2B5EF4-FFF2-40B4-BE49-F238E27FC236}">
                  <a16:creationId xmlns:a16="http://schemas.microsoft.com/office/drawing/2014/main" id="{BFB4BE4E-F4D8-D19F-B317-DC164A54E0B9}"/>
                </a:ext>
                <a:ext uri="{C183D7F6-B498-43B3-948B-1728B52AA6E4}">
                  <adec:decorative xmlns:adec="http://schemas.microsoft.com/office/drawing/2017/decorative" val="1"/>
                </a:ext>
              </a:extLst>
            </p:cNvPr>
            <p:cNvSpPr>
              <a:spLocks/>
            </p:cNvSpPr>
            <p:nvPr/>
          </p:nvSpPr>
          <p:spPr bwMode="auto">
            <a:xfrm>
              <a:off x="4323378" y="1715723"/>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8" name="Rectangle: Rounded Corners 6">
              <a:extLst>
                <a:ext uri="{FF2B5EF4-FFF2-40B4-BE49-F238E27FC236}">
                  <a16:creationId xmlns:a16="http://schemas.microsoft.com/office/drawing/2014/main" id="{FE0652C3-A26B-46E0-44DD-DE4B1B22F505}"/>
                </a:ext>
                <a:ext uri="{C183D7F6-B498-43B3-948B-1728B52AA6E4}">
                  <adec:decorative xmlns:adec="http://schemas.microsoft.com/office/drawing/2017/decorative" val="1"/>
                </a:ext>
              </a:extLst>
            </p:cNvPr>
            <p:cNvSpPr>
              <a:spLocks/>
            </p:cNvSpPr>
            <p:nvPr/>
          </p:nvSpPr>
          <p:spPr bwMode="auto">
            <a:xfrm>
              <a:off x="8062557" y="1687513"/>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0" name="Rectangle: Rounded Corners 3">
              <a:extLst>
                <a:ext uri="{FF2B5EF4-FFF2-40B4-BE49-F238E27FC236}">
                  <a16:creationId xmlns:a16="http://schemas.microsoft.com/office/drawing/2014/main" id="{904AC67F-3DE4-FCBF-F7A0-CA8405861131}"/>
                </a:ext>
                <a:ext uri="{C183D7F6-B498-43B3-948B-1728B52AA6E4}">
                  <adec:decorative xmlns:adec="http://schemas.microsoft.com/office/drawing/2017/decorative" val="1"/>
                </a:ext>
              </a:extLst>
            </p:cNvPr>
            <p:cNvSpPr/>
            <p:nvPr/>
          </p:nvSpPr>
          <p:spPr bwMode="auto">
            <a:xfrm>
              <a:off x="0" y="1672999"/>
              <a:ext cx="12188952" cy="45719"/>
            </a:xfrm>
            <a:prstGeom prst="roundRect">
              <a:avLst>
                <a:gd name="adj" fmla="val 11366"/>
              </a:avLst>
            </a:prstGeom>
            <a:gradFill flip="none" rotWithShape="1">
              <a:gsLst>
                <a:gs pos="0">
                  <a:srgbClr val="0F6CBD"/>
                </a:gs>
                <a:gs pos="100000">
                  <a:srgbClr val="9F51DE"/>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normalizeH="0" noProof="0">
                <a:ln>
                  <a:noFill/>
                </a:ln>
                <a:gradFill>
                  <a:gsLst>
                    <a:gs pos="0">
                      <a:srgbClr val="FFFFFF"/>
                    </a:gs>
                    <a:gs pos="100000">
                      <a:srgbClr val="FFFFFF"/>
                    </a:gs>
                  </a:gsLst>
                  <a:lin ang="5400000" scaled="0"/>
                </a:gradFill>
                <a:effectLst/>
                <a:uLnTx/>
                <a:uFillTx/>
                <a:latin typeface="Segoe UI Semibold"/>
                <a:ea typeface="+mn-ea"/>
                <a:cs typeface="Segoe UI" pitchFamily="34" charset="0"/>
              </a:endParaRPr>
            </a:p>
          </p:txBody>
        </p:sp>
        <p:sp>
          <p:nvSpPr>
            <p:cNvPr id="18" name="Rectangle: Rounded Corners 6">
              <a:extLst>
                <a:ext uri="{FF2B5EF4-FFF2-40B4-BE49-F238E27FC236}">
                  <a16:creationId xmlns:a16="http://schemas.microsoft.com/office/drawing/2014/main" id="{FF8FF759-D450-18B9-2CA1-4EFCC6F949E7}"/>
                </a:ext>
                <a:ext uri="{C183D7F6-B498-43B3-948B-1728B52AA6E4}">
                  <adec:decorative xmlns:adec="http://schemas.microsoft.com/office/drawing/2017/decorative" val="1"/>
                </a:ext>
              </a:extLst>
            </p:cNvPr>
            <p:cNvSpPr>
              <a:spLocks/>
            </p:cNvSpPr>
            <p:nvPr/>
          </p:nvSpPr>
          <p:spPr bwMode="auto">
            <a:xfrm>
              <a:off x="588263" y="4289426"/>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9" name="Rectangle: Rounded Corners 6">
              <a:extLst>
                <a:ext uri="{FF2B5EF4-FFF2-40B4-BE49-F238E27FC236}">
                  <a16:creationId xmlns:a16="http://schemas.microsoft.com/office/drawing/2014/main" id="{444573FE-2705-7C2C-FE3C-BA1E877B1369}"/>
                </a:ext>
                <a:ext uri="{C183D7F6-B498-43B3-948B-1728B52AA6E4}">
                  <adec:decorative xmlns:adec="http://schemas.microsoft.com/office/drawing/2017/decorative" val="1"/>
                </a:ext>
              </a:extLst>
            </p:cNvPr>
            <p:cNvSpPr>
              <a:spLocks/>
            </p:cNvSpPr>
            <p:nvPr/>
          </p:nvSpPr>
          <p:spPr bwMode="auto">
            <a:xfrm>
              <a:off x="4323378" y="4289426"/>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0" name="Rectangle: Rounded Corners 6">
              <a:extLst>
                <a:ext uri="{FF2B5EF4-FFF2-40B4-BE49-F238E27FC236}">
                  <a16:creationId xmlns:a16="http://schemas.microsoft.com/office/drawing/2014/main" id="{6593A58E-A099-92E9-2E1D-85299B202E24}"/>
                </a:ext>
                <a:ext uri="{C183D7F6-B498-43B3-948B-1728B52AA6E4}">
                  <adec:decorative xmlns:adec="http://schemas.microsoft.com/office/drawing/2017/decorative" val="1"/>
                </a:ext>
              </a:extLst>
            </p:cNvPr>
            <p:cNvSpPr>
              <a:spLocks/>
            </p:cNvSpPr>
            <p:nvPr/>
          </p:nvSpPr>
          <p:spPr bwMode="auto">
            <a:xfrm>
              <a:off x="8062557" y="4289426"/>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1" name="Rectangle: Rounded Corners 3">
              <a:extLst>
                <a:ext uri="{FF2B5EF4-FFF2-40B4-BE49-F238E27FC236}">
                  <a16:creationId xmlns:a16="http://schemas.microsoft.com/office/drawing/2014/main" id="{D20ED42F-E211-B668-3C75-D2818D0C0CDC}"/>
                </a:ext>
                <a:ext uri="{C183D7F6-B498-43B3-948B-1728B52AA6E4}">
                  <adec:decorative xmlns:adec="http://schemas.microsoft.com/office/drawing/2017/decorative" val="1"/>
                </a:ext>
              </a:extLst>
            </p:cNvPr>
            <p:cNvSpPr/>
            <p:nvPr/>
          </p:nvSpPr>
          <p:spPr bwMode="auto">
            <a:xfrm>
              <a:off x="0" y="4274912"/>
              <a:ext cx="12188952" cy="45719"/>
            </a:xfrm>
            <a:prstGeom prst="roundRect">
              <a:avLst>
                <a:gd name="adj" fmla="val 11366"/>
              </a:avLst>
            </a:prstGeom>
            <a:gradFill flip="none" rotWithShape="1">
              <a:gsLst>
                <a:gs pos="0">
                  <a:srgbClr val="0F6CBD"/>
                </a:gs>
                <a:gs pos="100000">
                  <a:srgbClr val="9F51DE"/>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normalizeH="0" noProof="0">
                <a:ln>
                  <a:noFill/>
                </a:ln>
                <a:gradFill>
                  <a:gsLst>
                    <a:gs pos="0">
                      <a:srgbClr val="FFFFFF"/>
                    </a:gs>
                    <a:gs pos="100000">
                      <a:srgbClr val="FFFFFF"/>
                    </a:gs>
                  </a:gsLst>
                  <a:lin ang="5400000" scaled="0"/>
                </a:gradFill>
                <a:effectLst/>
                <a:uLnTx/>
                <a:uFillTx/>
                <a:latin typeface="Segoe UI Semibold"/>
                <a:ea typeface="+mn-ea"/>
                <a:cs typeface="Segoe UI" pitchFamily="34" charset="0"/>
              </a:endParaRPr>
            </a:p>
          </p:txBody>
        </p:sp>
      </p:grpSp>
      <p:sp>
        <p:nvSpPr>
          <p:cNvPr id="33" name="TextBox 32">
            <a:extLst>
              <a:ext uri="{FF2B5EF4-FFF2-40B4-BE49-F238E27FC236}">
                <a16:creationId xmlns:a16="http://schemas.microsoft.com/office/drawing/2014/main" id="{F4A59A00-A0E0-D13B-8550-EF7878141FDC}"/>
              </a:ext>
            </a:extLst>
          </p:cNvPr>
          <p:cNvSpPr txBox="1">
            <a:spLocks/>
          </p:cNvSpPr>
          <p:nvPr/>
        </p:nvSpPr>
        <p:spPr>
          <a:xfrm>
            <a:off x="754898" y="1838368"/>
            <a:ext cx="2982142" cy="215444"/>
          </a:xfrm>
          <a:prstGeom prst="rect">
            <a:avLst/>
          </a:prstGeom>
          <a:noFill/>
        </p:spPr>
        <p:txBody>
          <a:bodyPr wrap="square" lIns="0" tIns="0" rIns="0" bIns="0" anchor="t">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noProof="0">
                <a:ln>
                  <a:noFill/>
                </a:ln>
                <a:solidFill>
                  <a:prstClr val="black"/>
                </a:solidFill>
                <a:effectLst/>
                <a:uLnTx/>
                <a:uFillTx/>
                <a:latin typeface="Segoe UI Semibold"/>
                <a:cs typeface="Segoe UI"/>
              </a:rPr>
              <a:t>Créer un plan de projet</a:t>
            </a:r>
          </a:p>
        </p:txBody>
      </p:sp>
      <p:sp>
        <p:nvSpPr>
          <p:cNvPr id="34" name="Text Placeholder 2">
            <a:extLst>
              <a:ext uri="{FF2B5EF4-FFF2-40B4-BE49-F238E27FC236}">
                <a16:creationId xmlns:a16="http://schemas.microsoft.com/office/drawing/2014/main" id="{CB4C93E3-CECF-7A38-1228-D48ED81581A4}"/>
              </a:ext>
            </a:extLst>
          </p:cNvPr>
          <p:cNvSpPr txBox="1">
            <a:spLocks/>
          </p:cNvSpPr>
          <p:nvPr/>
        </p:nvSpPr>
        <p:spPr>
          <a:xfrm>
            <a:off x="754898" y="2088676"/>
            <a:ext cx="2982142" cy="323165"/>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defTabSz="932472" fontAlgn="base">
              <a:spcBef>
                <a:spcPct val="0"/>
              </a:spcBef>
              <a:spcAft>
                <a:spcPct val="0"/>
              </a:spcAft>
              <a:defRPr/>
            </a:pPr>
            <a:r>
              <a:rPr kumimoji="0" lang="fr-FR" sz="1050" b="0" i="0" u="none" strike="noStrike" cap="none" normalizeH="0" noProof="0" dirty="0">
                <a:ln w="3175">
                  <a:noFill/>
                </a:ln>
                <a:solidFill>
                  <a:prstClr val="black"/>
                </a:solidFill>
                <a:effectLst/>
                <a:uLnTx/>
                <a:uFillTx/>
                <a:latin typeface="Segoe UI"/>
                <a:ea typeface="+mn-ea"/>
                <a:cs typeface="Segoe UI"/>
              </a:rPr>
              <a:t>Depuis l'application Teams, créez </a:t>
            </a:r>
            <a:r>
              <a:rPr lang="fr-FR" sz="1050" dirty="0">
                <a:ln w="3175">
                  <a:noFill/>
                </a:ln>
                <a:solidFill>
                  <a:prstClr val="black"/>
                </a:solidFill>
                <a:latin typeface="Segoe UI"/>
                <a:cs typeface="Segoe UI"/>
              </a:rPr>
              <a:t>un prompt </a:t>
            </a:r>
            <a:r>
              <a:rPr kumimoji="0" lang="fr-FR" sz="1050" b="0" i="0" u="none" strike="noStrike" cap="none" normalizeH="0" noProof="0" dirty="0" err="1">
                <a:ln w="3175">
                  <a:noFill/>
                </a:ln>
                <a:solidFill>
                  <a:prstClr val="black"/>
                </a:solidFill>
                <a:effectLst/>
                <a:uLnTx/>
                <a:uFillTx/>
                <a:latin typeface="Segoe UI"/>
                <a:ea typeface="+mn-ea"/>
                <a:cs typeface="Segoe UI"/>
              </a:rPr>
              <a:t>Copilot</a:t>
            </a:r>
            <a:r>
              <a:rPr kumimoji="0" lang="fr-FR" sz="1050" b="0" i="0" u="none" strike="noStrike" cap="none" normalizeH="0" noProof="0" dirty="0">
                <a:ln w="3175">
                  <a:noFill/>
                </a:ln>
                <a:solidFill>
                  <a:prstClr val="black"/>
                </a:solidFill>
                <a:effectLst/>
                <a:uLnTx/>
                <a:uFillTx/>
                <a:latin typeface="Segoe UI"/>
                <a:ea typeface="+mn-ea"/>
                <a:cs typeface="Segoe UI"/>
              </a:rPr>
              <a:t> dans Microsoft 365 Chat</a:t>
            </a:r>
          </a:p>
        </p:txBody>
      </p:sp>
      <p:grpSp>
        <p:nvGrpSpPr>
          <p:cNvPr id="45" name="Group 44" descr="Microsoft Copilot logo">
            <a:extLst>
              <a:ext uri="{FF2B5EF4-FFF2-40B4-BE49-F238E27FC236}">
                <a16:creationId xmlns:a16="http://schemas.microsoft.com/office/drawing/2014/main" id="{2A8D0037-0155-E34C-D484-3CE3B33C5B99}"/>
              </a:ext>
            </a:extLst>
          </p:cNvPr>
          <p:cNvGrpSpPr>
            <a:grpSpLocks/>
          </p:cNvGrpSpPr>
          <p:nvPr/>
        </p:nvGrpSpPr>
        <p:grpSpPr>
          <a:xfrm>
            <a:off x="3610468" y="1434678"/>
            <a:ext cx="534543" cy="534543"/>
            <a:chOff x="3610465" y="1434675"/>
            <a:chExt cx="534543" cy="534543"/>
          </a:xfrm>
        </p:grpSpPr>
        <p:sp>
          <p:nvSpPr>
            <p:cNvPr id="46" name="Rounded Rectangle 46">
              <a:extLst>
                <a:ext uri="{FF2B5EF4-FFF2-40B4-BE49-F238E27FC236}">
                  <a16:creationId xmlns:a16="http://schemas.microsoft.com/office/drawing/2014/main" id="{84B2A0F6-B36C-6274-BFA9-7548CB1C18F2}"/>
                </a:ext>
                <a:ext uri="{C183D7F6-B498-43B3-948B-1728B52AA6E4}">
                  <adec:decorative xmlns:adec="http://schemas.microsoft.com/office/drawing/2017/decorative" val="1"/>
                </a:ext>
              </a:extLst>
            </p:cNvPr>
            <p:cNvSpPr/>
            <p:nvPr/>
          </p:nvSpPr>
          <p:spPr bwMode="auto">
            <a:xfrm>
              <a:off x="3610465" y="1434675"/>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47" name="Picture 2" descr="Zip Co logo SVG free download, id: 101874 - Brandlogos.net">
              <a:hlinkClick r:id="rId4"/>
              <a:extLst>
                <a:ext uri="{FF2B5EF4-FFF2-40B4-BE49-F238E27FC236}">
                  <a16:creationId xmlns:a16="http://schemas.microsoft.com/office/drawing/2014/main" id="{FEA14346-3A9A-B162-40AD-13996B50D801}"/>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6020" y="1580474"/>
              <a:ext cx="282965" cy="257174"/>
            </a:xfrm>
            <a:prstGeom prst="rect">
              <a:avLst/>
            </a:prstGeom>
            <a:noFill/>
            <a:extLst>
              <a:ext uri="{909E8E84-426E-40DD-AFC4-6F175D3DCCD1}">
                <a14:hiddenFill xmlns:a14="http://schemas.microsoft.com/office/drawing/2010/main">
                  <a:solidFill>
                    <a:srgbClr val="FFFFFF"/>
                  </a:solidFill>
                </a14:hiddenFill>
              </a:ext>
            </a:extLst>
          </p:spPr>
        </p:pic>
      </p:grpSp>
      <p:sp>
        <p:nvSpPr>
          <p:cNvPr id="41" name="Rectangle: Rounded Corners 6">
            <a:extLst>
              <a:ext uri="{FF2B5EF4-FFF2-40B4-BE49-F238E27FC236}">
                <a16:creationId xmlns:a16="http://schemas.microsoft.com/office/drawing/2014/main" id="{30FC195C-FB66-CCDE-9375-97D2158CFF11}"/>
              </a:ext>
              <a:ext uri="{C183D7F6-B498-43B3-948B-1728B52AA6E4}">
                <adec:decorative xmlns:adec="http://schemas.microsoft.com/office/drawing/2017/decorative" val="1"/>
              </a:ext>
            </a:extLst>
          </p:cNvPr>
          <p:cNvSpPr/>
          <p:nvPr/>
        </p:nvSpPr>
        <p:spPr bwMode="auto">
          <a:xfrm>
            <a:off x="737209" y="2671215"/>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42" name="Title 1">
            <a:extLst>
              <a:ext uri="{FF2B5EF4-FFF2-40B4-BE49-F238E27FC236}">
                <a16:creationId xmlns:a16="http://schemas.microsoft.com/office/drawing/2014/main" id="{E8AFA033-86F5-2171-1ED9-D53FF936E9C7}"/>
              </a:ext>
            </a:extLst>
          </p:cNvPr>
          <p:cNvSpPr txBox="1">
            <a:spLocks/>
          </p:cNvSpPr>
          <p:nvPr/>
        </p:nvSpPr>
        <p:spPr>
          <a:xfrm>
            <a:off x="878319" y="3019143"/>
            <a:ext cx="2735299" cy="307777"/>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Résumer les informations contenues dans la</a:t>
            </a:r>
            <a:r>
              <a:rPr kumimoji="0" lang="fr-FR" sz="1000" b="0" i="0" strike="noStrike" cap="none" spc="0" normalizeH="0" noProof="0">
                <a:ln w="3175">
                  <a:noFill/>
                </a:ln>
                <a:effectLst/>
                <a:uLnTx/>
                <a:uFillTx/>
              </a:rPr>
              <a:t> </a:t>
            </a:r>
            <a:r>
              <a:rPr kumimoji="0" lang="fr-FR" sz="1000" b="0" i="0" u="sng" strike="noStrike" cap="none" spc="0" normalizeH="0" noProof="0">
                <a:ln w="3175">
                  <a:noFill/>
                </a:ln>
                <a:solidFill>
                  <a:srgbClr val="0078D4"/>
                </a:solidFill>
                <a:effectLst/>
                <a:uLnTx/>
                <a:uFillTx/>
                <a:latin typeface="Segoe UI"/>
                <a:ea typeface="+mn-ea"/>
                <a:cs typeface="Segoe UI" pitchFamily="34" charset="0"/>
              </a:rPr>
              <a:t>documentation produit </a:t>
            </a:r>
            <a:r>
              <a:rPr kumimoji="0" lang="fr-FR" sz="1000" b="0" i="0" u="sng" strike="noStrike" cap="none" spc="0" normalizeH="0" noProof="0" err="1">
                <a:ln w="3175">
                  <a:noFill/>
                </a:ln>
                <a:solidFill>
                  <a:srgbClr val="0078D4"/>
                </a:solidFill>
                <a:effectLst/>
                <a:uLnTx/>
                <a:uFillTx/>
                <a:latin typeface="Segoe UI"/>
                <a:ea typeface="+mn-ea"/>
                <a:cs typeface="Segoe UI" pitchFamily="34" charset="0"/>
              </a:rPr>
              <a:t>Fabrikam</a:t>
            </a:r>
            <a:r>
              <a:rPr kumimoji="0" lang="fr-FR" sz="1000" b="0" i="0" u="sng" strike="noStrike" cap="none" spc="0" normalizeH="0" noProof="0">
                <a:ln w="3175">
                  <a:noFill/>
                </a:ln>
                <a:solidFill>
                  <a:srgbClr val="0078D4"/>
                </a:solidFill>
                <a:effectLst/>
                <a:uLnTx/>
                <a:uFillTx/>
                <a:latin typeface="Segoe UI"/>
                <a:ea typeface="+mn-ea"/>
                <a:cs typeface="Segoe UI" pitchFamily="34" charset="0"/>
              </a:rPr>
              <a:t>.</a:t>
            </a:r>
          </a:p>
        </p:txBody>
      </p:sp>
      <p:sp>
        <p:nvSpPr>
          <p:cNvPr id="43" name="TextBox 42">
            <a:extLst>
              <a:ext uri="{FF2B5EF4-FFF2-40B4-BE49-F238E27FC236}">
                <a16:creationId xmlns:a16="http://schemas.microsoft.com/office/drawing/2014/main" id="{18609067-0ED9-DC78-7F8C-00FBF656A707}"/>
              </a:ext>
            </a:extLst>
          </p:cNvPr>
          <p:cNvSpPr txBox="1"/>
          <p:nvPr/>
        </p:nvSpPr>
        <p:spPr>
          <a:xfrm>
            <a:off x="4490013" y="1838368"/>
            <a:ext cx="2982142" cy="215444"/>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noProof="0">
                <a:ln>
                  <a:noFill/>
                </a:ln>
                <a:solidFill>
                  <a:prstClr val="black"/>
                </a:solidFill>
                <a:effectLst/>
                <a:uLnTx/>
                <a:uFillTx/>
                <a:latin typeface="Segoe UI Semibold"/>
                <a:cs typeface="Segoe UI" pitchFamily="34" charset="0"/>
              </a:rPr>
              <a:t>Discuter du plan</a:t>
            </a:r>
          </a:p>
        </p:txBody>
      </p:sp>
      <p:sp>
        <p:nvSpPr>
          <p:cNvPr id="44" name="Text Placeholder 2">
            <a:extLst>
              <a:ext uri="{FF2B5EF4-FFF2-40B4-BE49-F238E27FC236}">
                <a16:creationId xmlns:a16="http://schemas.microsoft.com/office/drawing/2014/main" id="{CA306C8F-0CA7-F02D-1AB3-76F737453215}"/>
              </a:ext>
            </a:extLst>
          </p:cNvPr>
          <p:cNvSpPr txBox="1">
            <a:spLocks/>
          </p:cNvSpPr>
          <p:nvPr/>
        </p:nvSpPr>
        <p:spPr>
          <a:xfrm>
            <a:off x="4490013" y="2088676"/>
            <a:ext cx="2982142" cy="323165"/>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Pct val="90000"/>
              <a:buFont typeface="Wingdings" panose="05000000000000000000" pitchFamily="2" charset="2"/>
              <a:buNone/>
              <a:tabLst/>
              <a:defRPr/>
            </a:pPr>
            <a:r>
              <a:rPr kumimoji="0" lang="fr-FR" sz="1050" b="0" i="0" u="none" strike="noStrike" cap="none" normalizeH="0" noProof="0">
                <a:ln w="3175">
                  <a:noFill/>
                </a:ln>
                <a:solidFill>
                  <a:prstClr val="black"/>
                </a:solidFill>
                <a:effectLst/>
                <a:uLnTx/>
                <a:uFillTx/>
                <a:latin typeface="Segoe UI"/>
                <a:ea typeface="+mn-ea"/>
                <a:cs typeface="Segoe UI" panose="020B0502040204020203" pitchFamily="34" charset="0"/>
              </a:rPr>
              <a:t>À partir de la synthèse de la réunion, demandez à Copilot dans Teams</a:t>
            </a:r>
          </a:p>
        </p:txBody>
      </p:sp>
      <p:grpSp>
        <p:nvGrpSpPr>
          <p:cNvPr id="59" name="Group 58" descr="Microsoft Teams Logo">
            <a:extLst>
              <a:ext uri="{FF2B5EF4-FFF2-40B4-BE49-F238E27FC236}">
                <a16:creationId xmlns:a16="http://schemas.microsoft.com/office/drawing/2014/main" id="{44F707DB-A6AF-F55A-FA35-79813DD47BD7}"/>
              </a:ext>
              <a:ext uri="{C183D7F6-B498-43B3-948B-1728B52AA6E4}">
                <adec:decorative xmlns:adec="http://schemas.microsoft.com/office/drawing/2017/decorative" val="0"/>
              </a:ext>
            </a:extLst>
          </p:cNvPr>
          <p:cNvGrpSpPr>
            <a:grpSpLocks/>
          </p:cNvGrpSpPr>
          <p:nvPr/>
        </p:nvGrpSpPr>
        <p:grpSpPr>
          <a:xfrm>
            <a:off x="7399320" y="1430405"/>
            <a:ext cx="534544" cy="534544"/>
            <a:chOff x="3125234" y="13590476"/>
            <a:chExt cx="659280" cy="659280"/>
          </a:xfrm>
        </p:grpSpPr>
        <p:sp>
          <p:nvSpPr>
            <p:cNvPr id="60" name="Rounded Rectangle 56">
              <a:extLst>
                <a:ext uri="{FF2B5EF4-FFF2-40B4-BE49-F238E27FC236}">
                  <a16:creationId xmlns:a16="http://schemas.microsoft.com/office/drawing/2014/main" id="{2539A99B-4562-2B5B-DDA9-0CD89A9512CD}"/>
                </a:ext>
              </a:extLst>
            </p:cNvPr>
            <p:cNvSpPr/>
            <p:nvPr/>
          </p:nvSpPr>
          <p:spPr bwMode="auto">
            <a:xfrm>
              <a:off x="3125234" y="13590476"/>
              <a:ext cx="659280" cy="659280"/>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61" name="Graphic 60">
              <a:extLst>
                <a:ext uri="{FF2B5EF4-FFF2-40B4-BE49-F238E27FC236}">
                  <a16:creationId xmlns:a16="http://schemas.microsoft.com/office/drawing/2014/main" id="{A8FA13E9-25B3-4E41-9454-D48A20D3263F}"/>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229606" y="13694555"/>
              <a:ext cx="451120" cy="451118"/>
            </a:xfrm>
            <a:prstGeom prst="rect">
              <a:avLst/>
            </a:prstGeom>
          </p:spPr>
        </p:pic>
      </p:grpSp>
      <p:sp>
        <p:nvSpPr>
          <p:cNvPr id="48" name="Rectangle: Rounded Corners 6">
            <a:extLst>
              <a:ext uri="{FF2B5EF4-FFF2-40B4-BE49-F238E27FC236}">
                <a16:creationId xmlns:a16="http://schemas.microsoft.com/office/drawing/2014/main" id="{4DAE1BB7-E4A8-EDE1-A626-FED6B6BFA8B0}"/>
              </a:ext>
              <a:ext uri="{C183D7F6-B498-43B3-948B-1728B52AA6E4}">
                <adec:decorative xmlns:adec="http://schemas.microsoft.com/office/drawing/2017/decorative" val="1"/>
              </a:ext>
            </a:extLst>
          </p:cNvPr>
          <p:cNvSpPr/>
          <p:nvPr/>
        </p:nvSpPr>
        <p:spPr bwMode="auto">
          <a:xfrm>
            <a:off x="4472324" y="2670111"/>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49" name="Title 1">
            <a:extLst>
              <a:ext uri="{FF2B5EF4-FFF2-40B4-BE49-F238E27FC236}">
                <a16:creationId xmlns:a16="http://schemas.microsoft.com/office/drawing/2014/main" id="{E5509553-B63B-865B-8EEE-65D93FB4203D}"/>
              </a:ext>
            </a:extLst>
          </p:cNvPr>
          <p:cNvSpPr txBox="1">
            <a:spLocks/>
          </p:cNvSpPr>
          <p:nvPr/>
        </p:nvSpPr>
        <p:spPr>
          <a:xfrm>
            <a:off x="4613434" y="3019143"/>
            <a:ext cx="2735299" cy="307777"/>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Résumer la réunion </a:t>
            </a:r>
            <a:r>
              <a:rPr kumimoji="0" lang="fr-FR" sz="1000" b="0" i="0" u="none" strike="noStrike" cap="none" spc="0" normalizeH="0" noProof="0">
                <a:ln w="3175">
                  <a:noFill/>
                </a:ln>
                <a:solidFill>
                  <a:prstClr val="black"/>
                </a:solidFill>
                <a:effectLst/>
                <a:uLnTx/>
                <a:uFillTx/>
                <a:latin typeface="Segoe UI"/>
                <a:ea typeface="+mn-ea"/>
                <a:cs typeface="Segoe UI" pitchFamily="34" charset="0"/>
              </a:rPr>
              <a:t>et lister les actions discutées ainsi que leur statut actuel.</a:t>
            </a:r>
          </a:p>
        </p:txBody>
      </p:sp>
      <p:sp>
        <p:nvSpPr>
          <p:cNvPr id="50" name="TextBox 49">
            <a:extLst>
              <a:ext uri="{FF2B5EF4-FFF2-40B4-BE49-F238E27FC236}">
                <a16:creationId xmlns:a16="http://schemas.microsoft.com/office/drawing/2014/main" id="{C7178934-2F45-9F00-ECEB-FC790AA37F39}"/>
              </a:ext>
            </a:extLst>
          </p:cNvPr>
          <p:cNvSpPr txBox="1"/>
          <p:nvPr/>
        </p:nvSpPr>
        <p:spPr>
          <a:xfrm>
            <a:off x="8229191" y="1838368"/>
            <a:ext cx="2982142" cy="215444"/>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noProof="0">
                <a:ln>
                  <a:noFill/>
                </a:ln>
                <a:solidFill>
                  <a:prstClr val="black"/>
                </a:solidFill>
                <a:effectLst/>
                <a:uLnTx/>
                <a:uFillTx/>
                <a:latin typeface="Segoe UI Semibold"/>
                <a:cs typeface="Segoe UI" pitchFamily="34" charset="0"/>
              </a:rPr>
              <a:t>Réfléchir ensemble aux risques</a:t>
            </a:r>
          </a:p>
        </p:txBody>
      </p:sp>
      <p:sp>
        <p:nvSpPr>
          <p:cNvPr id="51" name="Text Placeholder 2">
            <a:extLst>
              <a:ext uri="{FF2B5EF4-FFF2-40B4-BE49-F238E27FC236}">
                <a16:creationId xmlns:a16="http://schemas.microsoft.com/office/drawing/2014/main" id="{A1212D1A-AAC1-74D4-5790-F1B28E59179F}"/>
              </a:ext>
            </a:extLst>
          </p:cNvPr>
          <p:cNvSpPr txBox="1">
            <a:spLocks/>
          </p:cNvSpPr>
          <p:nvPr/>
        </p:nvSpPr>
        <p:spPr>
          <a:xfrm>
            <a:off x="8229191" y="2088676"/>
            <a:ext cx="2982142" cy="484748"/>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Pct val="90000"/>
              <a:buFont typeface="Wingdings" panose="05000000000000000000" pitchFamily="2" charset="2"/>
              <a:buNone/>
              <a:tabLst/>
              <a:defRPr/>
            </a:pPr>
            <a:r>
              <a:rPr kumimoji="0" lang="fr-FR" sz="1050" b="0" i="0" u="none" strike="noStrike" cap="none" normalizeH="0" noProof="0">
                <a:ln w="3175">
                  <a:noFill/>
                </a:ln>
                <a:solidFill>
                  <a:prstClr val="black"/>
                </a:solidFill>
                <a:effectLst/>
                <a:uLnTx/>
                <a:uFillTx/>
                <a:latin typeface="Segoe UI"/>
                <a:ea typeface="+mn-ea"/>
                <a:cs typeface="Segoe UI" panose="020B0502040204020203" pitchFamily="34" charset="0"/>
              </a:rPr>
              <a:t>Après avoir recueilli toutes les idées, cliquez sur </a:t>
            </a:r>
            <a:r>
              <a:rPr kumimoji="0" lang="fr-FR" sz="1050" b="0" i="0" u="none" strike="noStrike" cap="none" normalizeH="0" noProof="0" err="1">
                <a:ln w="3175">
                  <a:noFill/>
                </a:ln>
                <a:solidFill>
                  <a:prstClr val="black"/>
                </a:solidFill>
                <a:effectLst/>
                <a:uLnTx/>
                <a:uFillTx/>
                <a:latin typeface="Segoe UI"/>
                <a:ea typeface="+mn-ea"/>
                <a:cs typeface="Segoe UI" panose="020B0502040204020203" pitchFamily="34" charset="0"/>
              </a:rPr>
              <a:t>Summarize</a:t>
            </a:r>
            <a:r>
              <a:rPr kumimoji="0" lang="fr-FR" sz="1050" b="0" i="0" u="none" strike="noStrike" cap="none" normalizeH="0" noProof="0">
                <a:ln w="3175">
                  <a:noFill/>
                </a:ln>
                <a:solidFill>
                  <a:prstClr val="black"/>
                </a:solidFill>
                <a:effectLst/>
                <a:uLnTx/>
                <a:uFillTx/>
                <a:latin typeface="Segoe UI"/>
                <a:ea typeface="+mn-ea"/>
                <a:cs typeface="Segoe UI" panose="020B0502040204020203" pitchFamily="34" charset="0"/>
              </a:rPr>
              <a:t> (Résumer) dans </a:t>
            </a:r>
            <a:r>
              <a:rPr kumimoji="0" lang="en-US" sz="1050" b="0" i="0" u="none" strike="noStrike" kern="1200" cap="none" spc="0" normalizeH="0" baseline="0" noProof="0">
                <a:ln>
                  <a:noFill/>
                </a:ln>
                <a:solidFill>
                  <a:prstClr val="black"/>
                </a:solidFill>
                <a:effectLst/>
                <a:uLnTx/>
                <a:uFillTx/>
                <a:latin typeface="Segoe UI"/>
                <a:ea typeface="+mn-ea"/>
                <a:cs typeface="Segoe UI Semibold"/>
              </a:rPr>
              <a:t>Copilot</a:t>
            </a:r>
            <a:r>
              <a:rPr kumimoji="0" lang="fr-FR" sz="1050" b="0" i="0" u="none" strike="noStrike" cap="none" normalizeH="0" noProof="0">
                <a:ln w="3175">
                  <a:noFill/>
                </a:ln>
                <a:solidFill>
                  <a:prstClr val="black"/>
                </a:solidFill>
                <a:effectLst/>
                <a:uLnTx/>
                <a:uFillTx/>
                <a:latin typeface="Segoe UI"/>
                <a:ea typeface="+mn-ea"/>
                <a:cs typeface="Segoe UI" panose="020B0502040204020203" pitchFamily="34" charset="0"/>
              </a:rPr>
              <a:t> dans </a:t>
            </a:r>
            <a:r>
              <a:rPr kumimoji="0" lang="fr-FR" sz="1050" b="0" i="0" u="none" strike="noStrike" cap="none" normalizeH="0" noProof="0" err="1">
                <a:ln w="3175">
                  <a:noFill/>
                </a:ln>
                <a:solidFill>
                  <a:prstClr val="black"/>
                </a:solidFill>
                <a:effectLst/>
                <a:uLnTx/>
                <a:uFillTx/>
                <a:latin typeface="Segoe UI"/>
                <a:ea typeface="+mn-ea"/>
                <a:cs typeface="Segoe UI" panose="020B0502040204020203" pitchFamily="34" charset="0"/>
              </a:rPr>
              <a:t>Whiteboard</a:t>
            </a:r>
            <a:endParaRPr kumimoji="0" lang="fr-FR" sz="1050" b="0" i="0" u="none" strike="noStrike" cap="none" normalizeH="0" noProof="0">
              <a:ln w="3175">
                <a:noFill/>
              </a:ln>
              <a:solidFill>
                <a:prstClr val="black"/>
              </a:solidFill>
              <a:effectLst/>
              <a:uLnTx/>
              <a:uFillTx/>
              <a:latin typeface="Segoe UI"/>
              <a:ea typeface="+mn-ea"/>
              <a:cs typeface="Segoe UI" panose="020B0502040204020203" pitchFamily="34" charset="0"/>
            </a:endParaRPr>
          </a:p>
        </p:txBody>
      </p:sp>
      <p:grpSp>
        <p:nvGrpSpPr>
          <p:cNvPr id="52" name="Group 51" descr="Whiteboard logo">
            <a:extLst>
              <a:ext uri="{FF2B5EF4-FFF2-40B4-BE49-F238E27FC236}">
                <a16:creationId xmlns:a16="http://schemas.microsoft.com/office/drawing/2014/main" id="{6838E538-3223-CA55-5859-637830187545}"/>
              </a:ext>
              <a:ext uri="{C183D7F6-B498-43B3-948B-1728B52AA6E4}">
                <adec:decorative xmlns:adec="http://schemas.microsoft.com/office/drawing/2017/decorative" val="0"/>
              </a:ext>
            </a:extLst>
          </p:cNvPr>
          <p:cNvGrpSpPr>
            <a:grpSpLocks/>
          </p:cNvGrpSpPr>
          <p:nvPr/>
        </p:nvGrpSpPr>
        <p:grpSpPr>
          <a:xfrm>
            <a:off x="11118805" y="1412878"/>
            <a:ext cx="534543" cy="534543"/>
            <a:chOff x="12498914" y="5650593"/>
            <a:chExt cx="534543" cy="534543"/>
          </a:xfrm>
        </p:grpSpPr>
        <p:sp>
          <p:nvSpPr>
            <p:cNvPr id="53" name="Rounded Rectangle 46">
              <a:hlinkClick r:id="rId8"/>
              <a:extLst>
                <a:ext uri="{FF2B5EF4-FFF2-40B4-BE49-F238E27FC236}">
                  <a16:creationId xmlns:a16="http://schemas.microsoft.com/office/drawing/2014/main" id="{E6DEE6DA-9965-480D-4950-C728C2A1D3CF}"/>
                </a:ext>
              </a:extLst>
            </p:cNvPr>
            <p:cNvSpPr/>
            <p:nvPr/>
          </p:nvSpPr>
          <p:spPr bwMode="auto">
            <a:xfrm>
              <a:off x="12498914" y="5650593"/>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54" name="Picture 53" descr="Whiteboard icon in Windows 11 Color Style">
              <a:hlinkClick r:id="rId8"/>
              <a:extLst>
                <a:ext uri="{FF2B5EF4-FFF2-40B4-BE49-F238E27FC236}">
                  <a16:creationId xmlns:a16="http://schemas.microsoft.com/office/drawing/2014/main" id="{530F8D84-027D-16A7-310E-6F497F07C8D4}"/>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2572494" y="5733219"/>
              <a:ext cx="382585" cy="382585"/>
            </a:xfrm>
            <a:prstGeom prst="rect">
              <a:avLst/>
            </a:prstGeom>
            <a:noFill/>
            <a:extLst>
              <a:ext uri="{909E8E84-426E-40DD-AFC4-6F175D3DCCD1}">
                <a14:hiddenFill xmlns:a14="http://schemas.microsoft.com/office/drawing/2010/main">
                  <a:solidFill>
                    <a:srgbClr val="FFFFFF"/>
                  </a:solidFill>
                </a14:hiddenFill>
              </a:ext>
            </a:extLst>
          </p:spPr>
        </p:pic>
      </p:grpSp>
      <p:sp>
        <p:nvSpPr>
          <p:cNvPr id="55" name="Rectangle: Rounded Corners 6">
            <a:extLst>
              <a:ext uri="{FF2B5EF4-FFF2-40B4-BE49-F238E27FC236}">
                <a16:creationId xmlns:a16="http://schemas.microsoft.com/office/drawing/2014/main" id="{0C5E6800-D6FC-76B9-25F0-45822742F86C}"/>
              </a:ext>
              <a:ext uri="{C183D7F6-B498-43B3-948B-1728B52AA6E4}">
                <adec:decorative xmlns:adec="http://schemas.microsoft.com/office/drawing/2017/decorative" val="1"/>
              </a:ext>
            </a:extLst>
          </p:cNvPr>
          <p:cNvSpPr/>
          <p:nvPr/>
        </p:nvSpPr>
        <p:spPr bwMode="auto">
          <a:xfrm>
            <a:off x="8211503" y="2670111"/>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56" name="Title 1">
            <a:extLst>
              <a:ext uri="{FF2B5EF4-FFF2-40B4-BE49-F238E27FC236}">
                <a16:creationId xmlns:a16="http://schemas.microsoft.com/office/drawing/2014/main" id="{4E7B7625-4F83-3439-48A1-D8CFCED2DA21}"/>
              </a:ext>
            </a:extLst>
          </p:cNvPr>
          <p:cNvSpPr txBox="1">
            <a:spLocks/>
          </p:cNvSpPr>
          <p:nvPr/>
        </p:nvSpPr>
        <p:spPr>
          <a:xfrm>
            <a:off x="8352613" y="3096087"/>
            <a:ext cx="2735299" cy="153888"/>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Résumer.</a:t>
            </a:r>
          </a:p>
        </p:txBody>
      </p:sp>
      <p:sp>
        <p:nvSpPr>
          <p:cNvPr id="57" name="TextBox 56">
            <a:extLst>
              <a:ext uri="{FF2B5EF4-FFF2-40B4-BE49-F238E27FC236}">
                <a16:creationId xmlns:a16="http://schemas.microsoft.com/office/drawing/2014/main" id="{1A966299-157C-DBA9-0C18-428EF526AAF2}"/>
              </a:ext>
            </a:extLst>
          </p:cNvPr>
          <p:cNvSpPr txBox="1"/>
          <p:nvPr/>
        </p:nvSpPr>
        <p:spPr>
          <a:xfrm>
            <a:off x="754898" y="4440281"/>
            <a:ext cx="2982142" cy="215444"/>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noProof="0">
                <a:ln>
                  <a:noFill/>
                </a:ln>
                <a:solidFill>
                  <a:prstClr val="black"/>
                </a:solidFill>
                <a:effectLst/>
                <a:uLnTx/>
                <a:uFillTx/>
                <a:latin typeface="Segoe UI Semibold"/>
                <a:cs typeface="Segoe UI" pitchFamily="34" charset="0"/>
              </a:rPr>
              <a:t>Fournir les mises à jour</a:t>
            </a:r>
          </a:p>
        </p:txBody>
      </p:sp>
      <p:sp>
        <p:nvSpPr>
          <p:cNvPr id="58" name="Text Placeholder 2">
            <a:extLst>
              <a:ext uri="{FF2B5EF4-FFF2-40B4-BE49-F238E27FC236}">
                <a16:creationId xmlns:a16="http://schemas.microsoft.com/office/drawing/2014/main" id="{5A078886-717A-4DB8-BFD4-1091E970C1B4}"/>
              </a:ext>
            </a:extLst>
          </p:cNvPr>
          <p:cNvSpPr txBox="1">
            <a:spLocks/>
          </p:cNvSpPr>
          <p:nvPr/>
        </p:nvSpPr>
        <p:spPr>
          <a:xfrm>
            <a:off x="754898" y="4690589"/>
            <a:ext cx="2982142" cy="323165"/>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Pct val="90000"/>
              <a:buFont typeface="Wingdings" panose="05000000000000000000" pitchFamily="2" charset="2"/>
              <a:buNone/>
              <a:tabLst/>
              <a:defRPr/>
            </a:pPr>
            <a:r>
              <a:rPr kumimoji="0" lang="fr-FR" sz="1050" b="0" i="0" u="none" strike="noStrike" cap="none" normalizeH="0" noProof="0">
                <a:ln w="3175">
                  <a:noFill/>
                </a:ln>
                <a:solidFill>
                  <a:prstClr val="black"/>
                </a:solidFill>
                <a:effectLst/>
                <a:uLnTx/>
                <a:uFillTx/>
                <a:latin typeface="Segoe UI"/>
                <a:ea typeface="+mn-ea"/>
                <a:cs typeface="Segoe UI" panose="020B0502040204020203" pitchFamily="34" charset="0"/>
              </a:rPr>
              <a:t>À partir d'un nouvel e-mail, sélectionnez Draft </a:t>
            </a:r>
            <a:r>
              <a:rPr kumimoji="0" lang="fr-FR" sz="1050" b="0" i="0" u="none" strike="noStrike" cap="none" normalizeH="0" noProof="0" err="1">
                <a:ln w="3175">
                  <a:noFill/>
                </a:ln>
                <a:solidFill>
                  <a:prstClr val="black"/>
                </a:solidFill>
                <a:effectLst/>
                <a:uLnTx/>
                <a:uFillTx/>
                <a:latin typeface="Segoe UI"/>
                <a:ea typeface="+mn-ea"/>
                <a:cs typeface="Segoe UI" panose="020B0502040204020203" pitchFamily="34" charset="0"/>
              </a:rPr>
              <a:t>with</a:t>
            </a:r>
            <a:r>
              <a:rPr kumimoji="0" lang="fr-FR" sz="1050" b="0" i="0" u="none" strike="noStrike" cap="none" normalizeH="0" noProof="0">
                <a:ln w="3175">
                  <a:noFill/>
                </a:ln>
                <a:solidFill>
                  <a:prstClr val="black"/>
                </a:solidFill>
                <a:effectLst/>
                <a:uLnTx/>
                <a:uFillTx/>
                <a:latin typeface="Segoe UI"/>
                <a:ea typeface="+mn-ea"/>
                <a:cs typeface="Segoe UI" panose="020B0502040204020203" pitchFamily="34" charset="0"/>
              </a:rPr>
              <a:t> Copilot (Rédiger avec </a:t>
            </a:r>
            <a:r>
              <a:rPr kumimoji="0" lang="fr-FR" sz="1050" b="0" i="0" u="none" strike="noStrike" cap="none" normalizeH="0" noProof="0" err="1">
                <a:ln w="3175">
                  <a:noFill/>
                </a:ln>
                <a:solidFill>
                  <a:prstClr val="black"/>
                </a:solidFill>
                <a:effectLst/>
                <a:uLnTx/>
                <a:uFillTx/>
                <a:latin typeface="Segoe UI"/>
                <a:ea typeface="+mn-ea"/>
                <a:cs typeface="Segoe UI" panose="020B0502040204020203" pitchFamily="34" charset="0"/>
              </a:rPr>
              <a:t>CoPilot</a:t>
            </a:r>
            <a:r>
              <a:rPr kumimoji="0" lang="fr-FR" sz="1050" b="0" i="0" u="none" strike="noStrike" cap="none" normalizeH="0" noProof="0">
                <a:ln w="3175">
                  <a:noFill/>
                </a:ln>
                <a:solidFill>
                  <a:prstClr val="black"/>
                </a:solidFill>
                <a:effectLst/>
                <a:uLnTx/>
                <a:uFillTx/>
                <a:latin typeface="Segoe UI"/>
                <a:ea typeface="+mn-ea"/>
                <a:cs typeface="Segoe UI" panose="020B0502040204020203" pitchFamily="34" charset="0"/>
              </a:rPr>
              <a:t>)</a:t>
            </a:r>
          </a:p>
        </p:txBody>
      </p:sp>
      <p:grpSp>
        <p:nvGrpSpPr>
          <p:cNvPr id="66" name="Group 65" descr="Microsoft Outlook logo">
            <a:extLst>
              <a:ext uri="{FF2B5EF4-FFF2-40B4-BE49-F238E27FC236}">
                <a16:creationId xmlns:a16="http://schemas.microsoft.com/office/drawing/2014/main" id="{D0F33D0B-1831-AB43-1D00-EDC013A0DB26}"/>
              </a:ext>
              <a:ext uri="{C183D7F6-B498-43B3-948B-1728B52AA6E4}">
                <adec:decorative xmlns:adec="http://schemas.microsoft.com/office/drawing/2017/decorative" val="0"/>
              </a:ext>
            </a:extLst>
          </p:cNvPr>
          <p:cNvGrpSpPr>
            <a:grpSpLocks/>
          </p:cNvGrpSpPr>
          <p:nvPr/>
        </p:nvGrpSpPr>
        <p:grpSpPr>
          <a:xfrm>
            <a:off x="3641327" y="4031176"/>
            <a:ext cx="534544" cy="534544"/>
            <a:chOff x="11090271" y="6937563"/>
            <a:chExt cx="534544" cy="534544"/>
          </a:xfrm>
        </p:grpSpPr>
        <p:sp>
          <p:nvSpPr>
            <p:cNvPr id="67" name="Rounded Rectangle 64">
              <a:extLst>
                <a:ext uri="{FF2B5EF4-FFF2-40B4-BE49-F238E27FC236}">
                  <a16:creationId xmlns:a16="http://schemas.microsoft.com/office/drawing/2014/main" id="{257229F1-509A-A0EE-13CB-74D233BF6958}"/>
                </a:ext>
              </a:extLst>
            </p:cNvPr>
            <p:cNvSpPr/>
            <p:nvPr/>
          </p:nvSpPr>
          <p:spPr bwMode="auto">
            <a:xfrm>
              <a:off x="11090271" y="6937563"/>
              <a:ext cx="534544" cy="534544"/>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68" name="Graphic 67">
              <a:extLst>
                <a:ext uri="{FF2B5EF4-FFF2-40B4-BE49-F238E27FC236}">
                  <a16:creationId xmlns:a16="http://schemas.microsoft.com/office/drawing/2014/main" id="{D36AA9B5-C3D4-B93C-6459-CA3217049C14}"/>
                </a:ext>
              </a:extLst>
            </p:cNvPr>
            <p:cNvPicPr>
              <a:picLocks noChangeAspect="1"/>
            </p:cNvPicPr>
            <p:nvPr/>
          </p:nvPicPr>
          <p:blipFill rotWithShape="1">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22984" t="22984" r="22984" b="22984"/>
            <a:stretch/>
          </p:blipFill>
          <p:spPr>
            <a:xfrm>
              <a:off x="11170786" y="7018079"/>
              <a:ext cx="373514" cy="373514"/>
            </a:xfrm>
            <a:prstGeom prst="rect">
              <a:avLst/>
            </a:prstGeom>
          </p:spPr>
        </p:pic>
      </p:grpSp>
      <p:sp>
        <p:nvSpPr>
          <p:cNvPr id="62" name="Rectangle: Rounded Corners 6">
            <a:extLst>
              <a:ext uri="{FF2B5EF4-FFF2-40B4-BE49-F238E27FC236}">
                <a16:creationId xmlns:a16="http://schemas.microsoft.com/office/drawing/2014/main" id="{A3340C91-AEE1-3634-DB4D-FDE3F5D91B77}"/>
              </a:ext>
              <a:ext uri="{C183D7F6-B498-43B3-948B-1728B52AA6E4}">
                <adec:decorative xmlns:adec="http://schemas.microsoft.com/office/drawing/2017/decorative" val="1"/>
              </a:ext>
            </a:extLst>
          </p:cNvPr>
          <p:cNvSpPr/>
          <p:nvPr/>
        </p:nvSpPr>
        <p:spPr bwMode="auto">
          <a:xfrm>
            <a:off x="737209" y="5272287"/>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63" name="Title 1">
            <a:extLst>
              <a:ext uri="{FF2B5EF4-FFF2-40B4-BE49-F238E27FC236}">
                <a16:creationId xmlns:a16="http://schemas.microsoft.com/office/drawing/2014/main" id="{2D36B3CC-C7B1-7210-4584-B066EA49DD1E}"/>
              </a:ext>
            </a:extLst>
          </p:cNvPr>
          <p:cNvSpPr txBox="1">
            <a:spLocks/>
          </p:cNvSpPr>
          <p:nvPr/>
        </p:nvSpPr>
        <p:spPr>
          <a:xfrm>
            <a:off x="878319" y="5544375"/>
            <a:ext cx="2735299" cy="461665"/>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Rédiger un e-mail détaillé</a:t>
            </a:r>
            <a:r>
              <a:rPr kumimoji="0" lang="fr-FR" sz="1000" b="0" i="0" u="none" strike="noStrike" cap="none" spc="0" normalizeH="0" noProof="0">
                <a:ln w="3175">
                  <a:noFill/>
                </a:ln>
                <a:effectLst/>
                <a:uLnTx/>
                <a:uFillTx/>
              </a:rPr>
              <a:t> </a:t>
            </a:r>
            <a:r>
              <a:rPr kumimoji="0" lang="fr-FR" sz="1000" b="0" i="0" u="none" strike="noStrike" cap="none" spc="0" normalizeH="0" noProof="0">
                <a:ln w="3175">
                  <a:noFill/>
                </a:ln>
                <a:solidFill>
                  <a:prstClr val="black"/>
                </a:solidFill>
                <a:effectLst/>
                <a:uLnTx/>
                <a:uFillTx/>
                <a:latin typeface="Segoe UI"/>
                <a:ea typeface="+mn-ea"/>
                <a:cs typeface="Segoe UI" pitchFamily="34" charset="0"/>
              </a:rPr>
              <a:t>à partir du fichier </a:t>
            </a:r>
            <a:r>
              <a:rPr kumimoji="0" lang="fr-FR" sz="1000" b="0" i="0" u="sng" strike="noStrike" cap="none" spc="0" normalizeH="0" noProof="0">
                <a:ln w="3175">
                  <a:noFill/>
                </a:ln>
                <a:solidFill>
                  <a:srgbClr val="0078D4"/>
                </a:solidFill>
                <a:effectLst/>
                <a:uLnTx/>
                <a:uFillTx/>
                <a:latin typeface="Segoe UI"/>
                <a:ea typeface="+mn-ea"/>
                <a:cs typeface="Segoe UI" pitchFamily="34" charset="0"/>
              </a:rPr>
              <a:t>Procédures de support </a:t>
            </a:r>
            <a:r>
              <a:rPr kumimoji="0" lang="fr-FR" sz="1000" b="0" i="0" u="sng" strike="noStrike" cap="none" spc="0" normalizeH="0" noProof="0" err="1">
                <a:ln w="3175">
                  <a:noFill/>
                </a:ln>
                <a:solidFill>
                  <a:srgbClr val="0078D4"/>
                </a:solidFill>
                <a:effectLst/>
                <a:uLnTx/>
                <a:uFillTx/>
                <a:latin typeface="Segoe UI"/>
                <a:ea typeface="+mn-ea"/>
                <a:cs typeface="Segoe UI" pitchFamily="34" charset="0"/>
              </a:rPr>
              <a:t>Fabrikam</a:t>
            </a:r>
            <a:r>
              <a:rPr kumimoji="0" lang="fr-FR" sz="1000" b="0" i="0" u="none" strike="noStrike" cap="none" spc="0" normalizeH="0" noProof="0">
                <a:ln w="3175">
                  <a:noFill/>
                </a:ln>
                <a:solidFill>
                  <a:prstClr val="black"/>
                </a:solidFill>
                <a:effectLst/>
                <a:uLnTx/>
                <a:uFillTx/>
                <a:latin typeface="Segoe UI"/>
                <a:ea typeface="+mn-ea"/>
                <a:cs typeface="Segoe UI" pitchFamily="34" charset="0"/>
              </a:rPr>
              <a:t>. Adopter un ton amical.</a:t>
            </a:r>
          </a:p>
        </p:txBody>
      </p:sp>
      <p:sp>
        <p:nvSpPr>
          <p:cNvPr id="64" name="TextBox 63">
            <a:extLst>
              <a:ext uri="{FF2B5EF4-FFF2-40B4-BE49-F238E27FC236}">
                <a16:creationId xmlns:a16="http://schemas.microsoft.com/office/drawing/2014/main" id="{F6223CF0-26C3-5D15-2BB5-D85842DDC044}"/>
              </a:ext>
            </a:extLst>
          </p:cNvPr>
          <p:cNvSpPr txBox="1"/>
          <p:nvPr/>
        </p:nvSpPr>
        <p:spPr>
          <a:xfrm>
            <a:off x="4490013" y="4440281"/>
            <a:ext cx="2982142" cy="415498"/>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350" b="1" i="0" u="none" strike="noStrike" cap="none" normalizeH="0" noProof="0">
                <a:ln>
                  <a:noFill/>
                </a:ln>
                <a:solidFill>
                  <a:prstClr val="black"/>
                </a:solidFill>
                <a:effectLst/>
                <a:uLnTx/>
                <a:uFillTx/>
                <a:latin typeface="Segoe UI Semibold"/>
                <a:cs typeface="Segoe UI" pitchFamily="34" charset="0"/>
              </a:rPr>
              <a:t>Créer une mise à jour pour les dirigeants</a:t>
            </a:r>
          </a:p>
        </p:txBody>
      </p:sp>
      <p:sp>
        <p:nvSpPr>
          <p:cNvPr id="65" name="Text Placeholder 2">
            <a:extLst>
              <a:ext uri="{FF2B5EF4-FFF2-40B4-BE49-F238E27FC236}">
                <a16:creationId xmlns:a16="http://schemas.microsoft.com/office/drawing/2014/main" id="{5FCE0275-41A4-4DF0-FA7B-ED3CB3A4F8B2}"/>
              </a:ext>
            </a:extLst>
          </p:cNvPr>
          <p:cNvSpPr txBox="1">
            <a:spLocks/>
          </p:cNvSpPr>
          <p:nvPr/>
        </p:nvSpPr>
        <p:spPr>
          <a:xfrm>
            <a:off x="4490013" y="4859922"/>
            <a:ext cx="2982142" cy="161583"/>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Pct val="90000"/>
              <a:buFont typeface="Wingdings" panose="05000000000000000000" pitchFamily="2" charset="2"/>
              <a:buNone/>
              <a:tabLst/>
              <a:defRPr/>
            </a:pPr>
            <a:r>
              <a:rPr kumimoji="0" lang="fr-FR" sz="1050" b="0" i="0" u="none" strike="noStrike" cap="none" normalizeH="0" noProof="0">
                <a:ln w="3175">
                  <a:noFill/>
                </a:ln>
                <a:solidFill>
                  <a:prstClr val="black"/>
                </a:solidFill>
                <a:effectLst/>
                <a:uLnTx/>
                <a:uFillTx/>
                <a:latin typeface="Segoe UI"/>
                <a:ea typeface="+mn-ea"/>
                <a:cs typeface="Segoe UI" panose="020B0502040204020203" pitchFamily="34" charset="0"/>
              </a:rPr>
              <a:t>À partir d'une nouvelle présentation</a:t>
            </a:r>
          </a:p>
        </p:txBody>
      </p:sp>
      <p:grpSp>
        <p:nvGrpSpPr>
          <p:cNvPr id="73" name="Group 72" descr="Microsoft PowerPoint Logo">
            <a:extLst>
              <a:ext uri="{FF2B5EF4-FFF2-40B4-BE49-F238E27FC236}">
                <a16:creationId xmlns:a16="http://schemas.microsoft.com/office/drawing/2014/main" id="{870B32F5-1FEF-CE26-1116-670339D08F66}"/>
              </a:ext>
            </a:extLst>
          </p:cNvPr>
          <p:cNvGrpSpPr>
            <a:grpSpLocks/>
          </p:cNvGrpSpPr>
          <p:nvPr/>
        </p:nvGrpSpPr>
        <p:grpSpPr>
          <a:xfrm>
            <a:off x="7398971" y="4028484"/>
            <a:ext cx="534544" cy="534544"/>
            <a:chOff x="587375" y="1790700"/>
            <a:chExt cx="1371600" cy="1371600"/>
          </a:xfrm>
        </p:grpSpPr>
        <p:sp>
          <p:nvSpPr>
            <p:cNvPr id="74" name="Rounded Rectangle 46">
              <a:extLst>
                <a:ext uri="{FF2B5EF4-FFF2-40B4-BE49-F238E27FC236}">
                  <a16:creationId xmlns:a16="http://schemas.microsoft.com/office/drawing/2014/main" id="{DD27E2EC-31DC-D0E6-6A98-F14983A58255}"/>
                </a:ext>
              </a:extLst>
            </p:cNvPr>
            <p:cNvSpPr/>
            <p:nvPr/>
          </p:nvSpPr>
          <p:spPr bwMode="auto">
            <a:xfrm>
              <a:off x="587375" y="1790700"/>
              <a:ext cx="1371600" cy="1371600"/>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75" name="Picture 2" descr="Microsoft PowerPoint Logo - PNG and Vector - Logo Download">
              <a:hlinkClick r:id="rId12"/>
              <a:extLst>
                <a:ext uri="{FF2B5EF4-FFF2-40B4-BE49-F238E27FC236}">
                  <a16:creationId xmlns:a16="http://schemas.microsoft.com/office/drawing/2014/main" id="{9E02F582-5037-75D2-C4C5-62A97D572DED}"/>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22643" y="2057400"/>
              <a:ext cx="901064" cy="838200"/>
            </a:xfrm>
            <a:prstGeom prst="rect">
              <a:avLst/>
            </a:prstGeom>
            <a:noFill/>
            <a:extLst>
              <a:ext uri="{909E8E84-426E-40DD-AFC4-6F175D3DCCD1}">
                <a14:hiddenFill xmlns:a14="http://schemas.microsoft.com/office/drawing/2010/main">
                  <a:solidFill>
                    <a:srgbClr val="FFFFFF"/>
                  </a:solidFill>
                </a14:hiddenFill>
              </a:ext>
            </a:extLst>
          </p:spPr>
        </p:pic>
      </p:grpSp>
      <p:sp>
        <p:nvSpPr>
          <p:cNvPr id="69" name="Rectangle: Rounded Corners 6">
            <a:extLst>
              <a:ext uri="{FF2B5EF4-FFF2-40B4-BE49-F238E27FC236}">
                <a16:creationId xmlns:a16="http://schemas.microsoft.com/office/drawing/2014/main" id="{380C239B-3AA3-BBE4-2FEA-A716E00C6BA8}"/>
              </a:ext>
              <a:ext uri="{C183D7F6-B498-43B3-948B-1728B52AA6E4}">
                <adec:decorative xmlns:adec="http://schemas.microsoft.com/office/drawing/2017/decorative" val="1"/>
              </a:ext>
            </a:extLst>
          </p:cNvPr>
          <p:cNvSpPr/>
          <p:nvPr/>
        </p:nvSpPr>
        <p:spPr bwMode="auto">
          <a:xfrm>
            <a:off x="4484614" y="5292771"/>
            <a:ext cx="2992940" cy="964873"/>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70" name="Title 1">
            <a:extLst>
              <a:ext uri="{FF2B5EF4-FFF2-40B4-BE49-F238E27FC236}">
                <a16:creationId xmlns:a16="http://schemas.microsoft.com/office/drawing/2014/main" id="{73772F4F-9085-5231-8A5C-7895D0FCCC43}"/>
              </a:ext>
            </a:extLst>
          </p:cNvPr>
          <p:cNvSpPr txBox="1">
            <a:spLocks/>
          </p:cNvSpPr>
          <p:nvPr/>
        </p:nvSpPr>
        <p:spPr>
          <a:xfrm>
            <a:off x="4613434" y="5544375"/>
            <a:ext cx="2735299" cy="461665"/>
          </a:xfrm>
          <a:prstGeom prst="rect">
            <a:avLst/>
          </a:prstGeom>
          <a:noFill/>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Créer une présentation </a:t>
            </a:r>
            <a:r>
              <a:rPr kumimoji="0" lang="fr-FR" sz="1000" b="0" i="0" u="none" strike="noStrike" cap="none" spc="0" normalizeH="0" noProof="0">
                <a:ln w="3175">
                  <a:noFill/>
                </a:ln>
                <a:solidFill>
                  <a:prstClr val="black"/>
                </a:solidFill>
                <a:effectLst/>
                <a:uLnTx/>
                <a:uFillTx/>
                <a:latin typeface="Segoe UI"/>
                <a:ea typeface="+mn-ea"/>
                <a:cs typeface="Segoe UI" pitchFamily="34" charset="0"/>
              </a:rPr>
              <a:t>à partir de [</a:t>
            </a:r>
            <a:r>
              <a:rPr lang="fr-FR" sz="1000" spc="0"/>
              <a:t> </a:t>
            </a:r>
            <a:r>
              <a:rPr lang="fr-FR" sz="1000" spc="0">
                <a:solidFill>
                  <a:prstClr val="black"/>
                </a:solidFill>
                <a:latin typeface="Segoe UI"/>
              </a:rPr>
              <a:t>lien vers le document Word Plan du projet de mise à niveau Fabrikam.docx]</a:t>
            </a:r>
          </a:p>
        </p:txBody>
      </p:sp>
      <p:sp>
        <p:nvSpPr>
          <p:cNvPr id="71" name="TextBox 70">
            <a:extLst>
              <a:ext uri="{FF2B5EF4-FFF2-40B4-BE49-F238E27FC236}">
                <a16:creationId xmlns:a16="http://schemas.microsoft.com/office/drawing/2014/main" id="{4825A515-6333-8C53-3FBB-DF6BE108C632}"/>
              </a:ext>
            </a:extLst>
          </p:cNvPr>
          <p:cNvSpPr txBox="1"/>
          <p:nvPr/>
        </p:nvSpPr>
        <p:spPr>
          <a:xfrm>
            <a:off x="8229191" y="4440281"/>
            <a:ext cx="2982142" cy="215444"/>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400" b="1" i="0" u="none" strike="noStrike" cap="none" normalizeH="0" noProof="0">
                <a:ln>
                  <a:noFill/>
                </a:ln>
                <a:solidFill>
                  <a:prstClr val="black"/>
                </a:solidFill>
                <a:effectLst/>
                <a:uLnTx/>
                <a:uFillTx/>
                <a:latin typeface="Segoe UI Semibold"/>
                <a:cs typeface="Segoe UI" pitchFamily="34" charset="0"/>
              </a:rPr>
              <a:t>Réviser les procédures de support</a:t>
            </a:r>
          </a:p>
        </p:txBody>
      </p:sp>
      <p:sp>
        <p:nvSpPr>
          <p:cNvPr id="72" name="Text Placeholder 2">
            <a:extLst>
              <a:ext uri="{FF2B5EF4-FFF2-40B4-BE49-F238E27FC236}">
                <a16:creationId xmlns:a16="http://schemas.microsoft.com/office/drawing/2014/main" id="{89E61A97-E02F-C58B-487A-E0F35D7B139E}"/>
              </a:ext>
            </a:extLst>
          </p:cNvPr>
          <p:cNvSpPr txBox="1">
            <a:spLocks/>
          </p:cNvSpPr>
          <p:nvPr/>
        </p:nvSpPr>
        <p:spPr>
          <a:xfrm>
            <a:off x="8229191" y="4690589"/>
            <a:ext cx="2982142" cy="323165"/>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Pct val="90000"/>
              <a:buFont typeface="Wingdings" panose="05000000000000000000" pitchFamily="2" charset="2"/>
              <a:buNone/>
              <a:tabLst/>
              <a:defRPr/>
            </a:pPr>
            <a:r>
              <a:rPr kumimoji="0" lang="fr-FR" sz="1050" b="0" i="0" u="none" strike="noStrike" cap="none" normalizeH="0" noProof="0">
                <a:ln w="3175">
                  <a:noFill/>
                </a:ln>
                <a:solidFill>
                  <a:prstClr val="black"/>
                </a:solidFill>
                <a:effectLst/>
                <a:uLnTx/>
                <a:uFillTx/>
                <a:latin typeface="Segoe UI"/>
                <a:ea typeface="+mn-ea"/>
                <a:cs typeface="Segoe UI" panose="020B0502040204020203" pitchFamily="34" charset="0"/>
              </a:rPr>
              <a:t>Sur une nouvelle ligne du document de procédure, cliquez sur l'icône Rédiger avec Copilot </a:t>
            </a:r>
          </a:p>
        </p:txBody>
      </p:sp>
      <p:grpSp>
        <p:nvGrpSpPr>
          <p:cNvPr id="78" name="Group 77" descr="Microsoft Word Logo">
            <a:extLst>
              <a:ext uri="{FF2B5EF4-FFF2-40B4-BE49-F238E27FC236}">
                <a16:creationId xmlns:a16="http://schemas.microsoft.com/office/drawing/2014/main" id="{73292453-353F-78C4-D370-872749A26971}"/>
              </a:ext>
              <a:ext uri="{C183D7F6-B498-43B3-948B-1728B52AA6E4}">
                <adec:decorative xmlns:adec="http://schemas.microsoft.com/office/drawing/2017/decorative" val="0"/>
              </a:ext>
            </a:extLst>
          </p:cNvPr>
          <p:cNvGrpSpPr>
            <a:grpSpLocks/>
          </p:cNvGrpSpPr>
          <p:nvPr/>
        </p:nvGrpSpPr>
        <p:grpSpPr>
          <a:xfrm>
            <a:off x="11118806" y="4026754"/>
            <a:ext cx="534543" cy="534543"/>
            <a:chOff x="5006422" y="10181153"/>
            <a:chExt cx="659280" cy="659280"/>
          </a:xfrm>
        </p:grpSpPr>
        <p:sp>
          <p:nvSpPr>
            <p:cNvPr id="79" name="Rounded Rectangle 46">
              <a:extLst>
                <a:ext uri="{FF2B5EF4-FFF2-40B4-BE49-F238E27FC236}">
                  <a16:creationId xmlns:a16="http://schemas.microsoft.com/office/drawing/2014/main" id="{4AB8B366-5493-D2E6-9003-760BEA2431AE}"/>
                </a:ext>
              </a:extLst>
            </p:cNvPr>
            <p:cNvSpPr/>
            <p:nvPr/>
          </p:nvSpPr>
          <p:spPr bwMode="auto">
            <a:xfrm>
              <a:off x="5006422" y="10181153"/>
              <a:ext cx="659280" cy="659280"/>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80" name="Graphic 79">
              <a:extLst>
                <a:ext uri="{FF2B5EF4-FFF2-40B4-BE49-F238E27FC236}">
                  <a16:creationId xmlns:a16="http://schemas.microsoft.com/office/drawing/2014/main" id="{918D05EF-7141-02B5-72ED-B3E10BBB9644}"/>
                </a:ext>
              </a:extLst>
            </p:cNvPr>
            <p:cNvPicPr>
              <a:picLocks noChangeAspect="1"/>
            </p:cNvPicPr>
            <p:nvPr/>
          </p:nvPicPr>
          <p:blipFill rotWithShape="1">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26279" t="26853" r="22699" b="26853"/>
            <a:stretch/>
          </p:blipFill>
          <p:spPr>
            <a:xfrm>
              <a:off x="5112857" y="10308272"/>
              <a:ext cx="446412" cy="405040"/>
            </a:xfrm>
            <a:prstGeom prst="rect">
              <a:avLst/>
            </a:prstGeom>
          </p:spPr>
        </p:pic>
      </p:grpSp>
      <p:sp>
        <p:nvSpPr>
          <p:cNvPr id="76" name="Rectangle: Rounded Corners 6">
            <a:extLst>
              <a:ext uri="{FF2B5EF4-FFF2-40B4-BE49-F238E27FC236}">
                <a16:creationId xmlns:a16="http://schemas.microsoft.com/office/drawing/2014/main" id="{D163A9BB-56EE-2B88-59BC-00BE9C77B1B7}"/>
              </a:ext>
              <a:ext uri="{C183D7F6-B498-43B3-948B-1728B52AA6E4}">
                <adec:decorative xmlns:adec="http://schemas.microsoft.com/office/drawing/2017/decorative" val="1"/>
              </a:ext>
            </a:extLst>
          </p:cNvPr>
          <p:cNvSpPr/>
          <p:nvPr/>
        </p:nvSpPr>
        <p:spPr bwMode="auto">
          <a:xfrm>
            <a:off x="8211503" y="5272287"/>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77" name="Title 1">
            <a:extLst>
              <a:ext uri="{FF2B5EF4-FFF2-40B4-BE49-F238E27FC236}">
                <a16:creationId xmlns:a16="http://schemas.microsoft.com/office/drawing/2014/main" id="{2BD4BEA6-FCD5-11E6-7461-874A6AE2E026}"/>
              </a:ext>
            </a:extLst>
          </p:cNvPr>
          <p:cNvSpPr txBox="1">
            <a:spLocks/>
          </p:cNvSpPr>
          <p:nvPr/>
        </p:nvSpPr>
        <p:spPr>
          <a:xfrm>
            <a:off x="8352613" y="5467431"/>
            <a:ext cx="2735299" cy="615553"/>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000" b="0" i="0" strike="noStrike" cap="none" spc="0" normalizeH="0" noProof="0">
                <a:ln w="3175">
                  <a:noFill/>
                </a:ln>
                <a:gradFill>
                  <a:gsLst>
                    <a:gs pos="0">
                      <a:srgbClr val="1264B1"/>
                    </a:gs>
                    <a:gs pos="100000">
                      <a:srgbClr val="944DCF"/>
                    </a:gs>
                  </a:gsLst>
                  <a:lin ang="0" scaled="1"/>
                </a:gradFill>
                <a:effectLst/>
                <a:uLnTx/>
                <a:uFillTx/>
                <a:latin typeface="Segoe UI Semibold"/>
                <a:ea typeface="+mn-ea"/>
                <a:cs typeface="Segoe UI" pitchFamily="34" charset="0"/>
              </a:rPr>
              <a:t>Insérer un paragraphe </a:t>
            </a:r>
            <a:r>
              <a:rPr kumimoji="0" lang="fr-FR" sz="1000" b="0" i="0" strike="noStrike" cap="none" spc="0" normalizeH="0" noProof="0">
                <a:ln w="3175">
                  <a:noFill/>
                </a:ln>
                <a:solidFill>
                  <a:prstClr val="black"/>
                </a:solidFill>
                <a:effectLst/>
                <a:uLnTx/>
                <a:uFillTx/>
                <a:latin typeface="Segoe UI"/>
                <a:ea typeface="+mn-ea"/>
                <a:cs typeface="Segoe UI" pitchFamily="34" charset="0"/>
              </a:rPr>
              <a:t>sur la résolution du problème d'authentification unique à l'aide des informations de la </a:t>
            </a:r>
            <a:r>
              <a:rPr kumimoji="0" lang="fr-FR" sz="1000" b="0" i="0" u="sng" strike="noStrike" cap="none" spc="0" normalizeH="0" noProof="0">
                <a:ln w="3175">
                  <a:noFill/>
                </a:ln>
                <a:solidFill>
                  <a:srgbClr val="0078D4"/>
                </a:solidFill>
                <a:effectLst/>
                <a:uLnTx/>
                <a:uFillTx/>
                <a:latin typeface="Segoe UI"/>
                <a:ea typeface="+mn-ea"/>
                <a:cs typeface="Segoe UI" pitchFamily="34" charset="0"/>
              </a:rPr>
              <a:t>documentation produit Fabrikam.</a:t>
            </a:r>
          </a:p>
        </p:txBody>
      </p:sp>
    </p:spTree>
    <p:extLst>
      <p:ext uri="{BB962C8B-B14F-4D97-AF65-F5344CB8AC3E}">
        <p14:creationId xmlns:p14="http://schemas.microsoft.com/office/powerpoint/2010/main" val="4062044517"/>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274086-6736-965D-60FE-8F942C02471C}"/>
              </a:ext>
            </a:extLst>
          </p:cNvPr>
          <p:cNvSpPr>
            <a:spLocks noGrp="1"/>
          </p:cNvSpPr>
          <p:nvPr>
            <p:ph type="title"/>
          </p:nvPr>
        </p:nvSpPr>
        <p:spPr>
          <a:xfrm>
            <a:off x="517239" y="457200"/>
            <a:ext cx="11018520" cy="477054"/>
          </a:xfrm>
          <a:noFill/>
        </p:spPr>
        <p:txBody>
          <a:bodyPr vert="horz" wrap="square" lIns="0" tIns="0" rIns="0" bIns="0" rtlCol="0" anchor="t">
            <a:spAutoFit/>
          </a:bodyPr>
          <a:lstStyle/>
          <a:p>
            <a:pPr defTabSz="914400"/>
            <a:r>
              <a:rPr lang="fr-FR" sz="3100" spc="0">
                <a:gradFill flip="none" rotWithShape="1">
                  <a:gsLst>
                    <a:gs pos="50000">
                      <a:srgbClr val="8661C5"/>
                    </a:gs>
                    <a:gs pos="0">
                      <a:srgbClr val="3E76D4"/>
                    </a:gs>
                    <a:gs pos="100000">
                      <a:srgbClr val="C73ECC"/>
                    </a:gs>
                  </a:gsLst>
                  <a:lin ang="2700000" scaled="1"/>
                  <a:tileRect/>
                </a:gradFill>
                <a:cs typeface="+mn-cs"/>
              </a:rPr>
              <a:t>Un jour dans le quotidien d'un administrateur informatique</a:t>
            </a:r>
          </a:p>
        </p:txBody>
      </p:sp>
      <p:pic>
        <p:nvPicPr>
          <p:cNvPr id="17" name="Picture 2" descr="Microsoft Copilot logo">
            <a:extLst>
              <a:ext uri="{FF2B5EF4-FFF2-40B4-BE49-F238E27FC236}">
                <a16:creationId xmlns:a16="http://schemas.microsoft.com/office/drawing/2014/main" id="{37BA356A-41CB-99C5-949D-34EAFFA59CA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grpSp>
        <p:nvGrpSpPr>
          <p:cNvPr id="19" name="Group 18">
            <a:extLst>
              <a:ext uri="{FF2B5EF4-FFF2-40B4-BE49-F238E27FC236}">
                <a16:creationId xmlns:a16="http://schemas.microsoft.com/office/drawing/2014/main" id="{9F53CD5F-652F-41C5-75EF-7F7687D25D61}"/>
              </a:ext>
              <a:ext uri="{C183D7F6-B498-43B3-948B-1728B52AA6E4}">
                <adec:decorative xmlns:adec="http://schemas.microsoft.com/office/drawing/2017/decorative" val="1"/>
              </a:ext>
            </a:extLst>
          </p:cNvPr>
          <p:cNvGrpSpPr/>
          <p:nvPr/>
        </p:nvGrpSpPr>
        <p:grpSpPr>
          <a:xfrm>
            <a:off x="0" y="1267001"/>
            <a:ext cx="9191137" cy="5002037"/>
            <a:chOff x="0" y="1267001"/>
            <a:chExt cx="9191137" cy="5002037"/>
          </a:xfrm>
        </p:grpSpPr>
        <p:sp>
          <p:nvSpPr>
            <p:cNvPr id="22" name="Freeform: Shape 21">
              <a:extLst>
                <a:ext uri="{FF2B5EF4-FFF2-40B4-BE49-F238E27FC236}">
                  <a16:creationId xmlns:a16="http://schemas.microsoft.com/office/drawing/2014/main" id="{1C82BDBF-FBB0-D294-A104-60FFCD90204A}"/>
                </a:ext>
                <a:ext uri="{C183D7F6-B498-43B3-948B-1728B52AA6E4}">
                  <adec:decorative xmlns:adec="http://schemas.microsoft.com/office/drawing/2017/decorative" val="1"/>
                </a:ext>
              </a:extLst>
            </p:cNvPr>
            <p:cNvSpPr/>
            <p:nvPr/>
          </p:nvSpPr>
          <p:spPr bwMode="auto">
            <a:xfrm>
              <a:off x="0" y="1387163"/>
              <a:ext cx="9070975" cy="2491048"/>
            </a:xfrm>
            <a:custGeom>
              <a:avLst/>
              <a:gdLst>
                <a:gd name="connsiteX0" fmla="*/ 0 w 9070975"/>
                <a:gd name="connsiteY0" fmla="*/ 0 h 2491048"/>
                <a:gd name="connsiteX1" fmla="*/ 8850592 w 9070975"/>
                <a:gd name="connsiteY1" fmla="*/ 0 h 2491048"/>
                <a:gd name="connsiteX2" fmla="*/ 9070975 w 9070975"/>
                <a:gd name="connsiteY2" fmla="*/ 220383 h 2491048"/>
                <a:gd name="connsiteX3" fmla="*/ 9070975 w 9070975"/>
                <a:gd name="connsiteY3" fmla="*/ 2270665 h 2491048"/>
                <a:gd name="connsiteX4" fmla="*/ 8850592 w 9070975"/>
                <a:gd name="connsiteY4" fmla="*/ 2491048 h 2491048"/>
                <a:gd name="connsiteX5" fmla="*/ 0 w 9070975"/>
                <a:gd name="connsiteY5" fmla="*/ 2491048 h 2491048"/>
                <a:gd name="connsiteX0" fmla="*/ 25400 w 9096375"/>
                <a:gd name="connsiteY0" fmla="*/ 0 h 2491048"/>
                <a:gd name="connsiteX1" fmla="*/ 8875992 w 9096375"/>
                <a:gd name="connsiteY1" fmla="*/ 0 h 2491048"/>
                <a:gd name="connsiteX2" fmla="*/ 9096375 w 9096375"/>
                <a:gd name="connsiteY2" fmla="*/ 220383 h 2491048"/>
                <a:gd name="connsiteX3" fmla="*/ 9096375 w 9096375"/>
                <a:gd name="connsiteY3" fmla="*/ 2270665 h 2491048"/>
                <a:gd name="connsiteX4" fmla="*/ 8875992 w 9096375"/>
                <a:gd name="connsiteY4" fmla="*/ 2491048 h 2491048"/>
                <a:gd name="connsiteX5" fmla="*/ 25400 w 9096375"/>
                <a:gd name="connsiteY5" fmla="*/ 2491048 h 2491048"/>
                <a:gd name="connsiteX6" fmla="*/ 0 w 9096375"/>
                <a:gd name="connsiteY6" fmla="*/ 1182948 h 2491048"/>
                <a:gd name="connsiteX7" fmla="*/ 25400 w 9096375"/>
                <a:gd name="connsiteY7" fmla="*/ 0 h 2491048"/>
                <a:gd name="connsiteX0" fmla="*/ 0 w 9096375"/>
                <a:gd name="connsiteY0" fmla="*/ 1182948 h 2491048"/>
                <a:gd name="connsiteX1" fmla="*/ 25400 w 9096375"/>
                <a:gd name="connsiteY1" fmla="*/ 0 h 2491048"/>
                <a:gd name="connsiteX2" fmla="*/ 8875992 w 9096375"/>
                <a:gd name="connsiteY2" fmla="*/ 0 h 2491048"/>
                <a:gd name="connsiteX3" fmla="*/ 9096375 w 9096375"/>
                <a:gd name="connsiteY3" fmla="*/ 220383 h 2491048"/>
                <a:gd name="connsiteX4" fmla="*/ 9096375 w 9096375"/>
                <a:gd name="connsiteY4" fmla="*/ 2270665 h 2491048"/>
                <a:gd name="connsiteX5" fmla="*/ 8875992 w 9096375"/>
                <a:gd name="connsiteY5" fmla="*/ 2491048 h 2491048"/>
                <a:gd name="connsiteX6" fmla="*/ 25400 w 9096375"/>
                <a:gd name="connsiteY6" fmla="*/ 2491048 h 2491048"/>
                <a:gd name="connsiteX7" fmla="*/ 91440 w 9096375"/>
                <a:gd name="connsiteY7" fmla="*/ 1274388 h 2491048"/>
                <a:gd name="connsiteX0" fmla="*/ 0 w 9096375"/>
                <a:gd name="connsiteY0" fmla="*/ 1182948 h 2491048"/>
                <a:gd name="connsiteX1" fmla="*/ 25400 w 9096375"/>
                <a:gd name="connsiteY1" fmla="*/ 0 h 2491048"/>
                <a:gd name="connsiteX2" fmla="*/ 8875992 w 9096375"/>
                <a:gd name="connsiteY2" fmla="*/ 0 h 2491048"/>
                <a:gd name="connsiteX3" fmla="*/ 9096375 w 9096375"/>
                <a:gd name="connsiteY3" fmla="*/ 220383 h 2491048"/>
                <a:gd name="connsiteX4" fmla="*/ 9096375 w 9096375"/>
                <a:gd name="connsiteY4" fmla="*/ 2270665 h 2491048"/>
                <a:gd name="connsiteX5" fmla="*/ 8875992 w 9096375"/>
                <a:gd name="connsiteY5" fmla="*/ 2491048 h 2491048"/>
                <a:gd name="connsiteX6" fmla="*/ 25400 w 9096375"/>
                <a:gd name="connsiteY6" fmla="*/ 2491048 h 2491048"/>
                <a:gd name="connsiteX0" fmla="*/ 0 w 9070975"/>
                <a:gd name="connsiteY0" fmla="*/ 0 h 2491048"/>
                <a:gd name="connsiteX1" fmla="*/ 8850592 w 9070975"/>
                <a:gd name="connsiteY1" fmla="*/ 0 h 2491048"/>
                <a:gd name="connsiteX2" fmla="*/ 9070975 w 9070975"/>
                <a:gd name="connsiteY2" fmla="*/ 220383 h 2491048"/>
                <a:gd name="connsiteX3" fmla="*/ 9070975 w 9070975"/>
                <a:gd name="connsiteY3" fmla="*/ 2270665 h 2491048"/>
                <a:gd name="connsiteX4" fmla="*/ 8850592 w 9070975"/>
                <a:gd name="connsiteY4" fmla="*/ 2491048 h 2491048"/>
                <a:gd name="connsiteX5" fmla="*/ 0 w 9070975"/>
                <a:gd name="connsiteY5" fmla="*/ 2491048 h 2491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70975" h="2491048">
                  <a:moveTo>
                    <a:pt x="0" y="0"/>
                  </a:moveTo>
                  <a:lnTo>
                    <a:pt x="8850592" y="0"/>
                  </a:lnTo>
                  <a:cubicBezTo>
                    <a:pt x="8972306" y="0"/>
                    <a:pt x="9070975" y="98669"/>
                    <a:pt x="9070975" y="220383"/>
                  </a:cubicBezTo>
                  <a:lnTo>
                    <a:pt x="9070975" y="2270665"/>
                  </a:lnTo>
                  <a:cubicBezTo>
                    <a:pt x="9070975" y="2392379"/>
                    <a:pt x="8972306" y="2491048"/>
                    <a:pt x="8850592" y="2491048"/>
                  </a:cubicBezTo>
                  <a:lnTo>
                    <a:pt x="0" y="2491048"/>
                  </a:lnTo>
                </a:path>
              </a:pathLst>
            </a:custGeom>
            <a:noFill/>
            <a:ln w="15875" cap="rnd">
              <a:gradFill flip="none" rotWithShape="1">
                <a:gsLst>
                  <a:gs pos="0">
                    <a:schemeClr val="tx2"/>
                  </a:gs>
                  <a:gs pos="100000">
                    <a:schemeClr val="tx2">
                      <a:lumMod val="60000"/>
                      <a:lumOff val="40000"/>
                    </a:schemeClr>
                  </a:gs>
                </a:gsLst>
                <a:path path="circle">
                  <a:fillToRect r="100000" b="100000"/>
                </a:path>
                <a:tileRect l="-100000" t="-100000"/>
              </a:gradFill>
              <a:prstDash val="sysDot"/>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grpSp>
          <p:nvGrpSpPr>
            <p:cNvPr id="43" name="Group 42">
              <a:extLst>
                <a:ext uri="{FF2B5EF4-FFF2-40B4-BE49-F238E27FC236}">
                  <a16:creationId xmlns:a16="http://schemas.microsoft.com/office/drawing/2014/main" id="{DED13247-BA65-423D-4D26-461F3C907799}"/>
                </a:ext>
                <a:ext uri="{C183D7F6-B498-43B3-948B-1728B52AA6E4}">
                  <adec:decorative xmlns:adec="http://schemas.microsoft.com/office/drawing/2017/decorative" val="1"/>
                </a:ext>
              </a:extLst>
            </p:cNvPr>
            <p:cNvGrpSpPr/>
            <p:nvPr/>
          </p:nvGrpSpPr>
          <p:grpSpPr>
            <a:xfrm>
              <a:off x="2497656" y="1267001"/>
              <a:ext cx="240326" cy="240324"/>
              <a:chOff x="2236175" y="1655990"/>
              <a:chExt cx="240326" cy="240324"/>
            </a:xfrm>
          </p:grpSpPr>
          <p:sp>
            <p:nvSpPr>
              <p:cNvPr id="92" name="Oval 91">
                <a:extLst>
                  <a:ext uri="{FF2B5EF4-FFF2-40B4-BE49-F238E27FC236}">
                    <a16:creationId xmlns:a16="http://schemas.microsoft.com/office/drawing/2014/main" id="{06ED0F77-62D1-8DD9-5150-4DC9ACBA33AF}"/>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sp>
            <p:nvSpPr>
              <p:cNvPr id="93" name="Graphic 68">
                <a:extLst>
                  <a:ext uri="{FF2B5EF4-FFF2-40B4-BE49-F238E27FC236}">
                    <a16:creationId xmlns:a16="http://schemas.microsoft.com/office/drawing/2014/main" id="{20F2DE1E-4FC0-F489-222B-14E4FA565911}"/>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grpSp>
        <p:grpSp>
          <p:nvGrpSpPr>
            <p:cNvPr id="56" name="Group 55">
              <a:extLst>
                <a:ext uri="{FF2B5EF4-FFF2-40B4-BE49-F238E27FC236}">
                  <a16:creationId xmlns:a16="http://schemas.microsoft.com/office/drawing/2014/main" id="{C31C5573-DB89-9678-934C-9E430B77AB0A}"/>
                </a:ext>
                <a:ext uri="{C183D7F6-B498-43B3-948B-1728B52AA6E4}">
                  <adec:decorative xmlns:adec="http://schemas.microsoft.com/office/drawing/2017/decorative" val="1"/>
                </a:ext>
              </a:extLst>
            </p:cNvPr>
            <p:cNvGrpSpPr/>
            <p:nvPr/>
          </p:nvGrpSpPr>
          <p:grpSpPr>
            <a:xfrm>
              <a:off x="5326862" y="1267001"/>
              <a:ext cx="240326" cy="240324"/>
              <a:chOff x="2236175" y="1655990"/>
              <a:chExt cx="240326" cy="240324"/>
            </a:xfrm>
          </p:grpSpPr>
          <p:sp>
            <p:nvSpPr>
              <p:cNvPr id="90" name="Oval 89">
                <a:extLst>
                  <a:ext uri="{FF2B5EF4-FFF2-40B4-BE49-F238E27FC236}">
                    <a16:creationId xmlns:a16="http://schemas.microsoft.com/office/drawing/2014/main" id="{1FC1459F-57CA-09CA-ED29-DE4A77A3997C}"/>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sp>
            <p:nvSpPr>
              <p:cNvPr id="91" name="Graphic 68">
                <a:extLst>
                  <a:ext uri="{FF2B5EF4-FFF2-40B4-BE49-F238E27FC236}">
                    <a16:creationId xmlns:a16="http://schemas.microsoft.com/office/drawing/2014/main" id="{FCBAA493-E80C-2687-B749-8C202127D4E5}"/>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grpSp>
        <p:grpSp>
          <p:nvGrpSpPr>
            <p:cNvPr id="57" name="Group 56">
              <a:extLst>
                <a:ext uri="{FF2B5EF4-FFF2-40B4-BE49-F238E27FC236}">
                  <a16:creationId xmlns:a16="http://schemas.microsoft.com/office/drawing/2014/main" id="{63E6BF45-EAA2-3AD8-B8F1-A92D1FBEE72B}"/>
                </a:ext>
                <a:ext uri="{C183D7F6-B498-43B3-948B-1728B52AA6E4}">
                  <adec:decorative xmlns:adec="http://schemas.microsoft.com/office/drawing/2017/decorative" val="1"/>
                </a:ext>
              </a:extLst>
            </p:cNvPr>
            <p:cNvGrpSpPr/>
            <p:nvPr/>
          </p:nvGrpSpPr>
          <p:grpSpPr>
            <a:xfrm flipH="1">
              <a:off x="5326862" y="3749256"/>
              <a:ext cx="240326" cy="240324"/>
              <a:chOff x="2236175" y="1655990"/>
              <a:chExt cx="240326" cy="240324"/>
            </a:xfrm>
          </p:grpSpPr>
          <p:sp>
            <p:nvSpPr>
              <p:cNvPr id="88" name="Oval 87">
                <a:extLst>
                  <a:ext uri="{FF2B5EF4-FFF2-40B4-BE49-F238E27FC236}">
                    <a16:creationId xmlns:a16="http://schemas.microsoft.com/office/drawing/2014/main" id="{3AA4C0D4-82D4-F016-2BF2-744A67F35C97}"/>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sp>
            <p:nvSpPr>
              <p:cNvPr id="89" name="Graphic 68">
                <a:extLst>
                  <a:ext uri="{FF2B5EF4-FFF2-40B4-BE49-F238E27FC236}">
                    <a16:creationId xmlns:a16="http://schemas.microsoft.com/office/drawing/2014/main" id="{1787134C-EE8E-746A-1937-945645DDA439}"/>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grpSp>
        <p:grpSp>
          <p:nvGrpSpPr>
            <p:cNvPr id="59" name="Group 58">
              <a:extLst>
                <a:ext uri="{FF2B5EF4-FFF2-40B4-BE49-F238E27FC236}">
                  <a16:creationId xmlns:a16="http://schemas.microsoft.com/office/drawing/2014/main" id="{3C3A777A-F95F-4923-9561-CC4398BC0DA1}"/>
                </a:ext>
                <a:ext uri="{C183D7F6-B498-43B3-948B-1728B52AA6E4}">
                  <adec:decorative xmlns:adec="http://schemas.microsoft.com/office/drawing/2017/decorative" val="1"/>
                </a:ext>
              </a:extLst>
            </p:cNvPr>
            <p:cNvGrpSpPr/>
            <p:nvPr/>
          </p:nvGrpSpPr>
          <p:grpSpPr>
            <a:xfrm rot="16200000" flipH="1">
              <a:off x="8950812" y="2512525"/>
              <a:ext cx="240326" cy="240324"/>
              <a:chOff x="2236175" y="1655990"/>
              <a:chExt cx="240326" cy="240324"/>
            </a:xfrm>
          </p:grpSpPr>
          <p:sp>
            <p:nvSpPr>
              <p:cNvPr id="86" name="Oval 85">
                <a:extLst>
                  <a:ext uri="{FF2B5EF4-FFF2-40B4-BE49-F238E27FC236}">
                    <a16:creationId xmlns:a16="http://schemas.microsoft.com/office/drawing/2014/main" id="{ED617405-6661-D951-2A71-09B781DEA355}"/>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sp>
            <p:nvSpPr>
              <p:cNvPr id="87" name="Graphic 68">
                <a:extLst>
                  <a:ext uri="{FF2B5EF4-FFF2-40B4-BE49-F238E27FC236}">
                    <a16:creationId xmlns:a16="http://schemas.microsoft.com/office/drawing/2014/main" id="{5FD97C6D-230E-4AF8-D5F8-5A2638798E46}"/>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grpSp>
        <p:sp>
          <p:nvSpPr>
            <p:cNvPr id="60" name="Rectangle: Rounded Corners 6">
              <a:extLst>
                <a:ext uri="{FF2B5EF4-FFF2-40B4-BE49-F238E27FC236}">
                  <a16:creationId xmlns:a16="http://schemas.microsoft.com/office/drawing/2014/main" id="{D3D085E4-5DAA-A216-D091-FB498069608B}"/>
                </a:ext>
                <a:ext uri="{C183D7F6-B498-43B3-948B-1728B52AA6E4}">
                  <adec:decorative xmlns:adec="http://schemas.microsoft.com/office/drawing/2017/decorative" val="1"/>
                </a:ext>
              </a:extLst>
            </p:cNvPr>
            <p:cNvSpPr/>
            <p:nvPr/>
          </p:nvSpPr>
          <p:spPr bwMode="auto">
            <a:xfrm>
              <a:off x="588263" y="2991130"/>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62" name="Rectangle: Rounded Corners 6">
              <a:extLst>
                <a:ext uri="{FF2B5EF4-FFF2-40B4-BE49-F238E27FC236}">
                  <a16:creationId xmlns:a16="http://schemas.microsoft.com/office/drawing/2014/main" id="{6CA222C6-42B5-FD09-8498-85A174A21170}"/>
                </a:ext>
                <a:ext uri="{C183D7F6-B498-43B3-948B-1728B52AA6E4}">
                  <adec:decorative xmlns:adec="http://schemas.microsoft.com/office/drawing/2017/decorative" val="1"/>
                </a:ext>
              </a:extLst>
            </p:cNvPr>
            <p:cNvSpPr/>
            <p:nvPr/>
          </p:nvSpPr>
          <p:spPr bwMode="auto">
            <a:xfrm>
              <a:off x="3417469" y="2986363"/>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66" name="Rectangle: Rounded Corners 6">
              <a:extLst>
                <a:ext uri="{FF2B5EF4-FFF2-40B4-BE49-F238E27FC236}">
                  <a16:creationId xmlns:a16="http://schemas.microsoft.com/office/drawing/2014/main" id="{406B8980-023D-BB1D-819D-68BE9BB3290C}"/>
                </a:ext>
                <a:ext uri="{C183D7F6-B498-43B3-948B-1728B52AA6E4}">
                  <adec:decorative xmlns:adec="http://schemas.microsoft.com/office/drawing/2017/decorative" val="1"/>
                </a:ext>
              </a:extLst>
            </p:cNvPr>
            <p:cNvSpPr/>
            <p:nvPr/>
          </p:nvSpPr>
          <p:spPr bwMode="auto">
            <a:xfrm>
              <a:off x="6246676" y="2996959"/>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67" name="Rectangle: Rounded Corners 6">
              <a:extLst>
                <a:ext uri="{FF2B5EF4-FFF2-40B4-BE49-F238E27FC236}">
                  <a16:creationId xmlns:a16="http://schemas.microsoft.com/office/drawing/2014/main" id="{8D32FEA4-BF02-49AC-C18B-15E7FECE6B73}"/>
                </a:ext>
                <a:ext uri="{C183D7F6-B498-43B3-948B-1728B52AA6E4}">
                  <adec:decorative xmlns:adec="http://schemas.microsoft.com/office/drawing/2017/decorative" val="1"/>
                </a:ext>
              </a:extLst>
            </p:cNvPr>
            <p:cNvSpPr/>
            <p:nvPr/>
          </p:nvSpPr>
          <p:spPr bwMode="auto">
            <a:xfrm>
              <a:off x="588263" y="5628958"/>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77" name="Rectangle: Rounded Corners 6">
              <a:extLst>
                <a:ext uri="{FF2B5EF4-FFF2-40B4-BE49-F238E27FC236}">
                  <a16:creationId xmlns:a16="http://schemas.microsoft.com/office/drawing/2014/main" id="{1F4839EF-F9C3-57D2-033E-9F46D967FEEF}"/>
                </a:ext>
                <a:ext uri="{C183D7F6-B498-43B3-948B-1728B52AA6E4}">
                  <adec:decorative xmlns:adec="http://schemas.microsoft.com/office/drawing/2017/decorative" val="1"/>
                </a:ext>
              </a:extLst>
            </p:cNvPr>
            <p:cNvSpPr/>
            <p:nvPr/>
          </p:nvSpPr>
          <p:spPr bwMode="auto">
            <a:xfrm>
              <a:off x="3417469" y="5626076"/>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78" name="Rectangle: Rounded Corners 6">
              <a:extLst>
                <a:ext uri="{FF2B5EF4-FFF2-40B4-BE49-F238E27FC236}">
                  <a16:creationId xmlns:a16="http://schemas.microsoft.com/office/drawing/2014/main" id="{CEED5ADA-229F-5B0E-EFE6-744D303B2BED}"/>
                </a:ext>
                <a:ext uri="{C183D7F6-B498-43B3-948B-1728B52AA6E4}">
                  <adec:decorative xmlns:adec="http://schemas.microsoft.com/office/drawing/2017/decorative" val="1"/>
                </a:ext>
              </a:extLst>
            </p:cNvPr>
            <p:cNvSpPr/>
            <p:nvPr/>
          </p:nvSpPr>
          <p:spPr bwMode="auto">
            <a:xfrm>
              <a:off x="6246676" y="5626076"/>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grpSp>
          <p:nvGrpSpPr>
            <p:cNvPr id="83" name="Group 82">
              <a:extLst>
                <a:ext uri="{FF2B5EF4-FFF2-40B4-BE49-F238E27FC236}">
                  <a16:creationId xmlns:a16="http://schemas.microsoft.com/office/drawing/2014/main" id="{44ED6BBD-55F3-EBA9-FDC2-6B687925B499}"/>
                </a:ext>
                <a:ext uri="{C183D7F6-B498-43B3-948B-1728B52AA6E4}">
                  <adec:decorative xmlns:adec="http://schemas.microsoft.com/office/drawing/2017/decorative" val="1"/>
                </a:ext>
              </a:extLst>
            </p:cNvPr>
            <p:cNvGrpSpPr/>
            <p:nvPr/>
          </p:nvGrpSpPr>
          <p:grpSpPr>
            <a:xfrm flipH="1">
              <a:off x="2497656" y="3749256"/>
              <a:ext cx="240326" cy="240324"/>
              <a:chOff x="2236175" y="1655990"/>
              <a:chExt cx="240326" cy="240324"/>
            </a:xfrm>
          </p:grpSpPr>
          <p:sp>
            <p:nvSpPr>
              <p:cNvPr id="84" name="Oval 83">
                <a:extLst>
                  <a:ext uri="{FF2B5EF4-FFF2-40B4-BE49-F238E27FC236}">
                    <a16:creationId xmlns:a16="http://schemas.microsoft.com/office/drawing/2014/main" id="{729A0849-2B5F-6A1D-A8FF-EDC70D184D0C}"/>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sp>
            <p:nvSpPr>
              <p:cNvPr id="85" name="Graphic 68">
                <a:extLst>
                  <a:ext uri="{FF2B5EF4-FFF2-40B4-BE49-F238E27FC236}">
                    <a16:creationId xmlns:a16="http://schemas.microsoft.com/office/drawing/2014/main" id="{65310C5C-B8F8-3F59-2EA2-38C116625744}"/>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grpSp>
      </p:grpSp>
      <p:sp>
        <p:nvSpPr>
          <p:cNvPr id="94" name="Rectangle: Rounded Corners 93">
            <a:extLst>
              <a:ext uri="{FF2B5EF4-FFF2-40B4-BE49-F238E27FC236}">
                <a16:creationId xmlns:a16="http://schemas.microsoft.com/office/drawing/2014/main" id="{C923C4A4-BB4F-4E8E-0BB9-F06A77D2AAAA}"/>
              </a:ext>
            </a:extLst>
          </p:cNvPr>
          <p:cNvSpPr/>
          <p:nvPr/>
        </p:nvSpPr>
        <p:spPr bwMode="auto">
          <a:xfrm>
            <a:off x="588263" y="1253813"/>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noProof="0">
                <a:ln>
                  <a:noFill/>
                </a:ln>
                <a:solidFill>
                  <a:srgbClr val="8661C5"/>
                </a:solidFill>
                <a:effectLst/>
                <a:uLnTx/>
                <a:uFillTx/>
                <a:latin typeface="Segoe UI Semibold"/>
                <a:ea typeface="Segoe UI" pitchFamily="34" charset="0"/>
                <a:cs typeface="Segoe UI"/>
              </a:rPr>
              <a:t>07h30</a:t>
            </a:r>
          </a:p>
        </p:txBody>
      </p:sp>
      <p:sp>
        <p:nvSpPr>
          <p:cNvPr id="95" name="TextBox 94">
            <a:extLst>
              <a:ext uri="{FF2B5EF4-FFF2-40B4-BE49-F238E27FC236}">
                <a16:creationId xmlns:a16="http://schemas.microsoft.com/office/drawing/2014/main" id="{87EEEADA-F0BE-490D-B3B0-71CE8B79283D}"/>
              </a:ext>
            </a:extLst>
          </p:cNvPr>
          <p:cNvSpPr txBox="1"/>
          <p:nvPr/>
        </p:nvSpPr>
        <p:spPr>
          <a:xfrm>
            <a:off x="588263" y="1587288"/>
            <a:ext cx="2704137" cy="641201"/>
          </a:xfrm>
          <a:prstGeom prst="rect">
            <a:avLst/>
          </a:prstGeom>
          <a:noFill/>
        </p:spPr>
        <p:txBody>
          <a:bodyPr wrap="square" lIns="0" tIns="0" rIns="0" bIns="0" rtlCol="0" anchor="t">
            <a:spAutoFit/>
          </a:bodyPr>
          <a:lstStyle/>
          <a:p>
            <a:pPr marL="0" marR="0" lvl="0" indent="0" algn="l" defTabSz="914400" rtl="0" eaLnBrk="1" fontAlgn="auto" latinLnBrk="0" hangingPunct="1">
              <a:lnSpc>
                <a:spcPts val="1000"/>
              </a:lnSpc>
              <a:spcBef>
                <a:spcPts val="0"/>
              </a:spcBef>
              <a:spcAft>
                <a:spcPts val="400"/>
              </a:spcAft>
              <a:buClrTx/>
              <a:buSzTx/>
              <a:buFontTx/>
              <a:buNone/>
              <a:tabLst/>
              <a:defRPr/>
            </a:pPr>
            <a:r>
              <a:rPr kumimoji="0" lang="fr-FR" sz="1000" b="0" i="0" u="none" strike="noStrike" cap="none" normalizeH="0" noProof="0">
                <a:ln>
                  <a:noFill/>
                </a:ln>
                <a:solidFill>
                  <a:prstClr val="black"/>
                </a:solidFill>
                <a:effectLst/>
                <a:uLnTx/>
                <a:uFillTx/>
                <a:latin typeface="Segoe UI"/>
                <a:ea typeface="+mn-ea"/>
                <a:cs typeface="Segoe UI Semibold"/>
              </a:rPr>
              <a:t>Will arrive au bureau et commande à Copilot de vérifier s'il y a des problèmes urgents dans ses e-mails et ses conversations. Il utilise Copilot dans Outlook pour rédiger des réponses et confirmer la résolution de chaque problème.</a:t>
            </a:r>
          </a:p>
        </p:txBody>
      </p:sp>
      <p:grpSp>
        <p:nvGrpSpPr>
          <p:cNvPr id="63" name="Group 62">
            <a:extLst>
              <a:ext uri="{FF2B5EF4-FFF2-40B4-BE49-F238E27FC236}">
                <a16:creationId xmlns:a16="http://schemas.microsoft.com/office/drawing/2014/main" id="{0A50708D-FD9F-86E0-2B9E-01E54D1B904B}"/>
              </a:ext>
              <a:ext uri="{C183D7F6-B498-43B3-948B-1728B52AA6E4}">
                <adec:decorative xmlns:adec="http://schemas.microsoft.com/office/drawing/2017/decorative" val="1"/>
              </a:ext>
            </a:extLst>
          </p:cNvPr>
          <p:cNvGrpSpPr>
            <a:grpSpLocks/>
          </p:cNvGrpSpPr>
          <p:nvPr/>
        </p:nvGrpSpPr>
        <p:grpSpPr>
          <a:xfrm>
            <a:off x="588263" y="2375244"/>
            <a:ext cx="534543" cy="534543"/>
            <a:chOff x="10616632" y="8381781"/>
            <a:chExt cx="534543" cy="534543"/>
          </a:xfrm>
        </p:grpSpPr>
        <p:sp>
          <p:nvSpPr>
            <p:cNvPr id="65" name="Rounded Rectangle 46">
              <a:extLst>
                <a:ext uri="{FF2B5EF4-FFF2-40B4-BE49-F238E27FC236}">
                  <a16:creationId xmlns:a16="http://schemas.microsoft.com/office/drawing/2014/main" id="{630805B2-AB72-8751-1587-44B0008BDB0A}"/>
                </a:ext>
              </a:extLst>
            </p:cNvPr>
            <p:cNvSpPr/>
            <p:nvPr/>
          </p:nvSpPr>
          <p:spPr bwMode="auto">
            <a:xfrm>
              <a:off x="10616632"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68" name="Picture 2" descr="Zip Co logo SVG free download, id: 101874 - Brandlogos.net">
              <a:hlinkClick r:id="rId4"/>
              <a:extLst>
                <a:ext uri="{FF2B5EF4-FFF2-40B4-BE49-F238E27FC236}">
                  <a16:creationId xmlns:a16="http://schemas.microsoft.com/office/drawing/2014/main" id="{6DE1496A-15EE-21E4-EEF6-3B2E5794CCED}"/>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42420" y="8520465"/>
              <a:ext cx="282965" cy="257174"/>
            </a:xfrm>
            <a:prstGeom prst="rect">
              <a:avLst/>
            </a:prstGeom>
            <a:noFill/>
            <a:extLst>
              <a:ext uri="{909E8E84-426E-40DD-AFC4-6F175D3DCCD1}">
                <a14:hiddenFill xmlns:a14="http://schemas.microsoft.com/office/drawing/2010/main">
                  <a:solidFill>
                    <a:srgbClr val="FFFFFF"/>
                  </a:solidFill>
                </a14:hiddenFill>
              </a:ext>
            </a:extLst>
          </p:spPr>
        </p:pic>
      </p:grpSp>
      <p:sp>
        <p:nvSpPr>
          <p:cNvPr id="99" name="TextBox 98">
            <a:extLst>
              <a:ext uri="{FF2B5EF4-FFF2-40B4-BE49-F238E27FC236}">
                <a16:creationId xmlns:a16="http://schemas.microsoft.com/office/drawing/2014/main" id="{F9DA9915-3AC4-38D8-4395-93C3A42467B2}"/>
              </a:ext>
              <a:ext uri="{C183D7F6-B498-43B3-948B-1728B52AA6E4}">
                <adec:decorative xmlns:adec="http://schemas.microsoft.com/office/drawing/2017/decorative" val="0"/>
              </a:ext>
            </a:extLst>
          </p:cNvPr>
          <p:cNvSpPr txBox="1"/>
          <p:nvPr/>
        </p:nvSpPr>
        <p:spPr>
          <a:xfrm>
            <a:off x="1237053" y="2550182"/>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noProof="0">
                <a:ln>
                  <a:noFill/>
                </a:ln>
                <a:solidFill>
                  <a:prstClr val="black"/>
                </a:solidFill>
                <a:effectLst/>
                <a:uLnTx/>
                <a:uFillTx/>
                <a:latin typeface="Segoe UI Semibold"/>
                <a:ea typeface="+mn-ea"/>
                <a:cs typeface="+mn-cs"/>
              </a:rPr>
              <a:t>Microsoft 365 Chat</a:t>
            </a:r>
          </a:p>
        </p:txBody>
      </p:sp>
      <p:sp>
        <p:nvSpPr>
          <p:cNvPr id="100" name="Title 1">
            <a:extLst>
              <a:ext uri="{FF2B5EF4-FFF2-40B4-BE49-F238E27FC236}">
                <a16:creationId xmlns:a16="http://schemas.microsoft.com/office/drawing/2014/main" id="{F5DF2CCB-4232-C447-139F-805ADC2D2AC0}"/>
              </a:ext>
            </a:extLst>
          </p:cNvPr>
          <p:cNvSpPr txBox="1">
            <a:spLocks/>
          </p:cNvSpPr>
          <p:nvPr/>
        </p:nvSpPr>
        <p:spPr>
          <a:xfrm>
            <a:off x="646864" y="3121738"/>
            <a:ext cx="2443118" cy="369332"/>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Résumer </a:t>
            </a:r>
            <a:r>
              <a:rPr kumimoji="0" lang="fr-FR" sz="800" b="0" i="0" u="none" strike="noStrike" cap="none" spc="0" normalizeH="0" noProof="0">
                <a:ln w="3175">
                  <a:noFill/>
                </a:ln>
                <a:solidFill>
                  <a:prstClr val="black"/>
                </a:solidFill>
                <a:effectLst/>
                <a:uLnTx/>
                <a:uFillTx/>
                <a:latin typeface="Segoe UI"/>
                <a:ea typeface="+mn-ea"/>
                <a:cs typeface="Segoe UI" pitchFamily="34" charset="0"/>
              </a:rPr>
              <a:t>tous les incidents qui ont été signalés hier soir à partir de mes e-mails et de mes messages conversationnels.</a:t>
            </a:r>
          </a:p>
        </p:txBody>
      </p:sp>
      <p:sp>
        <p:nvSpPr>
          <p:cNvPr id="101" name="Rectangle: Rounded Corners 100">
            <a:extLst>
              <a:ext uri="{FF2B5EF4-FFF2-40B4-BE49-F238E27FC236}">
                <a16:creationId xmlns:a16="http://schemas.microsoft.com/office/drawing/2014/main" id="{79B2E7FB-6900-A8AB-42B1-06A4EAD9B5DA}"/>
              </a:ext>
            </a:extLst>
          </p:cNvPr>
          <p:cNvSpPr/>
          <p:nvPr/>
        </p:nvSpPr>
        <p:spPr bwMode="auto">
          <a:xfrm>
            <a:off x="3417469" y="1253813"/>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noProof="0">
                <a:ln>
                  <a:noFill/>
                </a:ln>
                <a:solidFill>
                  <a:srgbClr val="8661C5"/>
                </a:solidFill>
                <a:effectLst/>
                <a:uLnTx/>
                <a:uFillTx/>
                <a:latin typeface="Segoe UI Semibold"/>
                <a:ea typeface="+mn-ea"/>
                <a:cs typeface="Segoe UI"/>
              </a:rPr>
              <a:t>08h00</a:t>
            </a:r>
          </a:p>
        </p:txBody>
      </p:sp>
      <p:sp>
        <p:nvSpPr>
          <p:cNvPr id="102" name="TextBox 101">
            <a:extLst>
              <a:ext uri="{FF2B5EF4-FFF2-40B4-BE49-F238E27FC236}">
                <a16:creationId xmlns:a16="http://schemas.microsoft.com/office/drawing/2014/main" id="{99B12607-E9B9-A595-E769-8D34443A4484}"/>
              </a:ext>
            </a:extLst>
          </p:cNvPr>
          <p:cNvSpPr txBox="1"/>
          <p:nvPr/>
        </p:nvSpPr>
        <p:spPr>
          <a:xfrm>
            <a:off x="3417469" y="1587288"/>
            <a:ext cx="2598477" cy="615553"/>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1000" b="0" i="0" u="none" strike="noStrike" cap="none" normalizeH="0" noProof="0">
                <a:ln>
                  <a:noFill/>
                </a:ln>
                <a:solidFill>
                  <a:prstClr val="black"/>
                </a:solidFill>
                <a:effectLst/>
                <a:uLnTx/>
                <a:uFillTx/>
                <a:latin typeface="Segoe UI"/>
                <a:ea typeface="+mn-ea"/>
                <a:cs typeface="Segoe UI Semibold"/>
              </a:rPr>
              <a:t>Il participe à la réunion debout quotidienne pour discuter des priorités de la journée. Pendant la réunion, Will vérifie les questions restées sans réponse sur Copilot.</a:t>
            </a:r>
          </a:p>
        </p:txBody>
      </p:sp>
      <p:grpSp>
        <p:nvGrpSpPr>
          <p:cNvPr id="2" name="Group 1">
            <a:extLst>
              <a:ext uri="{FF2B5EF4-FFF2-40B4-BE49-F238E27FC236}">
                <a16:creationId xmlns:a16="http://schemas.microsoft.com/office/drawing/2014/main" id="{1AA2ADF2-058D-4B65-612A-F3C4E105D6E0}"/>
              </a:ext>
              <a:ext uri="{C183D7F6-B498-43B3-948B-1728B52AA6E4}">
                <adec:decorative xmlns:adec="http://schemas.microsoft.com/office/drawing/2017/decorative" val="1"/>
              </a:ext>
            </a:extLst>
          </p:cNvPr>
          <p:cNvGrpSpPr>
            <a:grpSpLocks/>
          </p:cNvGrpSpPr>
          <p:nvPr/>
        </p:nvGrpSpPr>
        <p:grpSpPr>
          <a:xfrm>
            <a:off x="3417469" y="2375244"/>
            <a:ext cx="534543" cy="534543"/>
            <a:chOff x="4236994" y="8381781"/>
            <a:chExt cx="534543" cy="534543"/>
          </a:xfrm>
        </p:grpSpPr>
        <p:sp>
          <p:nvSpPr>
            <p:cNvPr id="4" name="Rounded Rectangle 46">
              <a:extLst>
                <a:ext uri="{FF2B5EF4-FFF2-40B4-BE49-F238E27FC236}">
                  <a16:creationId xmlns:a16="http://schemas.microsoft.com/office/drawing/2014/main" id="{5370F822-4423-BFD6-B6F5-49A6E1F36BFE}"/>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10" name="Picture 6" descr="Microsoft Teams Logo, symbol, meaning, history, PNG">
              <a:hlinkClick r:id="rId6"/>
              <a:extLst>
                <a:ext uri="{FF2B5EF4-FFF2-40B4-BE49-F238E27FC236}">
                  <a16:creationId xmlns:a16="http://schemas.microsoft.com/office/drawing/2014/main" id="{9A1A0977-CDE9-9B1E-DC9F-851B78E1D83B}"/>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sp>
        <p:nvSpPr>
          <p:cNvPr id="106" name="TextBox 105">
            <a:extLst>
              <a:ext uri="{FF2B5EF4-FFF2-40B4-BE49-F238E27FC236}">
                <a16:creationId xmlns:a16="http://schemas.microsoft.com/office/drawing/2014/main" id="{C79442BE-C259-CFF1-5BE4-567771AEFB11}"/>
              </a:ext>
              <a:ext uri="{C183D7F6-B498-43B3-948B-1728B52AA6E4}">
                <adec:decorative xmlns:adec="http://schemas.microsoft.com/office/drawing/2017/decorative" val="0"/>
              </a:ext>
            </a:extLst>
          </p:cNvPr>
          <p:cNvSpPr txBox="1"/>
          <p:nvPr/>
        </p:nvSpPr>
        <p:spPr>
          <a:xfrm>
            <a:off x="4037252" y="2550182"/>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noProof="0">
                <a:ln>
                  <a:noFill/>
                </a:ln>
                <a:solidFill>
                  <a:prstClr val="black"/>
                </a:solidFill>
                <a:effectLst/>
                <a:uLnTx/>
                <a:uFillTx/>
                <a:latin typeface="Segoe UI Semibold"/>
                <a:ea typeface="+mn-ea"/>
                <a:cs typeface="+mn-cs"/>
              </a:rPr>
              <a:t>Copilot dans Teams</a:t>
            </a:r>
          </a:p>
        </p:txBody>
      </p:sp>
      <p:sp>
        <p:nvSpPr>
          <p:cNvPr id="107" name="Title 1">
            <a:extLst>
              <a:ext uri="{FF2B5EF4-FFF2-40B4-BE49-F238E27FC236}">
                <a16:creationId xmlns:a16="http://schemas.microsoft.com/office/drawing/2014/main" id="{17ACD682-BCDD-3B05-3925-B54889D7E2F1}"/>
              </a:ext>
            </a:extLst>
          </p:cNvPr>
          <p:cNvSpPr txBox="1">
            <a:spLocks/>
          </p:cNvSpPr>
          <p:nvPr/>
        </p:nvSpPr>
        <p:spPr>
          <a:xfrm>
            <a:off x="3476070" y="3183292"/>
            <a:ext cx="2443118" cy="246221"/>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Me dire </a:t>
            </a:r>
            <a:r>
              <a:rPr kumimoji="0" lang="fr-FR" sz="800" b="0" i="0" u="none" strike="noStrike" cap="none" spc="0" normalizeH="0" noProof="0">
                <a:ln w="3175">
                  <a:noFill/>
                </a:ln>
                <a:solidFill>
                  <a:prstClr val="black"/>
                </a:solidFill>
                <a:effectLst/>
                <a:uLnTx/>
                <a:uFillTx/>
                <a:latin typeface="Segoe UI"/>
                <a:ea typeface="+mn-ea"/>
                <a:cs typeface="Segoe UI" pitchFamily="34" charset="0"/>
              </a:rPr>
              <a:t>s'il y a des questions restées sans réponse et suggérer des questions à poser. </a:t>
            </a:r>
          </a:p>
        </p:txBody>
      </p:sp>
      <p:sp>
        <p:nvSpPr>
          <p:cNvPr id="109" name="Rectangle: Rounded Corners 108">
            <a:extLst>
              <a:ext uri="{FF2B5EF4-FFF2-40B4-BE49-F238E27FC236}">
                <a16:creationId xmlns:a16="http://schemas.microsoft.com/office/drawing/2014/main" id="{923F4164-83DA-7B7E-3D52-36156A55603D}"/>
              </a:ext>
            </a:extLst>
          </p:cNvPr>
          <p:cNvSpPr/>
          <p:nvPr/>
        </p:nvSpPr>
        <p:spPr bwMode="auto">
          <a:xfrm>
            <a:off x="6246676" y="1255141"/>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noProof="0">
                <a:ln>
                  <a:noFill/>
                </a:ln>
                <a:solidFill>
                  <a:srgbClr val="8661C5"/>
                </a:solidFill>
                <a:effectLst/>
                <a:uLnTx/>
                <a:uFillTx/>
                <a:latin typeface="Segoe UI Semibold"/>
                <a:ea typeface="+mn-ea"/>
                <a:cs typeface="Segoe UI"/>
              </a:rPr>
              <a:t>09h00</a:t>
            </a:r>
          </a:p>
        </p:txBody>
      </p:sp>
      <p:sp>
        <p:nvSpPr>
          <p:cNvPr id="110" name="TextBox 109">
            <a:extLst>
              <a:ext uri="{FF2B5EF4-FFF2-40B4-BE49-F238E27FC236}">
                <a16:creationId xmlns:a16="http://schemas.microsoft.com/office/drawing/2014/main" id="{E0A176A1-1DCD-8E14-4C15-B4CD9305A79A}"/>
              </a:ext>
            </a:extLst>
          </p:cNvPr>
          <p:cNvSpPr txBox="1"/>
          <p:nvPr/>
        </p:nvSpPr>
        <p:spPr>
          <a:xfrm>
            <a:off x="6246676" y="1587288"/>
            <a:ext cx="2704137" cy="705321"/>
          </a:xfrm>
          <a:prstGeom prst="rect">
            <a:avLst/>
          </a:prstGeom>
          <a:noFill/>
        </p:spPr>
        <p:txBody>
          <a:bodyPr wrap="square" lIns="0" tIns="0" rIns="0" bIns="0" rtlCol="0" anchor="t">
            <a:spAutoFit/>
          </a:bodyPr>
          <a:lstStyle/>
          <a:p>
            <a:pPr marL="0" marR="0" lvl="0" indent="0" algn="l" defTabSz="914400" rtl="0" eaLnBrk="1" fontAlgn="auto" latinLnBrk="0" hangingPunct="1">
              <a:lnSpc>
                <a:spcPts val="1050"/>
              </a:lnSpc>
              <a:spcBef>
                <a:spcPts val="0"/>
              </a:spcBef>
              <a:spcAft>
                <a:spcPts val="400"/>
              </a:spcAft>
              <a:buClrTx/>
              <a:buSzTx/>
              <a:buFontTx/>
              <a:buNone/>
              <a:tabLst/>
              <a:defRPr/>
            </a:pPr>
            <a:r>
              <a:rPr kumimoji="0" lang="fr-FR" sz="1000" b="0" i="0" u="none" strike="noStrike" cap="none" normalizeH="0" noProof="0">
                <a:ln>
                  <a:noFill/>
                </a:ln>
                <a:solidFill>
                  <a:prstClr val="black"/>
                </a:solidFill>
                <a:effectLst/>
                <a:uLnTx/>
                <a:uFillTx/>
                <a:latin typeface="Segoe UI"/>
                <a:ea typeface="+mn-ea"/>
                <a:cs typeface="Segoe UI Semibold"/>
              </a:rPr>
              <a:t>Comme Will n'a aucun problème système à résoudre en ce moment, il peut apporter des modifications à un plan de projet. Il commande à Copilot de remplir quelques sections manquantes. </a:t>
            </a:r>
          </a:p>
        </p:txBody>
      </p:sp>
      <p:grpSp>
        <p:nvGrpSpPr>
          <p:cNvPr id="23" name="Group 22">
            <a:extLst>
              <a:ext uri="{FF2B5EF4-FFF2-40B4-BE49-F238E27FC236}">
                <a16:creationId xmlns:a16="http://schemas.microsoft.com/office/drawing/2014/main" id="{1940CE5E-0518-547F-19A8-E36114B503E3}"/>
              </a:ext>
              <a:ext uri="{C183D7F6-B498-43B3-948B-1728B52AA6E4}">
                <adec:decorative xmlns:adec="http://schemas.microsoft.com/office/drawing/2017/decorative" val="1"/>
              </a:ext>
            </a:extLst>
          </p:cNvPr>
          <p:cNvGrpSpPr>
            <a:grpSpLocks/>
          </p:cNvGrpSpPr>
          <p:nvPr/>
        </p:nvGrpSpPr>
        <p:grpSpPr>
          <a:xfrm>
            <a:off x="6246676" y="2375244"/>
            <a:ext cx="534543" cy="534543"/>
            <a:chOff x="1047176" y="8381781"/>
            <a:chExt cx="534543" cy="534543"/>
          </a:xfrm>
        </p:grpSpPr>
        <p:sp>
          <p:nvSpPr>
            <p:cNvPr id="24" name="server_2" title="Icon of a server with a padlock in the lower right corner">
              <a:extLst>
                <a:ext uri="{FF2B5EF4-FFF2-40B4-BE49-F238E27FC236}">
                  <a16:creationId xmlns:a16="http://schemas.microsoft.com/office/drawing/2014/main" id="{B6A7976A-0CDD-0098-892D-7BD56E587158}"/>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normalizeH="0" noProof="0">
                <a:ln>
                  <a:noFill/>
                </a:ln>
                <a:gradFill>
                  <a:gsLst>
                    <a:gs pos="0">
                      <a:srgbClr val="505050"/>
                    </a:gs>
                    <a:gs pos="100000">
                      <a:srgbClr val="505050"/>
                    </a:gs>
                  </a:gsLst>
                </a:gradFill>
                <a:effectLst/>
                <a:uLnTx/>
                <a:uFillTx/>
                <a:latin typeface="Segoe UI"/>
                <a:ea typeface="+mn-ea"/>
                <a:cs typeface="+mn-cs"/>
              </a:endParaRPr>
            </a:p>
          </p:txBody>
        </p:sp>
        <p:sp>
          <p:nvSpPr>
            <p:cNvPr id="25" name="Rounded Rectangle 46">
              <a:extLst>
                <a:ext uri="{FF2B5EF4-FFF2-40B4-BE49-F238E27FC236}">
                  <a16:creationId xmlns:a16="http://schemas.microsoft.com/office/drawing/2014/main" id="{AB336377-F3CD-176A-5A5A-458B7361DBBA}"/>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32" name="Picture 10" descr="Microsoft Word Logo - PNG and Vector - Logo Download">
              <a:hlinkClick r:id="rId8"/>
              <a:extLst>
                <a:ext uri="{FF2B5EF4-FFF2-40B4-BE49-F238E27FC236}">
                  <a16:creationId xmlns:a16="http://schemas.microsoft.com/office/drawing/2014/main" id="{484A93E2-40BA-6BCE-992A-A9DC4B8C858B}"/>
                </a:ext>
              </a:extLst>
            </p:cNvPr>
            <p:cNvPicPr>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sp>
        <p:nvSpPr>
          <p:cNvPr id="114" name="TextBox 113">
            <a:extLst>
              <a:ext uri="{FF2B5EF4-FFF2-40B4-BE49-F238E27FC236}">
                <a16:creationId xmlns:a16="http://schemas.microsoft.com/office/drawing/2014/main" id="{71A2B87D-9DDC-46F7-4B49-B5DF028E0D38}"/>
              </a:ext>
              <a:ext uri="{C183D7F6-B498-43B3-948B-1728B52AA6E4}">
                <adec:decorative xmlns:adec="http://schemas.microsoft.com/office/drawing/2017/decorative" val="0"/>
              </a:ext>
            </a:extLst>
          </p:cNvPr>
          <p:cNvSpPr txBox="1"/>
          <p:nvPr/>
        </p:nvSpPr>
        <p:spPr>
          <a:xfrm>
            <a:off x="6897019" y="2550182"/>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noProof="0">
                <a:ln>
                  <a:noFill/>
                </a:ln>
                <a:solidFill>
                  <a:prstClr val="black"/>
                </a:solidFill>
                <a:effectLst/>
                <a:uLnTx/>
                <a:uFillTx/>
                <a:latin typeface="Segoe UI Semibold"/>
                <a:ea typeface="+mn-ea"/>
                <a:cs typeface="+mn-cs"/>
              </a:rPr>
              <a:t>Copilot dans Word</a:t>
            </a:r>
          </a:p>
        </p:txBody>
      </p:sp>
      <p:sp>
        <p:nvSpPr>
          <p:cNvPr id="115" name="Title 1">
            <a:extLst>
              <a:ext uri="{FF2B5EF4-FFF2-40B4-BE49-F238E27FC236}">
                <a16:creationId xmlns:a16="http://schemas.microsoft.com/office/drawing/2014/main" id="{A2FB1C82-F170-9458-D7C7-C1BDB94AF961}"/>
              </a:ext>
            </a:extLst>
          </p:cNvPr>
          <p:cNvSpPr txBox="1">
            <a:spLocks/>
          </p:cNvSpPr>
          <p:nvPr/>
        </p:nvSpPr>
        <p:spPr>
          <a:xfrm>
            <a:off x="6305277" y="3132334"/>
            <a:ext cx="2443118" cy="369332"/>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Créer un paragraphe </a:t>
            </a:r>
            <a:r>
              <a:rPr kumimoji="0" lang="fr-FR" sz="800" b="0" i="0" u="none" strike="noStrike" cap="none" spc="0" normalizeH="0" noProof="0">
                <a:ln w="3175">
                  <a:noFill/>
                </a:ln>
                <a:solidFill>
                  <a:prstClr val="black"/>
                </a:solidFill>
                <a:effectLst/>
                <a:uLnTx/>
                <a:uFillTx/>
                <a:latin typeface="Segoe UI"/>
                <a:ea typeface="+mn-ea"/>
                <a:cs typeface="Segoe UI" pitchFamily="34" charset="0"/>
              </a:rPr>
              <a:t>sur les modifications de paramètres système à partir de la</a:t>
            </a:r>
            <a:r>
              <a:rPr kumimoji="0" lang="fr-FR" sz="800" i="0" strike="noStrike" cap="none" spc="0" normalizeH="0" noProof="0">
                <a:ln w="3175">
                  <a:noFill/>
                </a:ln>
                <a:effectLst/>
                <a:uLnTx/>
                <a:uFillTx/>
                <a:latin typeface="Segoe UI"/>
                <a:ea typeface="+mn-ea"/>
                <a:cs typeface="Segoe UI" pitchFamily="34" charset="0"/>
              </a:rPr>
              <a:t> </a:t>
            </a:r>
            <a:r>
              <a:rPr kumimoji="0" lang="fr-FR" sz="800" b="0" i="0" u="sng" strike="noStrike" cap="none" spc="0" normalizeH="0" noProof="0">
                <a:ln w="3175">
                  <a:noFill/>
                </a:ln>
                <a:solidFill>
                  <a:srgbClr val="0070C0"/>
                </a:solidFill>
                <a:effectLst/>
                <a:uLnTx/>
                <a:uFillTx/>
                <a:latin typeface="Segoe UI"/>
                <a:ea typeface="+mn-ea"/>
                <a:cs typeface="Segoe UI" pitchFamily="34" charset="0"/>
              </a:rPr>
              <a:t>documentation de mise à niveau du système </a:t>
            </a:r>
            <a:r>
              <a:rPr kumimoji="0" lang="fr-FR" sz="800" b="0" i="0" u="sng" strike="noStrike" cap="none" spc="0" normalizeH="0" noProof="0" err="1">
                <a:ln w="3175">
                  <a:noFill/>
                </a:ln>
                <a:solidFill>
                  <a:srgbClr val="0070C0"/>
                </a:solidFill>
                <a:effectLst/>
                <a:uLnTx/>
                <a:uFillTx/>
                <a:latin typeface="Segoe UI"/>
                <a:ea typeface="+mn-ea"/>
                <a:cs typeface="Segoe UI" pitchFamily="34" charset="0"/>
              </a:rPr>
              <a:t>Fabrikam</a:t>
            </a:r>
            <a:endParaRPr kumimoji="0" lang="fr-FR" sz="800" b="0" i="0" u="sng" strike="noStrike" cap="none" spc="0" normalizeH="0" noProof="0">
              <a:ln w="3175">
                <a:noFill/>
              </a:ln>
              <a:solidFill>
                <a:srgbClr val="0070C0"/>
              </a:solidFill>
              <a:effectLst/>
              <a:uLnTx/>
              <a:uFillTx/>
              <a:latin typeface="Segoe UI"/>
              <a:ea typeface="+mn-ea"/>
              <a:cs typeface="Segoe UI" pitchFamily="34" charset="0"/>
            </a:endParaRPr>
          </a:p>
        </p:txBody>
      </p:sp>
      <p:sp>
        <p:nvSpPr>
          <p:cNvPr id="116" name="Rectangle: Rounded Corners 115">
            <a:extLst>
              <a:ext uri="{FF2B5EF4-FFF2-40B4-BE49-F238E27FC236}">
                <a16:creationId xmlns:a16="http://schemas.microsoft.com/office/drawing/2014/main" id="{E0A66A76-0819-EA8A-E84D-056183A7AF12}"/>
              </a:ext>
            </a:extLst>
          </p:cNvPr>
          <p:cNvSpPr/>
          <p:nvPr/>
        </p:nvSpPr>
        <p:spPr bwMode="auto">
          <a:xfrm>
            <a:off x="6246676" y="3722700"/>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noProof="0">
                <a:ln>
                  <a:noFill/>
                </a:ln>
                <a:solidFill>
                  <a:srgbClr val="8661C5"/>
                </a:solidFill>
                <a:effectLst/>
                <a:uLnTx/>
                <a:uFillTx/>
                <a:latin typeface="Segoe UI Semibold"/>
                <a:ea typeface="+mn-ea"/>
                <a:cs typeface="Segoe UI"/>
              </a:rPr>
              <a:t>01h30</a:t>
            </a:r>
          </a:p>
        </p:txBody>
      </p:sp>
      <p:sp>
        <p:nvSpPr>
          <p:cNvPr id="117" name="TextBox 116">
            <a:extLst>
              <a:ext uri="{FF2B5EF4-FFF2-40B4-BE49-F238E27FC236}">
                <a16:creationId xmlns:a16="http://schemas.microsoft.com/office/drawing/2014/main" id="{46C425F3-97F3-9B6C-4977-A0FA816DBA1F}"/>
              </a:ext>
            </a:extLst>
          </p:cNvPr>
          <p:cNvSpPr txBox="1"/>
          <p:nvPr/>
        </p:nvSpPr>
        <p:spPr>
          <a:xfrm>
            <a:off x="6246676" y="4075061"/>
            <a:ext cx="2824298" cy="846386"/>
          </a:xfrm>
          <a:prstGeom prst="rect">
            <a:avLst/>
          </a:prstGeom>
          <a:noFill/>
        </p:spPr>
        <p:txBody>
          <a:bodyPr wrap="square" lIns="0" tIns="0" rIns="0" bIns="0" rtlCol="0" anchor="t">
            <a:spAutoFit/>
          </a:bodyPr>
          <a:lstStyle/>
          <a:p>
            <a:pPr marL="0" marR="0" lvl="0" indent="0" algn="l" defTabSz="914400" rtl="0" eaLnBrk="1" fontAlgn="auto" latinLnBrk="0" hangingPunct="1">
              <a:lnSpc>
                <a:spcPts val="1050"/>
              </a:lnSpc>
              <a:spcBef>
                <a:spcPts val="0"/>
              </a:spcBef>
              <a:spcAft>
                <a:spcPts val="400"/>
              </a:spcAft>
              <a:buClrTx/>
              <a:buSzTx/>
              <a:buFontTx/>
              <a:buNone/>
              <a:tabLst/>
              <a:defRPr/>
            </a:pPr>
            <a:r>
              <a:rPr kumimoji="0" lang="fr-FR" sz="1000" b="0" i="0" u="none" strike="noStrike" cap="none" normalizeH="0" noProof="0">
                <a:ln>
                  <a:noFill/>
                </a:ln>
                <a:solidFill>
                  <a:prstClr val="black"/>
                </a:solidFill>
                <a:effectLst/>
                <a:uLnTx/>
                <a:uFillTx/>
                <a:latin typeface="Segoe UI"/>
                <a:ea typeface="+mn-ea"/>
                <a:cs typeface="Segoe UI Semibold"/>
              </a:rPr>
              <a:t>En prévision d'une réunion avec les RH, Will révise sa présentation sur ses recommandations concernant une nouvelle solution d'expérience employé demandée par les RH. Il utilise Bing Chat Enterprise pour résumer le site Web du produit, puis transforme ce résumé en diapositive.</a:t>
            </a:r>
          </a:p>
        </p:txBody>
      </p:sp>
      <p:grpSp>
        <p:nvGrpSpPr>
          <p:cNvPr id="70" name="Group 69">
            <a:extLst>
              <a:ext uri="{FF2B5EF4-FFF2-40B4-BE49-F238E27FC236}">
                <a16:creationId xmlns:a16="http://schemas.microsoft.com/office/drawing/2014/main" id="{7FB61D80-9419-3D5F-CAC0-82945BD4F079}"/>
              </a:ext>
              <a:ext uri="{C183D7F6-B498-43B3-948B-1728B52AA6E4}">
                <adec:decorative xmlns:adec="http://schemas.microsoft.com/office/drawing/2017/decorative" val="1"/>
              </a:ext>
            </a:extLst>
          </p:cNvPr>
          <p:cNvGrpSpPr>
            <a:grpSpLocks/>
          </p:cNvGrpSpPr>
          <p:nvPr/>
        </p:nvGrpSpPr>
        <p:grpSpPr>
          <a:xfrm>
            <a:off x="6246676" y="5003768"/>
            <a:ext cx="534543" cy="534543"/>
            <a:chOff x="9021721" y="8381781"/>
            <a:chExt cx="534543" cy="534543"/>
          </a:xfrm>
        </p:grpSpPr>
        <p:sp>
          <p:nvSpPr>
            <p:cNvPr id="71" name="Rounded Rectangle 46">
              <a:extLst>
                <a:ext uri="{FF2B5EF4-FFF2-40B4-BE49-F238E27FC236}">
                  <a16:creationId xmlns:a16="http://schemas.microsoft.com/office/drawing/2014/main" id="{0E385661-1BB9-5446-0BCB-F9B3DC9F29BA}"/>
                </a:ext>
              </a:extLst>
            </p:cNvPr>
            <p:cNvSpPr/>
            <p:nvPr/>
          </p:nvSpPr>
          <p:spPr bwMode="auto">
            <a:xfrm>
              <a:off x="9021721"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72" name="Picture 4" descr="Microsoft PowerPoint Logo - PNG and Vector - Logo Download">
              <a:hlinkClick r:id="rId10"/>
              <a:extLst>
                <a:ext uri="{FF2B5EF4-FFF2-40B4-BE49-F238E27FC236}">
                  <a16:creationId xmlns:a16="http://schemas.microsoft.com/office/drawing/2014/main" id="{6753667C-EA86-17A8-F20E-919F63EAEED7}"/>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132039" y="8503049"/>
              <a:ext cx="313907" cy="292007"/>
            </a:xfrm>
            <a:prstGeom prst="rect">
              <a:avLst/>
            </a:prstGeom>
            <a:noFill/>
            <a:extLst>
              <a:ext uri="{909E8E84-426E-40DD-AFC4-6F175D3DCCD1}">
                <a14:hiddenFill xmlns:a14="http://schemas.microsoft.com/office/drawing/2010/main">
                  <a:solidFill>
                    <a:srgbClr val="FFFFFF"/>
                  </a:solidFill>
                </a14:hiddenFill>
              </a:ext>
            </a:extLst>
          </p:spPr>
        </p:pic>
      </p:grpSp>
      <p:sp>
        <p:nvSpPr>
          <p:cNvPr id="121" name="TextBox 120">
            <a:extLst>
              <a:ext uri="{FF2B5EF4-FFF2-40B4-BE49-F238E27FC236}">
                <a16:creationId xmlns:a16="http://schemas.microsoft.com/office/drawing/2014/main" id="{9745D078-24B6-4454-1944-A8050E88750F}"/>
              </a:ext>
              <a:ext uri="{C183D7F6-B498-43B3-948B-1728B52AA6E4}">
                <adec:decorative xmlns:adec="http://schemas.microsoft.com/office/drawing/2017/decorative" val="0"/>
              </a:ext>
            </a:extLst>
          </p:cNvPr>
          <p:cNvSpPr txBox="1"/>
          <p:nvPr/>
        </p:nvSpPr>
        <p:spPr>
          <a:xfrm>
            <a:off x="6897019" y="5178706"/>
            <a:ext cx="1736472"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noProof="0">
                <a:ln>
                  <a:noFill/>
                </a:ln>
                <a:solidFill>
                  <a:prstClr val="black"/>
                </a:solidFill>
                <a:effectLst/>
                <a:uLnTx/>
                <a:uFillTx/>
                <a:latin typeface="Segoe UI Semibold"/>
                <a:ea typeface="+mn-ea"/>
                <a:cs typeface="+mn-cs"/>
              </a:rPr>
              <a:t>Copilot dans PowerPoint</a:t>
            </a:r>
          </a:p>
        </p:txBody>
      </p:sp>
      <p:sp>
        <p:nvSpPr>
          <p:cNvPr id="122" name="Title 1">
            <a:extLst>
              <a:ext uri="{FF2B5EF4-FFF2-40B4-BE49-F238E27FC236}">
                <a16:creationId xmlns:a16="http://schemas.microsoft.com/office/drawing/2014/main" id="{156573AC-5A1A-A25D-B909-7935293F451F}"/>
              </a:ext>
            </a:extLst>
          </p:cNvPr>
          <p:cNvSpPr txBox="1">
            <a:spLocks/>
          </p:cNvSpPr>
          <p:nvPr/>
        </p:nvSpPr>
        <p:spPr>
          <a:xfrm>
            <a:off x="6315091" y="5823006"/>
            <a:ext cx="2443118" cy="246221"/>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Ajouter une diapositive</a:t>
            </a:r>
            <a:r>
              <a:rPr kumimoji="0" lang="fr-FR" sz="800" b="1" i="0" u="none" strike="noStrike" cap="none" spc="0" normalizeH="0" noProof="0">
                <a:ln w="3175">
                  <a:noFill/>
                </a:ln>
                <a:solidFill>
                  <a:prstClr val="black"/>
                </a:solidFill>
                <a:effectLst/>
                <a:uLnTx/>
                <a:uFillTx/>
                <a:latin typeface="Segoe UI"/>
                <a:ea typeface="+mn-ea"/>
                <a:cs typeface="Segoe UI" pitchFamily="34" charset="0"/>
              </a:rPr>
              <a:t> </a:t>
            </a:r>
            <a:r>
              <a:rPr kumimoji="0" lang="fr-FR" sz="800" b="0" i="0" u="none" strike="noStrike" cap="none" spc="0" normalizeH="0" noProof="0">
                <a:ln w="3175">
                  <a:noFill/>
                </a:ln>
                <a:solidFill>
                  <a:prstClr val="black"/>
                </a:solidFill>
                <a:effectLst/>
                <a:uLnTx/>
                <a:uFillTx/>
                <a:latin typeface="Segoe UI"/>
                <a:ea typeface="+mn-ea"/>
                <a:cs typeface="Segoe UI" pitchFamily="34" charset="0"/>
              </a:rPr>
              <a:t>basée sur [copier le résumé du site Web]</a:t>
            </a:r>
          </a:p>
        </p:txBody>
      </p:sp>
      <p:sp>
        <p:nvSpPr>
          <p:cNvPr id="123" name="Rectangle: Rounded Corners 122">
            <a:extLst>
              <a:ext uri="{FF2B5EF4-FFF2-40B4-BE49-F238E27FC236}">
                <a16:creationId xmlns:a16="http://schemas.microsoft.com/office/drawing/2014/main" id="{8447AB4B-B9FA-D225-6AC7-8082DCC43B33}"/>
              </a:ext>
            </a:extLst>
          </p:cNvPr>
          <p:cNvSpPr/>
          <p:nvPr/>
        </p:nvSpPr>
        <p:spPr bwMode="auto">
          <a:xfrm>
            <a:off x="3417469" y="3722700"/>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noProof="0">
                <a:ln>
                  <a:noFill/>
                </a:ln>
                <a:solidFill>
                  <a:srgbClr val="8661C5"/>
                </a:solidFill>
                <a:effectLst/>
                <a:uLnTx/>
                <a:uFillTx/>
                <a:latin typeface="Segoe UI Semibold"/>
                <a:ea typeface="+mn-ea"/>
                <a:cs typeface="Segoe UI"/>
              </a:rPr>
              <a:t>15h00</a:t>
            </a:r>
          </a:p>
        </p:txBody>
      </p:sp>
      <p:sp>
        <p:nvSpPr>
          <p:cNvPr id="124" name="TextBox 123">
            <a:extLst>
              <a:ext uri="{FF2B5EF4-FFF2-40B4-BE49-F238E27FC236}">
                <a16:creationId xmlns:a16="http://schemas.microsoft.com/office/drawing/2014/main" id="{45432205-8E47-5CF9-64ED-49C786863ACD}"/>
              </a:ext>
            </a:extLst>
          </p:cNvPr>
          <p:cNvSpPr txBox="1"/>
          <p:nvPr/>
        </p:nvSpPr>
        <p:spPr>
          <a:xfrm>
            <a:off x="3417469" y="4075061"/>
            <a:ext cx="2598477" cy="769441"/>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1000" b="0" i="0" u="none" strike="noStrike" cap="none" normalizeH="0" noProof="0">
                <a:ln>
                  <a:noFill/>
                </a:ln>
                <a:solidFill>
                  <a:prstClr val="black"/>
                </a:solidFill>
                <a:effectLst/>
                <a:uLnTx/>
                <a:uFillTx/>
                <a:latin typeface="Segoe UI"/>
                <a:ea typeface="+mn-ea"/>
                <a:cs typeface="Segoe UI Semibold"/>
              </a:rPr>
              <a:t>Will revient dans Teams pour se mettre à jour sur une réunion qu'il a manquée en raison d'un problème de serveur à résoudre. Il vérifie le résumé et demande les points clés et les éléments d'action. </a:t>
            </a:r>
          </a:p>
        </p:txBody>
      </p:sp>
      <p:grpSp>
        <p:nvGrpSpPr>
          <p:cNvPr id="125" name="Group 124">
            <a:extLst>
              <a:ext uri="{FF2B5EF4-FFF2-40B4-BE49-F238E27FC236}">
                <a16:creationId xmlns:a16="http://schemas.microsoft.com/office/drawing/2014/main" id="{7A90CB05-E067-0528-96AB-E5A137EA223C}"/>
              </a:ext>
              <a:ext uri="{C183D7F6-B498-43B3-948B-1728B52AA6E4}">
                <adec:decorative xmlns:adec="http://schemas.microsoft.com/office/drawing/2017/decorative" val="1"/>
              </a:ext>
            </a:extLst>
          </p:cNvPr>
          <p:cNvGrpSpPr/>
          <p:nvPr/>
        </p:nvGrpSpPr>
        <p:grpSpPr>
          <a:xfrm>
            <a:off x="3417469" y="5003768"/>
            <a:ext cx="534543" cy="534543"/>
            <a:chOff x="4236994" y="8381781"/>
            <a:chExt cx="534543" cy="534543"/>
          </a:xfrm>
        </p:grpSpPr>
        <p:sp>
          <p:nvSpPr>
            <p:cNvPr id="126" name="Rounded Rectangle 46">
              <a:extLst>
                <a:ext uri="{FF2B5EF4-FFF2-40B4-BE49-F238E27FC236}">
                  <a16:creationId xmlns:a16="http://schemas.microsoft.com/office/drawing/2014/main" id="{F82D87E8-D782-5CF7-66D7-89A47FF04740}"/>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127" name="Picture 6" descr="Microsoft Teams Logo, symbol, meaning, history, PNG">
              <a:hlinkClick r:id="rId6"/>
              <a:extLst>
                <a:ext uri="{FF2B5EF4-FFF2-40B4-BE49-F238E27FC236}">
                  <a16:creationId xmlns:a16="http://schemas.microsoft.com/office/drawing/2014/main" id="{9CC719E6-5720-C64B-ED1F-95B649E8F268}"/>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sp>
        <p:nvSpPr>
          <p:cNvPr id="128" name="TextBox 127">
            <a:extLst>
              <a:ext uri="{FF2B5EF4-FFF2-40B4-BE49-F238E27FC236}">
                <a16:creationId xmlns:a16="http://schemas.microsoft.com/office/drawing/2014/main" id="{4162B044-3E1D-15C6-8A87-99884702DF79}"/>
              </a:ext>
              <a:ext uri="{C183D7F6-B498-43B3-948B-1728B52AA6E4}">
                <adec:decorative xmlns:adec="http://schemas.microsoft.com/office/drawing/2017/decorative" val="0"/>
              </a:ext>
            </a:extLst>
          </p:cNvPr>
          <p:cNvSpPr txBox="1"/>
          <p:nvPr/>
        </p:nvSpPr>
        <p:spPr>
          <a:xfrm>
            <a:off x="4037252" y="5178706"/>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noProof="0">
                <a:ln>
                  <a:noFill/>
                </a:ln>
                <a:solidFill>
                  <a:prstClr val="black"/>
                </a:solidFill>
                <a:effectLst/>
                <a:uLnTx/>
                <a:uFillTx/>
                <a:latin typeface="Segoe UI Semibold"/>
                <a:ea typeface="+mn-ea"/>
                <a:cs typeface="+mn-cs"/>
              </a:rPr>
              <a:t>Copilot dans Teams</a:t>
            </a:r>
          </a:p>
        </p:txBody>
      </p:sp>
      <p:sp>
        <p:nvSpPr>
          <p:cNvPr id="129" name="Title 1">
            <a:extLst>
              <a:ext uri="{FF2B5EF4-FFF2-40B4-BE49-F238E27FC236}">
                <a16:creationId xmlns:a16="http://schemas.microsoft.com/office/drawing/2014/main" id="{D65A89D3-F5A8-3B6C-C875-15EA9BE54EB4}"/>
              </a:ext>
            </a:extLst>
          </p:cNvPr>
          <p:cNvSpPr txBox="1">
            <a:spLocks/>
          </p:cNvSpPr>
          <p:nvPr/>
        </p:nvSpPr>
        <p:spPr>
          <a:xfrm>
            <a:off x="3480977" y="5823006"/>
            <a:ext cx="2443118" cy="246221"/>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Résumer cette réunion </a:t>
            </a:r>
            <a:r>
              <a:rPr kumimoji="0" lang="fr-FR" sz="800" b="0" i="0" u="none" strike="noStrike" cap="none" spc="0" normalizeH="0" noProof="0">
                <a:ln w="3175">
                  <a:noFill/>
                </a:ln>
                <a:solidFill>
                  <a:prstClr val="black"/>
                </a:solidFill>
                <a:effectLst/>
                <a:uLnTx/>
                <a:uFillTx/>
                <a:latin typeface="Segoe UI"/>
                <a:ea typeface="+mn-ea"/>
                <a:cs typeface="Segoe UI" pitchFamily="34" charset="0"/>
              </a:rPr>
              <a:t>et indiquer les points clés et les éléments d'action</a:t>
            </a:r>
          </a:p>
        </p:txBody>
      </p:sp>
      <p:sp>
        <p:nvSpPr>
          <p:cNvPr id="130" name="Rectangle: Rounded Corners 129">
            <a:extLst>
              <a:ext uri="{FF2B5EF4-FFF2-40B4-BE49-F238E27FC236}">
                <a16:creationId xmlns:a16="http://schemas.microsoft.com/office/drawing/2014/main" id="{DC1DFE85-B53D-5D89-E64A-3C4F0CD0BCCB}"/>
              </a:ext>
            </a:extLst>
          </p:cNvPr>
          <p:cNvSpPr/>
          <p:nvPr/>
        </p:nvSpPr>
        <p:spPr bwMode="auto">
          <a:xfrm>
            <a:off x="588263" y="3722700"/>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noProof="0">
                <a:ln>
                  <a:noFill/>
                </a:ln>
                <a:solidFill>
                  <a:srgbClr val="8661C5"/>
                </a:solidFill>
                <a:effectLst/>
                <a:uLnTx/>
                <a:uFillTx/>
                <a:latin typeface="Segoe UI Semibold"/>
                <a:ea typeface="+mn-ea"/>
                <a:cs typeface="Segoe UI"/>
              </a:rPr>
              <a:t>16h00</a:t>
            </a:r>
          </a:p>
        </p:txBody>
      </p:sp>
      <p:sp>
        <p:nvSpPr>
          <p:cNvPr id="131" name="TextBox 130">
            <a:extLst>
              <a:ext uri="{FF2B5EF4-FFF2-40B4-BE49-F238E27FC236}">
                <a16:creationId xmlns:a16="http://schemas.microsoft.com/office/drawing/2014/main" id="{6FA69EFF-A092-EFDF-1800-D85972CEA59C}"/>
              </a:ext>
            </a:extLst>
          </p:cNvPr>
          <p:cNvSpPr txBox="1"/>
          <p:nvPr/>
        </p:nvSpPr>
        <p:spPr>
          <a:xfrm>
            <a:off x="588263" y="4075061"/>
            <a:ext cx="2598477" cy="846386"/>
          </a:xfrm>
          <a:prstGeom prst="rect">
            <a:avLst/>
          </a:prstGeom>
          <a:noFill/>
        </p:spPr>
        <p:txBody>
          <a:bodyPr wrap="square" lIns="0" tIns="0" rIns="0" bIns="0" rtlCol="0" anchor="t">
            <a:spAutoFit/>
          </a:bodyPr>
          <a:lstStyle/>
          <a:p>
            <a:pPr marL="0" marR="0" lvl="0" indent="0" algn="l" defTabSz="914400" rtl="0" eaLnBrk="1" fontAlgn="auto" latinLnBrk="0" hangingPunct="1">
              <a:lnSpc>
                <a:spcPts val="1050"/>
              </a:lnSpc>
              <a:spcBef>
                <a:spcPts val="0"/>
              </a:spcBef>
              <a:spcAft>
                <a:spcPts val="400"/>
              </a:spcAft>
              <a:buClrTx/>
              <a:buSzTx/>
              <a:buFontTx/>
              <a:buNone/>
              <a:tabLst/>
              <a:defRPr/>
            </a:pPr>
            <a:r>
              <a:rPr kumimoji="0" lang="fr-FR" sz="1000" b="0" i="0" u="none" strike="noStrike" cap="none" normalizeH="0" noProof="0">
                <a:ln>
                  <a:noFill/>
                </a:ln>
                <a:solidFill>
                  <a:prstClr val="black"/>
                </a:solidFill>
                <a:effectLst/>
                <a:uLnTx/>
                <a:uFillTx/>
                <a:latin typeface="Segoe UI"/>
                <a:ea typeface="+mn-ea"/>
                <a:cs typeface="Segoe UI Semibold"/>
              </a:rPr>
              <a:t>En fin de journée, Will a le temps de faire des recherches sur les nouveaux appareils en vue de la prochaine mise à niveau des ordinateurs portables. Il commande à Copilot de produire un rapport sur les meilleurs portables pour les utilisateurs professionnels.</a:t>
            </a:r>
          </a:p>
        </p:txBody>
      </p:sp>
      <p:sp>
        <p:nvSpPr>
          <p:cNvPr id="135" name="TextBox 134">
            <a:extLst>
              <a:ext uri="{FF2B5EF4-FFF2-40B4-BE49-F238E27FC236}">
                <a16:creationId xmlns:a16="http://schemas.microsoft.com/office/drawing/2014/main" id="{7BA7C522-64EC-A5E3-5986-838124C36F57}"/>
              </a:ext>
              <a:ext uri="{C183D7F6-B498-43B3-948B-1728B52AA6E4}">
                <adec:decorative xmlns:adec="http://schemas.microsoft.com/office/drawing/2017/decorative" val="0"/>
              </a:ext>
            </a:extLst>
          </p:cNvPr>
          <p:cNvSpPr txBox="1"/>
          <p:nvPr/>
        </p:nvSpPr>
        <p:spPr>
          <a:xfrm>
            <a:off x="1237053" y="5178706"/>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fr-FR" sz="1200">
                <a:solidFill>
                  <a:prstClr val="black"/>
                </a:solidFill>
                <a:latin typeface="Segoe UI Semibold"/>
              </a:rPr>
              <a:t>Bing Chat Enterprise</a:t>
            </a:r>
          </a:p>
        </p:txBody>
      </p:sp>
      <p:sp>
        <p:nvSpPr>
          <p:cNvPr id="136" name="Title 1">
            <a:extLst>
              <a:ext uri="{FF2B5EF4-FFF2-40B4-BE49-F238E27FC236}">
                <a16:creationId xmlns:a16="http://schemas.microsoft.com/office/drawing/2014/main" id="{D54468EA-08AE-2C08-3677-DABBD15CC53E}"/>
              </a:ext>
            </a:extLst>
          </p:cNvPr>
          <p:cNvSpPr txBox="1">
            <a:spLocks/>
          </p:cNvSpPr>
          <p:nvPr/>
        </p:nvSpPr>
        <p:spPr>
          <a:xfrm>
            <a:off x="646864" y="5825888"/>
            <a:ext cx="2443118" cy="246221"/>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800" b="1" i="0" u="none" strike="noStrike" cap="none" spc="0" normalizeH="0" noProof="0">
                <a:ln w="3175">
                  <a:noFill/>
                </a:ln>
                <a:gradFill>
                  <a:gsLst>
                    <a:gs pos="0">
                      <a:srgbClr val="1264B1"/>
                    </a:gs>
                    <a:gs pos="100000">
                      <a:srgbClr val="944DCF"/>
                    </a:gs>
                  </a:gsLst>
                  <a:lin ang="0" scaled="1"/>
                </a:gradFill>
                <a:effectLst/>
                <a:uLnTx/>
                <a:uFillTx/>
                <a:latin typeface="Segoe UI"/>
                <a:ea typeface="+mn-ea"/>
                <a:cs typeface="Segoe UI" pitchFamily="34" charset="0"/>
              </a:rPr>
              <a:t>Quels sont les ordinateurs portables </a:t>
            </a:r>
            <a:r>
              <a:rPr kumimoji="0" lang="fr-FR" sz="800" b="0" i="0" u="none" strike="noStrike" cap="none" spc="0" normalizeH="0" noProof="0">
                <a:ln w="3175">
                  <a:noFill/>
                </a:ln>
                <a:solidFill>
                  <a:prstClr val="black"/>
                </a:solidFill>
                <a:effectLst/>
                <a:uLnTx/>
                <a:uFillTx/>
                <a:latin typeface="Segoe UI"/>
                <a:ea typeface="+mn-ea"/>
                <a:cs typeface="Segoe UI" pitchFamily="34" charset="0"/>
              </a:rPr>
              <a:t>pour entreprises les plus vendus cette année ?</a:t>
            </a:r>
          </a:p>
        </p:txBody>
      </p:sp>
      <p:pic>
        <p:nvPicPr>
          <p:cNvPr id="8" name="Picture 7" descr="Portrait of Will">
            <a:extLst>
              <a:ext uri="{FF2B5EF4-FFF2-40B4-BE49-F238E27FC236}">
                <a16:creationId xmlns:a16="http://schemas.microsoft.com/office/drawing/2014/main" id="{63475A7F-1047-DB48-D999-000DB1266CBD}"/>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22703" t="4554" r="35525" b="35539"/>
          <a:stretch/>
        </p:blipFill>
        <p:spPr>
          <a:xfrm>
            <a:off x="8693895" y="2414880"/>
            <a:ext cx="3194376" cy="3050723"/>
          </a:xfrm>
          <a:prstGeom prst="rect">
            <a:avLst/>
          </a:prstGeom>
        </p:spPr>
      </p:pic>
      <p:sp>
        <p:nvSpPr>
          <p:cNvPr id="138" name="Freeform: Shape 137">
            <a:extLst>
              <a:ext uri="{FF2B5EF4-FFF2-40B4-BE49-F238E27FC236}">
                <a16:creationId xmlns:a16="http://schemas.microsoft.com/office/drawing/2014/main" id="{B58B8F6F-05A7-1989-23ED-8128B2E6D456}"/>
              </a:ext>
              <a:ext uri="{C183D7F6-B498-43B3-948B-1728B52AA6E4}">
                <adec:decorative xmlns:adec="http://schemas.microsoft.com/office/drawing/2017/decorative" val="1"/>
              </a:ext>
            </a:extLst>
          </p:cNvPr>
          <p:cNvSpPr/>
          <p:nvPr/>
        </p:nvSpPr>
        <p:spPr>
          <a:xfrm>
            <a:off x="9070974" y="5455668"/>
            <a:ext cx="3121025" cy="814144"/>
          </a:xfrm>
          <a:custGeom>
            <a:avLst/>
            <a:gdLst>
              <a:gd name="connsiteX0" fmla="*/ 0 w 3258104"/>
              <a:gd name="connsiteY0" fmla="*/ 407071 h 814144"/>
              <a:gd name="connsiteX1" fmla="*/ 0 w 3258104"/>
              <a:gd name="connsiteY1" fmla="*/ 407072 h 814144"/>
              <a:gd name="connsiteX2" fmla="*/ 0 w 3258104"/>
              <a:gd name="connsiteY2" fmla="*/ 407072 h 814144"/>
              <a:gd name="connsiteX3" fmla="*/ 407072 w 3258104"/>
              <a:gd name="connsiteY3" fmla="*/ 0 h 814144"/>
              <a:gd name="connsiteX4" fmla="*/ 3258104 w 3258104"/>
              <a:gd name="connsiteY4" fmla="*/ 0 h 814144"/>
              <a:gd name="connsiteX5" fmla="*/ 3258104 w 3258104"/>
              <a:gd name="connsiteY5" fmla="*/ 814144 h 814144"/>
              <a:gd name="connsiteX6" fmla="*/ 407072 w 3258104"/>
              <a:gd name="connsiteY6" fmla="*/ 814143 h 814144"/>
              <a:gd name="connsiteX7" fmla="*/ 8270 w 3258104"/>
              <a:gd name="connsiteY7" fmla="*/ 489111 h 814144"/>
              <a:gd name="connsiteX8" fmla="*/ 0 w 3258104"/>
              <a:gd name="connsiteY8" fmla="*/ 407072 h 814144"/>
              <a:gd name="connsiteX9" fmla="*/ 8270 w 3258104"/>
              <a:gd name="connsiteY9" fmla="*/ 325033 h 814144"/>
              <a:gd name="connsiteX10" fmla="*/ 407072 w 3258104"/>
              <a:gd name="connsiteY10" fmla="*/ 0 h 814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8104" h="814144">
                <a:moveTo>
                  <a:pt x="0" y="407071"/>
                </a:moveTo>
                <a:lnTo>
                  <a:pt x="0" y="407072"/>
                </a:lnTo>
                <a:lnTo>
                  <a:pt x="0" y="407072"/>
                </a:lnTo>
                <a:close/>
                <a:moveTo>
                  <a:pt x="407072" y="0"/>
                </a:moveTo>
                <a:lnTo>
                  <a:pt x="3258104" y="0"/>
                </a:lnTo>
                <a:lnTo>
                  <a:pt x="3258104" y="814144"/>
                </a:lnTo>
                <a:lnTo>
                  <a:pt x="407072" y="814143"/>
                </a:lnTo>
                <a:cubicBezTo>
                  <a:pt x="210355" y="814143"/>
                  <a:pt x="46228" y="674607"/>
                  <a:pt x="8270" y="489111"/>
                </a:cubicBezTo>
                <a:lnTo>
                  <a:pt x="0" y="407072"/>
                </a:lnTo>
                <a:lnTo>
                  <a:pt x="8270" y="325033"/>
                </a:lnTo>
                <a:cubicBezTo>
                  <a:pt x="46228" y="139537"/>
                  <a:pt x="210355" y="0"/>
                  <a:pt x="407072" y="0"/>
                </a:cubicBezTo>
                <a:close/>
              </a:path>
            </a:pathLst>
          </a:custGeom>
          <a:solidFill>
            <a:schemeClr val="tx2"/>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mn-ea"/>
              <a:cs typeface="Segoe UI" pitchFamily="34" charset="0"/>
            </a:endParaRPr>
          </a:p>
        </p:txBody>
      </p:sp>
      <p:sp>
        <p:nvSpPr>
          <p:cNvPr id="139" name="Rectangle 138">
            <a:extLst>
              <a:ext uri="{FF2B5EF4-FFF2-40B4-BE49-F238E27FC236}">
                <a16:creationId xmlns:a16="http://schemas.microsoft.com/office/drawing/2014/main" id="{C0F3CC21-52D8-30CC-7671-D95B67DE0EF0}"/>
              </a:ext>
            </a:extLst>
          </p:cNvPr>
          <p:cNvSpPr/>
          <p:nvPr/>
        </p:nvSpPr>
        <p:spPr>
          <a:xfrm>
            <a:off x="9403398" y="5647297"/>
            <a:ext cx="2456177" cy="43088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cap="none" normalizeH="0" noProof="0">
                <a:ln>
                  <a:noFill/>
                </a:ln>
                <a:solidFill>
                  <a:prstClr val="white"/>
                </a:solidFill>
                <a:effectLst/>
                <a:uLnTx/>
                <a:uFillTx/>
                <a:latin typeface="Segoe UI Semibold"/>
                <a:ea typeface="+mn-ea"/>
                <a:cs typeface="+mn-cs"/>
              </a:rPr>
              <a:t>Will est administrateur informatique chez Contoso</a:t>
            </a:r>
          </a:p>
        </p:txBody>
      </p:sp>
      <p:grpSp>
        <p:nvGrpSpPr>
          <p:cNvPr id="5" name="Group 4">
            <a:extLst>
              <a:ext uri="{FF2B5EF4-FFF2-40B4-BE49-F238E27FC236}">
                <a16:creationId xmlns:a16="http://schemas.microsoft.com/office/drawing/2014/main" id="{4544BFF9-9C71-3BC3-13A1-5336C68E5A53}"/>
              </a:ext>
              <a:ext uri="{C183D7F6-B498-43B3-948B-1728B52AA6E4}">
                <adec:decorative xmlns:adec="http://schemas.microsoft.com/office/drawing/2017/decorative" val="1"/>
              </a:ext>
            </a:extLst>
          </p:cNvPr>
          <p:cNvGrpSpPr/>
          <p:nvPr/>
        </p:nvGrpSpPr>
        <p:grpSpPr>
          <a:xfrm>
            <a:off x="644610" y="5003768"/>
            <a:ext cx="534543" cy="534543"/>
            <a:chOff x="12778532" y="5665565"/>
            <a:chExt cx="534543" cy="534543"/>
          </a:xfrm>
        </p:grpSpPr>
        <p:sp>
          <p:nvSpPr>
            <p:cNvPr id="6" name="Rounded Rectangle 46">
              <a:hlinkClick r:id="rId13"/>
              <a:extLst>
                <a:ext uri="{FF2B5EF4-FFF2-40B4-BE49-F238E27FC236}">
                  <a16:creationId xmlns:a16="http://schemas.microsoft.com/office/drawing/2014/main" id="{485F1723-160D-3E3B-A755-F4C2B5B7AA1F}"/>
                </a:ext>
              </a:extLst>
            </p:cNvPr>
            <p:cNvSpPr/>
            <p:nvPr/>
          </p:nvSpPr>
          <p:spPr bwMode="auto">
            <a:xfrm>
              <a:off x="12778532" y="5665565"/>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normalizeH="0" noProof="0">
                <a:ln>
                  <a:noFill/>
                </a:ln>
                <a:solidFill>
                  <a:srgbClr val="FFFFFF"/>
                </a:solidFill>
                <a:effectLst/>
                <a:uLnTx/>
                <a:uFillTx/>
                <a:latin typeface="Segoe UI"/>
                <a:ea typeface="Segoe UI" pitchFamily="34" charset="0"/>
                <a:cs typeface="Segoe UI" pitchFamily="34" charset="0"/>
              </a:endParaRPr>
            </a:p>
          </p:txBody>
        </p:sp>
        <p:pic>
          <p:nvPicPr>
            <p:cNvPr id="7" name="Picture 6" descr="A picture containing graphics, logo, symbol, electric blue&#10;&#10;Description automatically generated">
              <a:hlinkClick r:id="rId13"/>
              <a:extLst>
                <a:ext uri="{FF2B5EF4-FFF2-40B4-BE49-F238E27FC236}">
                  <a16:creationId xmlns:a16="http://schemas.microsoft.com/office/drawing/2014/main" id="{670A1D20-9BBC-933F-D2C7-826ECE6A5387}"/>
                </a:ext>
              </a:extLst>
            </p:cNvPr>
            <p:cNvPicPr>
              <a:picLocks noChangeAspect="1"/>
            </p:cNvPicPr>
            <p:nvPr/>
          </p:nvPicPr>
          <p:blipFill>
            <a:blip r:embed="rId14"/>
            <a:stretch>
              <a:fillRect/>
            </a:stretch>
          </p:blipFill>
          <p:spPr>
            <a:xfrm>
              <a:off x="12870088" y="5768479"/>
              <a:ext cx="382583" cy="371252"/>
            </a:xfrm>
            <a:prstGeom prst="rect">
              <a:avLst/>
            </a:prstGeom>
          </p:spPr>
        </p:pic>
      </p:grpSp>
    </p:spTree>
    <p:extLst>
      <p:ext uri="{BB962C8B-B14F-4D97-AF65-F5344CB8AC3E}">
        <p14:creationId xmlns:p14="http://schemas.microsoft.com/office/powerpoint/2010/main" val="2231819191"/>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E14545E8-C292-873E-1A90-2D5E589F60A6}"/>
              </a:ext>
              <a:ext uri="{C183D7F6-B498-43B3-948B-1728B52AA6E4}">
                <adec:decorative xmlns:adec="http://schemas.microsoft.com/office/drawing/2017/decorative" val="1"/>
              </a:ext>
            </a:extLst>
          </p:cNvPr>
          <p:cNvPicPr>
            <a:picLocks noChangeAspect="1" noChangeArrowheads="1"/>
          </p:cNvPicPr>
          <p:nvPr/>
        </p:nvPicPr>
        <p:blipFill>
          <a:blip r:embed="rId3" cstate="print">
            <a:alphaModFix/>
            <a:extLst>
              <a:ext uri="{28A0092B-C50C-407E-A947-70E740481C1C}">
                <a14:useLocalDpi xmlns:a14="http://schemas.microsoft.com/office/drawing/2010/main" val="0"/>
              </a:ext>
            </a:extLst>
          </a:blip>
          <a:srcRect/>
          <a:stretch>
            <a:fillRect/>
          </a:stretch>
        </p:blipFill>
        <p:spPr bwMode="auto">
          <a:xfrm>
            <a:off x="4727786" y="2130592"/>
            <a:ext cx="2736428" cy="272554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A4FE3C6-7FCE-45A7-2A2B-124FDEEE2AE3}"/>
              </a:ext>
            </a:extLst>
          </p:cNvPr>
          <p:cNvSpPr>
            <a:spLocks noGrp="1"/>
          </p:cNvSpPr>
          <p:nvPr>
            <p:ph type="title"/>
          </p:nvPr>
        </p:nvSpPr>
        <p:spPr>
          <a:xfrm>
            <a:off x="588263" y="457200"/>
            <a:ext cx="11018520" cy="553998"/>
          </a:xfrm>
        </p:spPr>
        <p:txBody>
          <a:bodyPr vert="horz" wrap="square" lIns="0" tIns="0" rIns="0" bIns="0" rtlCol="0" anchor="t">
            <a:normAutofit/>
          </a:bodyPr>
          <a:lstStyle/>
          <a:p>
            <a:pPr defTabSz="914400"/>
            <a:r>
              <a:rPr lang="fr-FR">
                <a:gradFill flip="none" rotWithShape="1">
                  <a:gsLst>
                    <a:gs pos="50000">
                      <a:srgbClr val="8661C5"/>
                    </a:gs>
                    <a:gs pos="0">
                      <a:srgbClr val="3E76D4"/>
                    </a:gs>
                    <a:gs pos="100000">
                      <a:srgbClr val="C73ECC"/>
                    </a:gs>
                  </a:gsLst>
                  <a:lin ang="2700000" scaled="1"/>
                  <a:tileRect/>
                </a:gradFill>
                <a:cs typeface="+mn-cs"/>
              </a:rPr>
              <a:t>Cliquez sur le cas d'utilisation que vous souhaitez examiner</a:t>
            </a:r>
          </a:p>
        </p:txBody>
      </p:sp>
      <p:sp>
        <p:nvSpPr>
          <p:cNvPr id="34" name="Rectangle 33" descr="Microsoft Copilot logo">
            <a:extLst>
              <a:ext uri="{FF2B5EF4-FFF2-40B4-BE49-F238E27FC236}">
                <a16:creationId xmlns:a16="http://schemas.microsoft.com/office/drawing/2014/main" id="{69C8D754-F0E5-964D-A98A-72974EA4120A}"/>
              </a:ext>
            </a:extLst>
          </p:cNvPr>
          <p:cNvSpPr/>
          <p:nvPr/>
        </p:nvSpPr>
        <p:spPr bwMode="auto">
          <a:xfrm>
            <a:off x="11950700" y="0"/>
            <a:ext cx="241300" cy="24130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4" name="Rectangle: Rounded Corners 3">
            <a:hlinkClick r:id="rId4" action="ppaction://hlinksldjump"/>
            <a:extLst>
              <a:ext uri="{FF2B5EF4-FFF2-40B4-BE49-F238E27FC236}">
                <a16:creationId xmlns:a16="http://schemas.microsoft.com/office/drawing/2014/main" id="{BBBE5FDB-B35D-605D-6959-F4B333A69D40}"/>
              </a:ext>
            </a:extLst>
          </p:cNvPr>
          <p:cNvSpPr>
            <a:spLocks noGrp="1"/>
          </p:cNvSpPr>
          <p:nvPr/>
        </p:nvSpPr>
        <p:spPr bwMode="auto">
          <a:xfrm>
            <a:off x="1192786" y="1249462"/>
            <a:ext cx="3381603" cy="1675924"/>
          </a:xfrm>
          <a:prstGeom prst="roundRect">
            <a:avLst>
              <a:gd name="adj" fmla="val 11366"/>
            </a:avLst>
          </a:prstGeom>
          <a:gradFill flip="none" rotWithShape="1">
            <a:gsLst>
              <a:gs pos="0">
                <a:srgbClr val="0F6CBD"/>
              </a:gs>
              <a:gs pos="100000">
                <a:srgbClr val="9F51DE"/>
              </a:gs>
            </a:gsLst>
            <a:lin ang="0" scaled="1"/>
            <a:tileRect/>
          </a:gradFill>
          <a:ln w="9525" cap="flat" cmpd="sng" algn="ctr">
            <a:noFill/>
            <a:prstDash val="solid"/>
            <a:headEnd type="none" w="med" len="med"/>
            <a:tailEnd type="none" w="med" len="med"/>
          </a:ln>
          <a:effectLst>
            <a:outerShdw blurRad="50800" dist="38100" dir="5400000" algn="t"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lt1"/>
                </a:solidFill>
                <a:effectLst/>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32472" rtl="0" eaLnBrk="1" fontAlgn="auto" latinLnBrk="0" hangingPunct="1">
              <a:lnSpc>
                <a:spcPct val="100000"/>
              </a:lnSpc>
              <a:spcBef>
                <a:spcPct val="0"/>
              </a:spcBef>
              <a:spcAft>
                <a:spcPct val="0"/>
              </a:spcAft>
              <a:buClrTx/>
              <a:buSzTx/>
              <a:buFontTx/>
              <a:buNone/>
              <a:tabLst/>
              <a:defRPr/>
            </a:pPr>
            <a:r>
              <a:rPr kumimoji="0" lang="fr-FR" sz="2400" b="0" i="0" u="none" strike="noStrike" cap="none" normalizeH="0" baseline="0" noProof="0">
                <a:ln w="3175">
                  <a:noFill/>
                </a:ln>
                <a:solidFill>
                  <a:prstClr val="white"/>
                </a:solidFill>
                <a:effectLst/>
                <a:uLnTx/>
                <a:uFillTx/>
                <a:latin typeface="Segoe UI Semibold"/>
                <a:ea typeface="+mn-ea"/>
                <a:cs typeface="Segoe UI"/>
              </a:rPr>
              <a:t>Tenir les </a:t>
            </a:r>
          </a:p>
          <a:p>
            <a:pPr marL="0" marR="0" lvl="0" indent="0" algn="ctr" defTabSz="932472" rtl="0" eaLnBrk="1" fontAlgn="auto" latinLnBrk="0" hangingPunct="1">
              <a:lnSpc>
                <a:spcPct val="100000"/>
              </a:lnSpc>
              <a:spcBef>
                <a:spcPct val="0"/>
              </a:spcBef>
              <a:spcAft>
                <a:spcPct val="0"/>
              </a:spcAft>
              <a:buClrTx/>
              <a:buSzTx/>
              <a:buFontTx/>
              <a:buNone/>
              <a:tabLst/>
              <a:defRPr/>
            </a:pPr>
            <a:r>
              <a:rPr lang="fr-FR" sz="4800">
                <a:solidFill>
                  <a:prstClr val="white"/>
                </a:solidFill>
                <a:latin typeface="Segoe UI Semibold"/>
                <a:cs typeface="Segoe UI"/>
              </a:rPr>
              <a:t>D</a:t>
            </a:r>
            <a:r>
              <a:rPr kumimoji="0" lang="fr-FR" sz="4800" b="0" i="0" u="none" strike="noStrike" cap="none" normalizeH="0" baseline="0" noProof="0" err="1">
                <a:ln w="3175">
                  <a:noFill/>
                </a:ln>
                <a:solidFill>
                  <a:prstClr val="white"/>
                </a:solidFill>
                <a:effectLst/>
                <a:uLnTx/>
                <a:uFillTx/>
                <a:latin typeface="Segoe UI Semibold"/>
                <a:ea typeface="+mn-ea"/>
                <a:cs typeface="Segoe UI"/>
              </a:rPr>
              <a:t>irigeants</a:t>
            </a:r>
            <a:r>
              <a:rPr kumimoji="0" lang="fr-FR" sz="2400" b="0" i="0" u="none" strike="noStrike" cap="none" normalizeH="0" baseline="0" noProof="0">
                <a:ln w="3175">
                  <a:noFill/>
                </a:ln>
                <a:solidFill>
                  <a:prstClr val="white"/>
                </a:solidFill>
                <a:effectLst/>
                <a:uLnTx/>
                <a:uFillTx/>
                <a:latin typeface="Segoe UI Semibold"/>
                <a:ea typeface="+mn-ea"/>
                <a:cs typeface="Segoe UI"/>
              </a:rPr>
              <a:t> </a:t>
            </a:r>
          </a:p>
          <a:p>
            <a:pPr marL="0" marR="0" lvl="0" indent="0" algn="ctr" defTabSz="932472" rtl="0" eaLnBrk="1" fontAlgn="auto" latinLnBrk="0" hangingPunct="1">
              <a:lnSpc>
                <a:spcPct val="100000"/>
              </a:lnSpc>
              <a:spcBef>
                <a:spcPct val="0"/>
              </a:spcBef>
              <a:spcAft>
                <a:spcPct val="0"/>
              </a:spcAft>
              <a:buClrTx/>
              <a:buSzTx/>
              <a:buFontTx/>
              <a:buNone/>
              <a:tabLst/>
              <a:defRPr/>
            </a:pPr>
            <a:r>
              <a:rPr kumimoji="0" lang="fr-FR" sz="2400" b="0" i="0" u="none" strike="noStrike" cap="none" normalizeH="0" baseline="0" noProof="0">
                <a:ln w="3175">
                  <a:noFill/>
                </a:ln>
                <a:solidFill>
                  <a:prstClr val="white"/>
                </a:solidFill>
                <a:effectLst/>
                <a:uLnTx/>
                <a:uFillTx/>
                <a:latin typeface="Segoe UI Semibold"/>
                <a:ea typeface="+mn-ea"/>
                <a:cs typeface="Segoe UI"/>
              </a:rPr>
              <a:t>informés</a:t>
            </a:r>
          </a:p>
        </p:txBody>
      </p:sp>
      <p:sp>
        <p:nvSpPr>
          <p:cNvPr id="7" name="Rectangle: Rounded Corners 6">
            <a:hlinkClick r:id="rId5" action="ppaction://hlinksldjump"/>
            <a:extLst>
              <a:ext uri="{FF2B5EF4-FFF2-40B4-BE49-F238E27FC236}">
                <a16:creationId xmlns:a16="http://schemas.microsoft.com/office/drawing/2014/main" id="{634CA5DE-BAAC-D16D-6B10-978287C1F5C5}"/>
              </a:ext>
            </a:extLst>
          </p:cNvPr>
          <p:cNvSpPr>
            <a:spLocks noGrp="1"/>
          </p:cNvSpPr>
          <p:nvPr/>
        </p:nvSpPr>
        <p:spPr bwMode="auto">
          <a:xfrm>
            <a:off x="7617611" y="1249462"/>
            <a:ext cx="3381603" cy="1675924"/>
          </a:xfrm>
          <a:prstGeom prst="roundRect">
            <a:avLst>
              <a:gd name="adj" fmla="val 11366"/>
            </a:avLst>
          </a:prstGeom>
          <a:gradFill flip="none" rotWithShape="1">
            <a:gsLst>
              <a:gs pos="0">
                <a:srgbClr val="0F6CBD"/>
              </a:gs>
              <a:gs pos="100000">
                <a:srgbClr val="9F51DE"/>
              </a:gs>
            </a:gsLst>
            <a:lin ang="0" scaled="1"/>
            <a:tileRect/>
          </a:gradFill>
          <a:ln w="9525" cap="flat" cmpd="sng" algn="ctr">
            <a:noFill/>
            <a:prstDash val="solid"/>
            <a:headEnd type="none" w="med" len="med"/>
            <a:tailEnd type="none" w="med" len="med"/>
          </a:ln>
          <a:effectLst>
            <a:outerShdw blurRad="50800" dist="38100" dir="5400000" algn="t"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lt1"/>
                </a:solidFill>
                <a:effectLst/>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32472" rtl="0" eaLnBrk="1" fontAlgn="auto" latinLnBrk="0" hangingPunct="1">
              <a:lnSpc>
                <a:spcPct val="100000"/>
              </a:lnSpc>
              <a:spcBef>
                <a:spcPct val="0"/>
              </a:spcBef>
              <a:spcAft>
                <a:spcPct val="0"/>
              </a:spcAft>
              <a:buClrTx/>
              <a:buSzTx/>
              <a:buFontTx/>
              <a:buNone/>
              <a:tabLst/>
              <a:defRPr/>
            </a:pPr>
            <a:r>
              <a:rPr kumimoji="0" lang="fr-FR" sz="2400" b="0" i="0" u="none" strike="noStrike" cap="none" normalizeH="0" baseline="0" noProof="0">
                <a:ln w="3175">
                  <a:noFill/>
                </a:ln>
                <a:solidFill>
                  <a:prstClr val="white"/>
                </a:solidFill>
                <a:effectLst/>
                <a:uLnTx/>
                <a:uFillTx/>
                <a:latin typeface="Segoe UI Semibold"/>
                <a:ea typeface="+mn-ea"/>
                <a:cs typeface="Segoe UI"/>
              </a:rPr>
              <a:t>Assurer la bonne exécution des </a:t>
            </a:r>
            <a:r>
              <a:rPr kumimoji="0" lang="fr-FR" sz="4800" b="0" i="0" u="none" strike="noStrike" cap="none" normalizeH="0" baseline="0" noProof="0">
                <a:ln w="3175">
                  <a:noFill/>
                </a:ln>
                <a:solidFill>
                  <a:prstClr val="white"/>
                </a:solidFill>
                <a:effectLst/>
                <a:uLnTx/>
                <a:uFillTx/>
                <a:latin typeface="Segoe UI Semibold"/>
                <a:ea typeface="+mn-ea"/>
                <a:cs typeface="Segoe UI"/>
              </a:rPr>
              <a:t>Opérations</a:t>
            </a:r>
          </a:p>
        </p:txBody>
      </p:sp>
      <p:sp>
        <p:nvSpPr>
          <p:cNvPr id="3" name="Rectangle: Rounded Corners 2">
            <a:hlinkClick r:id="rId6" action="ppaction://hlinksldjump"/>
            <a:extLst>
              <a:ext uri="{FF2B5EF4-FFF2-40B4-BE49-F238E27FC236}">
                <a16:creationId xmlns:a16="http://schemas.microsoft.com/office/drawing/2014/main" id="{4E6AE0C6-54C9-4E3A-9E92-7F9C3FEB21F2}"/>
              </a:ext>
            </a:extLst>
          </p:cNvPr>
          <p:cNvSpPr>
            <a:spLocks noGrp="1"/>
          </p:cNvSpPr>
          <p:nvPr/>
        </p:nvSpPr>
        <p:spPr bwMode="auto">
          <a:xfrm>
            <a:off x="586799" y="3137603"/>
            <a:ext cx="2738245" cy="1511618"/>
          </a:xfrm>
          <a:prstGeom prst="roundRect">
            <a:avLst>
              <a:gd name="adj" fmla="val 11366"/>
            </a:avLst>
          </a:prstGeom>
          <a:gradFill flip="none" rotWithShape="1">
            <a:gsLst>
              <a:gs pos="0">
                <a:srgbClr val="0F6CBD"/>
              </a:gs>
              <a:gs pos="100000">
                <a:srgbClr val="9F51DE"/>
              </a:gs>
            </a:gsLst>
            <a:lin ang="0" scaled="1"/>
            <a:tileRect/>
          </a:gradFill>
          <a:ln w="9525" cap="flat" cmpd="sng" algn="ctr">
            <a:noFill/>
            <a:prstDash val="solid"/>
            <a:headEnd type="none" w="med" len="med"/>
            <a:tailEnd type="none" w="med" len="med"/>
          </a:ln>
          <a:effectLst>
            <a:outerShdw blurRad="50800" dist="38100" dir="5400000" algn="t"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lt1"/>
                </a:solidFill>
                <a:effectLst/>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32472" rtl="0" eaLnBrk="1" fontAlgn="auto" latinLnBrk="0" hangingPunct="1">
              <a:lnSpc>
                <a:spcPct val="100000"/>
              </a:lnSpc>
              <a:spcBef>
                <a:spcPct val="0"/>
              </a:spcBef>
              <a:spcAft>
                <a:spcPct val="0"/>
              </a:spcAft>
              <a:buClrTx/>
              <a:buSzTx/>
              <a:buFontTx/>
              <a:buNone/>
              <a:tabLst/>
              <a:defRPr/>
            </a:pPr>
            <a:r>
              <a:rPr kumimoji="0" lang="fr-FR" sz="2400" b="0" i="0" u="none" strike="noStrike" cap="none" normalizeH="0" baseline="0" noProof="0">
                <a:ln w="3175">
                  <a:noFill/>
                </a:ln>
                <a:solidFill>
                  <a:prstClr val="white"/>
                </a:solidFill>
                <a:effectLst/>
                <a:uLnTx/>
                <a:uFillTx/>
                <a:latin typeface="Segoe UI Semibold"/>
                <a:ea typeface="+mn-ea"/>
                <a:cs typeface="Segoe UI"/>
              </a:rPr>
              <a:t>Rationaliser </a:t>
            </a:r>
            <a:br>
              <a:rPr kumimoji="0" lang="fr-FR" sz="2400" b="0" i="0" u="none" strike="noStrike" cap="none" normalizeH="0" baseline="0" noProof="0">
                <a:ln w="3175">
                  <a:noFill/>
                </a:ln>
                <a:solidFill>
                  <a:prstClr val="white"/>
                </a:solidFill>
                <a:effectLst/>
                <a:uLnTx/>
                <a:uFillTx/>
                <a:latin typeface="Segoe UI Semibold"/>
                <a:ea typeface="+mn-ea"/>
                <a:cs typeface="Segoe UI"/>
              </a:rPr>
            </a:br>
            <a:r>
              <a:rPr kumimoji="0" lang="fr-FR" sz="2400" b="0" i="0" u="none" strike="noStrike" cap="none" normalizeH="0" baseline="0" noProof="0">
                <a:ln w="3175">
                  <a:noFill/>
                </a:ln>
                <a:solidFill>
                  <a:prstClr val="white"/>
                </a:solidFill>
                <a:effectLst/>
                <a:uLnTx/>
                <a:uFillTx/>
                <a:latin typeface="Segoe UI Semibold"/>
                <a:ea typeface="+mn-ea"/>
                <a:cs typeface="Segoe UI"/>
              </a:rPr>
              <a:t>les décisions </a:t>
            </a:r>
            <a:r>
              <a:rPr kumimoji="0" lang="fr-FR" sz="3800" b="0" i="0" u="none" strike="noStrike" cap="none" normalizeH="0" baseline="0" noProof="0">
                <a:ln w="3175">
                  <a:noFill/>
                </a:ln>
                <a:solidFill>
                  <a:prstClr val="white"/>
                </a:solidFill>
                <a:effectLst/>
                <a:uLnTx/>
                <a:uFillTx/>
                <a:latin typeface="Segoe UI Semibold"/>
                <a:ea typeface="+mn-ea"/>
                <a:cs typeface="Segoe UI"/>
              </a:rPr>
              <a:t>Financières</a:t>
            </a:r>
          </a:p>
        </p:txBody>
      </p:sp>
      <p:sp>
        <p:nvSpPr>
          <p:cNvPr id="5" name="Rectangle: Rounded Corners 4">
            <a:hlinkClick r:id="rId7" action="ppaction://hlinksldjump"/>
            <a:extLst>
              <a:ext uri="{FF2B5EF4-FFF2-40B4-BE49-F238E27FC236}">
                <a16:creationId xmlns:a16="http://schemas.microsoft.com/office/drawing/2014/main" id="{1C0064B0-9C16-9E5A-E863-037090AE1608}"/>
              </a:ext>
            </a:extLst>
          </p:cNvPr>
          <p:cNvSpPr>
            <a:spLocks noGrp="1"/>
          </p:cNvSpPr>
          <p:nvPr/>
        </p:nvSpPr>
        <p:spPr bwMode="auto">
          <a:xfrm>
            <a:off x="8866955" y="3046675"/>
            <a:ext cx="2738245" cy="1675924"/>
          </a:xfrm>
          <a:prstGeom prst="roundRect">
            <a:avLst>
              <a:gd name="adj" fmla="val 11366"/>
            </a:avLst>
          </a:prstGeom>
          <a:gradFill flip="none" rotWithShape="1">
            <a:gsLst>
              <a:gs pos="0">
                <a:srgbClr val="0F6CBD"/>
              </a:gs>
              <a:gs pos="100000">
                <a:srgbClr val="9F51DE"/>
              </a:gs>
            </a:gsLst>
            <a:lin ang="0" scaled="1"/>
            <a:tileRect/>
          </a:gradFill>
          <a:ln w="9525" cap="flat" cmpd="sng" algn="ctr">
            <a:noFill/>
            <a:prstDash val="solid"/>
            <a:headEnd type="none" w="med" len="med"/>
            <a:tailEnd type="none" w="med" len="med"/>
          </a:ln>
          <a:effectLst>
            <a:outerShdw blurRad="50800" dist="38100" dir="5400000" algn="t"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lt1"/>
                </a:solidFill>
                <a:effectLst/>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defTabSz="932472">
              <a:spcAft>
                <a:spcPct val="0"/>
              </a:spcAft>
              <a:defRPr/>
            </a:pPr>
            <a:r>
              <a:rPr kumimoji="0" lang="fr-FR" sz="2400" b="0" i="0" u="none" strike="noStrike" cap="none" normalizeH="0" baseline="0" noProof="0">
                <a:ln w="3175">
                  <a:noFill/>
                </a:ln>
                <a:solidFill>
                  <a:prstClr val="white"/>
                </a:solidFill>
                <a:effectLst/>
                <a:uLnTx/>
                <a:uFillTx/>
                <a:latin typeface="Segoe UI Semibold"/>
                <a:ea typeface="+mn-ea"/>
                <a:cs typeface="Segoe UI"/>
              </a:rPr>
              <a:t>Aider les</a:t>
            </a:r>
            <a:r>
              <a:rPr kumimoji="0" lang="fr-FR" sz="2400" b="0" i="0" u="none" strike="noStrike" cap="none" normalizeH="0" noProof="0">
                <a:ln w="3175">
                  <a:noFill/>
                </a:ln>
                <a:solidFill>
                  <a:prstClr val="white"/>
                </a:solidFill>
                <a:effectLst/>
                <a:uLnTx/>
                <a:uFillTx/>
                <a:latin typeface="Segoe UI Semibold"/>
                <a:ea typeface="+mn-ea"/>
                <a:cs typeface="Segoe UI"/>
              </a:rPr>
              <a:t> </a:t>
            </a:r>
            <a:r>
              <a:rPr lang="en-US" sz="4800" spc="0">
                <a:solidFill>
                  <a:prstClr val="white"/>
                </a:solidFill>
                <a:latin typeface="Segoe UI Semibold"/>
                <a:cs typeface="Segoe UI"/>
              </a:rPr>
              <a:t>RH</a:t>
            </a:r>
            <a:r>
              <a:rPr kumimoji="0" lang="fr-FR" sz="2400" b="0" i="0" u="none" strike="noStrike" cap="none" normalizeH="0" baseline="0" noProof="0">
                <a:ln w="3175">
                  <a:noFill/>
                </a:ln>
                <a:solidFill>
                  <a:prstClr val="white"/>
                </a:solidFill>
                <a:effectLst/>
                <a:uLnTx/>
                <a:uFillTx/>
                <a:latin typeface="Segoe UI Semibold"/>
                <a:ea typeface="+mn-ea"/>
                <a:cs typeface="Segoe UI"/>
              </a:rPr>
              <a:t> à embaucher et retenir</a:t>
            </a:r>
          </a:p>
        </p:txBody>
      </p:sp>
      <p:sp>
        <p:nvSpPr>
          <p:cNvPr id="10" name="Rectangle: Rounded Corners 9">
            <a:hlinkClick r:id="rId8" action="ppaction://hlinksldjump"/>
            <a:extLst>
              <a:ext uri="{FF2B5EF4-FFF2-40B4-BE49-F238E27FC236}">
                <a16:creationId xmlns:a16="http://schemas.microsoft.com/office/drawing/2014/main" id="{AACB3052-81CC-9700-D43A-27D5F8698D14}"/>
              </a:ext>
            </a:extLst>
          </p:cNvPr>
          <p:cNvSpPr>
            <a:spLocks noGrp="1"/>
          </p:cNvSpPr>
          <p:nvPr/>
        </p:nvSpPr>
        <p:spPr bwMode="auto">
          <a:xfrm>
            <a:off x="4856921" y="5382207"/>
            <a:ext cx="2478158" cy="1226880"/>
          </a:xfrm>
          <a:prstGeom prst="roundRect">
            <a:avLst>
              <a:gd name="adj" fmla="val 12852"/>
            </a:avLst>
          </a:prstGeom>
          <a:gradFill flip="none" rotWithShape="1">
            <a:gsLst>
              <a:gs pos="0">
                <a:srgbClr val="0F6CBD"/>
              </a:gs>
              <a:gs pos="100000">
                <a:srgbClr val="9F51DE"/>
              </a:gs>
            </a:gsLst>
            <a:lin ang="0" scaled="1"/>
            <a:tileRect/>
          </a:gradFill>
          <a:ln w="9525" cap="flat" cmpd="sng" algn="ctr">
            <a:noFill/>
            <a:prstDash val="solid"/>
            <a:headEnd type="none" w="med" len="med"/>
            <a:tailEnd type="none" w="med" len="med"/>
          </a:ln>
          <a:effectLst>
            <a:outerShdw blurRad="50800" dist="38100" dir="5400000" algn="t"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lt1"/>
                </a:solidFill>
                <a:effectLst/>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32472" rtl="0" eaLnBrk="1" fontAlgn="auto" latinLnBrk="0" hangingPunct="1">
              <a:lnSpc>
                <a:spcPct val="100000"/>
              </a:lnSpc>
              <a:spcBef>
                <a:spcPct val="0"/>
              </a:spcBef>
              <a:spcAft>
                <a:spcPct val="0"/>
              </a:spcAft>
              <a:buClrTx/>
              <a:buSzTx/>
              <a:buFontTx/>
              <a:buNone/>
              <a:tabLst/>
              <a:defRPr/>
            </a:pPr>
            <a:r>
              <a:rPr kumimoji="0" lang="fr-FR" sz="2000" b="0" i="0" u="none" strike="noStrike" cap="none" normalizeH="0" baseline="0" noProof="0">
                <a:ln w="3175">
                  <a:noFill/>
                </a:ln>
                <a:solidFill>
                  <a:prstClr val="white"/>
                </a:solidFill>
                <a:effectLst/>
                <a:uLnTx/>
                <a:uFillTx/>
                <a:latin typeface="Segoe UI Semibold"/>
                <a:ea typeface="+mn-ea"/>
                <a:cs typeface="Segoe UI"/>
              </a:rPr>
              <a:t>Rendre le service </a:t>
            </a:r>
            <a:r>
              <a:rPr kumimoji="0" lang="fr-FR" sz="2800" b="0" i="0" u="none" strike="noStrike" cap="none" normalizeH="0" baseline="0" noProof="0">
                <a:ln w="3175">
                  <a:noFill/>
                </a:ln>
                <a:solidFill>
                  <a:prstClr val="white"/>
                </a:solidFill>
                <a:effectLst/>
                <a:uLnTx/>
                <a:uFillTx/>
                <a:latin typeface="Segoe UI Semibold"/>
                <a:ea typeface="+mn-ea"/>
                <a:cs typeface="Segoe UI"/>
              </a:rPr>
              <a:t>Informatique</a:t>
            </a:r>
            <a:r>
              <a:rPr kumimoji="0" lang="fr-FR" sz="2000" b="0" i="0" u="none" strike="noStrike" cap="none" normalizeH="0" baseline="0" noProof="0">
                <a:ln w="3175">
                  <a:noFill/>
                </a:ln>
                <a:solidFill>
                  <a:prstClr val="white"/>
                </a:solidFill>
                <a:effectLst/>
                <a:uLnTx/>
                <a:uFillTx/>
                <a:latin typeface="Segoe UI Semibold"/>
                <a:ea typeface="+mn-ea"/>
                <a:cs typeface="Segoe UI"/>
              </a:rPr>
              <a:t> </a:t>
            </a:r>
            <a:br>
              <a:rPr kumimoji="0" lang="fr-FR" sz="2000" b="0" i="0" u="none" strike="noStrike" cap="none" normalizeH="0" baseline="0" noProof="0">
                <a:ln w="3175">
                  <a:noFill/>
                </a:ln>
                <a:solidFill>
                  <a:prstClr val="white"/>
                </a:solidFill>
                <a:effectLst/>
                <a:uLnTx/>
                <a:uFillTx/>
                <a:latin typeface="Segoe UI Semibold"/>
                <a:ea typeface="+mn-ea"/>
                <a:cs typeface="Segoe UI"/>
              </a:rPr>
            </a:br>
            <a:r>
              <a:rPr kumimoji="0" lang="fr-FR" sz="2000" b="0" i="0" u="none" strike="noStrike" cap="none" normalizeH="0" baseline="0" noProof="0">
                <a:ln w="3175">
                  <a:noFill/>
                </a:ln>
                <a:solidFill>
                  <a:prstClr val="white"/>
                </a:solidFill>
                <a:effectLst/>
                <a:uLnTx/>
                <a:uFillTx/>
                <a:latin typeface="Segoe UI Semibold"/>
                <a:ea typeface="+mn-ea"/>
                <a:cs typeface="Segoe UI"/>
              </a:rPr>
              <a:t>plus efficace</a:t>
            </a:r>
          </a:p>
        </p:txBody>
      </p:sp>
      <p:sp>
        <p:nvSpPr>
          <p:cNvPr id="8" name="Rectangle: Rounded Corners 3">
            <a:hlinkClick r:id="rId9" action="ppaction://hlinksldjump"/>
            <a:extLst>
              <a:ext uri="{FF2B5EF4-FFF2-40B4-BE49-F238E27FC236}">
                <a16:creationId xmlns:a16="http://schemas.microsoft.com/office/drawing/2014/main" id="{1B2E46AE-A7C1-4A16-A0AC-E24A500B8CD8}"/>
              </a:ext>
            </a:extLst>
          </p:cNvPr>
          <p:cNvSpPr txBox="1">
            <a:spLocks/>
          </p:cNvSpPr>
          <p:nvPr/>
        </p:nvSpPr>
        <p:spPr bwMode="auto">
          <a:xfrm>
            <a:off x="7617611" y="4950063"/>
            <a:ext cx="3381603" cy="1741646"/>
          </a:xfrm>
          <a:prstGeom prst="roundRect">
            <a:avLst>
              <a:gd name="adj" fmla="val 11366"/>
            </a:avLst>
          </a:prstGeom>
          <a:gradFill flip="none" rotWithShape="1">
            <a:gsLst>
              <a:gs pos="0">
                <a:srgbClr val="0F6CBD"/>
              </a:gs>
              <a:gs pos="100000">
                <a:srgbClr val="9F51DE"/>
              </a:gs>
            </a:gsLst>
            <a:lin ang="0" scaled="1"/>
            <a:tileRect/>
          </a:gradFill>
          <a:ln w="9525" cap="flat" cmpd="sng" algn="ctr">
            <a:noFill/>
            <a:prstDash val="solid"/>
            <a:headEnd type="none" w="med" len="med"/>
            <a:tailEnd type="none" w="med" len="med"/>
          </a:ln>
          <a:effectLst>
            <a:outerShdw blurRad="50800" dist="38100" dir="5400000" algn="t"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defPPr>
              <a:defRPr lang="en-US"/>
            </a:defPPr>
            <a:lvl1pPr algn="ctr" defTabSz="932472">
              <a:spcBef>
                <a:spcPct val="0"/>
              </a:spcBef>
              <a:spcAft>
                <a:spcPct val="0"/>
              </a:spcAft>
              <a:defRPr sz="2000">
                <a:solidFill>
                  <a:schemeClr val="bg1"/>
                </a:solidFill>
                <a:latin typeface="+mj-lt"/>
                <a:cs typeface="Segoe UI"/>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32472" rtl="0" eaLnBrk="1" fontAlgn="auto" latinLnBrk="0" hangingPunct="1">
              <a:lnSpc>
                <a:spcPct val="100000"/>
              </a:lnSpc>
              <a:spcBef>
                <a:spcPct val="0"/>
              </a:spcBef>
              <a:spcAft>
                <a:spcPct val="0"/>
              </a:spcAft>
              <a:buClrTx/>
              <a:buSzTx/>
              <a:buFontTx/>
              <a:buNone/>
              <a:tabLst/>
              <a:defRPr/>
            </a:pPr>
            <a:r>
              <a:rPr kumimoji="0" lang="fr-FR" b="0" i="0" u="none" strike="noStrike" cap="none" normalizeH="0" baseline="0" noProof="0">
                <a:ln>
                  <a:noFill/>
                </a:ln>
                <a:solidFill>
                  <a:prstClr val="white"/>
                </a:solidFill>
                <a:effectLst/>
                <a:uLnTx/>
                <a:uFillTx/>
                <a:latin typeface="Segoe UI Semibold"/>
                <a:ea typeface="+mn-ea"/>
                <a:cs typeface="Segoe UI"/>
              </a:rPr>
              <a:t>Offrir à l'équipe </a:t>
            </a:r>
            <a:r>
              <a:rPr lang="fr-FR" sz="4000">
                <a:solidFill>
                  <a:prstClr val="white"/>
                </a:solidFill>
                <a:latin typeface="Segoe UI Semibold"/>
              </a:rPr>
              <a:t>C</a:t>
            </a:r>
            <a:r>
              <a:rPr kumimoji="0" lang="fr-FR" sz="4000" b="0" i="0" u="none" strike="noStrike" cap="none" normalizeH="0" baseline="0" noProof="0" err="1">
                <a:ln>
                  <a:noFill/>
                </a:ln>
                <a:solidFill>
                  <a:prstClr val="white"/>
                </a:solidFill>
                <a:effectLst/>
                <a:uLnTx/>
                <a:uFillTx/>
                <a:latin typeface="Segoe UI Semibold"/>
                <a:ea typeface="+mn-ea"/>
                <a:cs typeface="Segoe UI"/>
              </a:rPr>
              <a:t>ommerciale</a:t>
            </a:r>
            <a:r>
              <a:rPr kumimoji="0" lang="fr-FR" b="0" i="0" u="none" strike="noStrike" cap="none" normalizeH="0" baseline="0" noProof="0">
                <a:ln>
                  <a:noFill/>
                </a:ln>
                <a:solidFill>
                  <a:prstClr val="white"/>
                </a:solidFill>
                <a:effectLst/>
                <a:uLnTx/>
                <a:uFillTx/>
                <a:latin typeface="Segoe UI Semibold"/>
                <a:ea typeface="+mn-ea"/>
                <a:cs typeface="Segoe UI"/>
              </a:rPr>
              <a:t> un assistant IA pour conclure des contrats</a:t>
            </a:r>
          </a:p>
        </p:txBody>
      </p:sp>
      <p:sp>
        <p:nvSpPr>
          <p:cNvPr id="11" name="Rectangle: Rounded Corners 8">
            <a:hlinkClick r:id="rId10" action="ppaction://hlinksldjump"/>
            <a:extLst>
              <a:ext uri="{FF2B5EF4-FFF2-40B4-BE49-F238E27FC236}">
                <a16:creationId xmlns:a16="http://schemas.microsoft.com/office/drawing/2014/main" id="{57724A4E-D10A-3FFD-8244-1F8029A617DE}"/>
              </a:ext>
            </a:extLst>
          </p:cNvPr>
          <p:cNvSpPr>
            <a:spLocks noGrp="1"/>
          </p:cNvSpPr>
          <p:nvPr/>
        </p:nvSpPr>
        <p:spPr bwMode="auto">
          <a:xfrm>
            <a:off x="1192786" y="4861441"/>
            <a:ext cx="3381603" cy="1675924"/>
          </a:xfrm>
          <a:prstGeom prst="roundRect">
            <a:avLst>
              <a:gd name="adj" fmla="val 11366"/>
            </a:avLst>
          </a:prstGeom>
          <a:gradFill flip="none" rotWithShape="1">
            <a:gsLst>
              <a:gs pos="0">
                <a:srgbClr val="0F6CBD"/>
              </a:gs>
              <a:gs pos="100000">
                <a:srgbClr val="9F51DE"/>
              </a:gs>
            </a:gsLst>
            <a:lin ang="0" scaled="1"/>
            <a:tileRect/>
          </a:gradFill>
          <a:ln w="9525" cap="flat" cmpd="sng" algn="ctr">
            <a:noFill/>
            <a:prstDash val="solid"/>
            <a:headEnd type="none" w="med" len="med"/>
            <a:tailEnd type="none" w="med" len="med"/>
          </a:ln>
          <a:effectLst>
            <a:outerShdw blurRad="50800" dist="38100" dir="5400000" algn="t"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lt1"/>
                </a:solidFill>
                <a:effectLst/>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defTabSz="932472">
              <a:spcAft>
                <a:spcPct val="0"/>
              </a:spcAft>
              <a:defRPr/>
            </a:pPr>
            <a:r>
              <a:rPr lang="fr-FR" sz="2400">
                <a:solidFill>
                  <a:prstClr val="white"/>
                </a:solidFill>
                <a:latin typeface="Segoe UI Semibold"/>
                <a:cs typeface="Segoe UI"/>
              </a:rPr>
              <a:t>Stimuler la rapidité et la créativité du service </a:t>
            </a:r>
            <a:r>
              <a:rPr lang="fr-FR" sz="4800">
                <a:solidFill>
                  <a:prstClr val="white"/>
                </a:solidFill>
                <a:latin typeface="Segoe UI Semibold"/>
                <a:cs typeface="Segoe UI"/>
              </a:rPr>
              <a:t>Marketing</a:t>
            </a:r>
            <a:endParaRPr kumimoji="0" lang="en-US" sz="4800" b="0" i="0" u="none" strike="noStrike" kern="1200" cap="none" spc="0" normalizeH="0" baseline="0" noProof="0">
              <a:ln w="3175">
                <a:noFill/>
              </a:ln>
              <a:solidFill>
                <a:prstClr val="white"/>
              </a:solidFill>
              <a:effectLst/>
              <a:uLnTx/>
              <a:uFillTx/>
              <a:latin typeface="Segoe UI Semibold"/>
              <a:cs typeface="Segoe UI"/>
            </a:endParaRPr>
          </a:p>
        </p:txBody>
      </p:sp>
    </p:spTree>
    <p:extLst>
      <p:ext uri="{BB962C8B-B14F-4D97-AF65-F5344CB8AC3E}">
        <p14:creationId xmlns:p14="http://schemas.microsoft.com/office/powerpoint/2010/main" val="42599215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3" grpId="0" animBg="1"/>
      <p:bldP spid="5" grpId="0" animBg="1"/>
      <p:bldP spid="10" grpId="0" animBg="1"/>
      <p:bldP spid="8" grpId="0" animBg="1"/>
      <p:bldP spid="11"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FE3C6-7FCE-45A7-2A2B-124FDEEE2AE3}"/>
              </a:ext>
            </a:extLst>
          </p:cNvPr>
          <p:cNvSpPr>
            <a:spLocks noGrp="1"/>
          </p:cNvSpPr>
          <p:nvPr>
            <p:ph type="title"/>
          </p:nvPr>
        </p:nvSpPr>
        <p:spPr>
          <a:xfrm>
            <a:off x="588263" y="457200"/>
            <a:ext cx="11018520" cy="553998"/>
          </a:xfrm>
        </p:spPr>
        <p:txBody>
          <a:bodyPr vert="horz" wrap="square" lIns="0" tIns="0" rIns="0" bIns="0" rtlCol="0" anchor="t">
            <a:normAutofit fontScale="90000"/>
          </a:bodyPr>
          <a:lstStyle/>
          <a:p>
            <a:pPr defTabSz="914400"/>
            <a:r>
              <a:rPr lang="fr-FR">
                <a:gradFill flip="none" rotWithShape="1">
                  <a:gsLst>
                    <a:gs pos="50000">
                      <a:srgbClr val="8661C5"/>
                    </a:gs>
                    <a:gs pos="0">
                      <a:srgbClr val="3E76D4"/>
                    </a:gs>
                    <a:gs pos="100000">
                      <a:srgbClr val="C73ECC"/>
                    </a:gs>
                  </a:gsLst>
                  <a:lin ang="2700000" scaled="1"/>
                  <a:tileRect/>
                </a:gradFill>
                <a:cs typeface="+mn-cs"/>
              </a:rPr>
              <a:t>Découvrez comment fonctionnent les applications - Cliquez sur l'icône pour voir une démo</a:t>
            </a:r>
          </a:p>
        </p:txBody>
      </p:sp>
      <p:sp>
        <p:nvSpPr>
          <p:cNvPr id="83" name="Rectangle 82" descr="Microsoft Copilot logo">
            <a:extLst>
              <a:ext uri="{FF2B5EF4-FFF2-40B4-BE49-F238E27FC236}">
                <a16:creationId xmlns:a16="http://schemas.microsoft.com/office/drawing/2014/main" id="{A58A4ACD-D915-EDB7-4A99-865F5DC9F5D4}"/>
              </a:ext>
            </a:extLst>
          </p:cNvPr>
          <p:cNvSpPr/>
          <p:nvPr/>
        </p:nvSpPr>
        <p:spPr bwMode="auto">
          <a:xfrm>
            <a:off x="11603736" y="0"/>
            <a:ext cx="588263" cy="553998"/>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nvGrpSpPr>
          <p:cNvPr id="79" name="Group 78" descr="Microsoft PowerPoint Logo">
            <a:extLst>
              <a:ext uri="{FF2B5EF4-FFF2-40B4-BE49-F238E27FC236}">
                <a16:creationId xmlns:a16="http://schemas.microsoft.com/office/drawing/2014/main" id="{B458D7D5-8A5F-00A7-4088-2401CF918EC7}"/>
              </a:ext>
            </a:extLst>
          </p:cNvPr>
          <p:cNvGrpSpPr/>
          <p:nvPr/>
        </p:nvGrpSpPr>
        <p:grpSpPr>
          <a:xfrm>
            <a:off x="587375" y="1790700"/>
            <a:ext cx="1371600" cy="1371600"/>
            <a:chOff x="587375" y="1790700"/>
            <a:chExt cx="1371600" cy="1371600"/>
          </a:xfrm>
        </p:grpSpPr>
        <p:sp>
          <p:nvSpPr>
            <p:cNvPr id="19" name="Rounded Rectangle 46">
              <a:extLst>
                <a:ext uri="{FF2B5EF4-FFF2-40B4-BE49-F238E27FC236}">
                  <a16:creationId xmlns:a16="http://schemas.microsoft.com/office/drawing/2014/main" id="{D4FD7D69-418E-7125-3B1C-96CE2CFE4B05}"/>
                </a:ext>
              </a:extLst>
            </p:cNvPr>
            <p:cNvSpPr/>
            <p:nvPr/>
          </p:nvSpPr>
          <p:spPr bwMode="auto">
            <a:xfrm>
              <a:off x="587375" y="1790700"/>
              <a:ext cx="1371600" cy="1371600"/>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026" name="Picture 2" descr="Microsoft PowerPoint Logo - PNG and Vector - Logo Download">
              <a:hlinkClick r:id="rId3"/>
              <a:extLst>
                <a:ext uri="{FF2B5EF4-FFF2-40B4-BE49-F238E27FC236}">
                  <a16:creationId xmlns:a16="http://schemas.microsoft.com/office/drawing/2014/main" id="{2D3BAF22-D01F-A396-2981-235FAD211DC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2643" y="2057400"/>
              <a:ext cx="901064" cy="8382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1" name="Group 80" descr="Microsoft Teams Logo">
            <a:extLst>
              <a:ext uri="{FF2B5EF4-FFF2-40B4-BE49-F238E27FC236}">
                <a16:creationId xmlns:a16="http://schemas.microsoft.com/office/drawing/2014/main" id="{F22735C3-F204-38F1-4991-0EF42974A250}"/>
              </a:ext>
            </a:extLst>
          </p:cNvPr>
          <p:cNvGrpSpPr/>
          <p:nvPr/>
        </p:nvGrpSpPr>
        <p:grpSpPr>
          <a:xfrm>
            <a:off x="2435225" y="1790700"/>
            <a:ext cx="1371600" cy="1371600"/>
            <a:chOff x="2435225" y="1790700"/>
            <a:chExt cx="1371600" cy="1371600"/>
          </a:xfrm>
        </p:grpSpPr>
        <p:sp>
          <p:nvSpPr>
            <p:cNvPr id="22" name="Rounded Rectangle 46">
              <a:extLst>
                <a:ext uri="{FF2B5EF4-FFF2-40B4-BE49-F238E27FC236}">
                  <a16:creationId xmlns:a16="http://schemas.microsoft.com/office/drawing/2014/main" id="{8F9347E6-ACC3-728D-74D1-ED279C8255C9}"/>
                </a:ext>
              </a:extLst>
            </p:cNvPr>
            <p:cNvSpPr/>
            <p:nvPr/>
          </p:nvSpPr>
          <p:spPr bwMode="auto">
            <a:xfrm>
              <a:off x="2435225" y="1790700"/>
              <a:ext cx="1371600" cy="1371600"/>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030" name="Picture 6" descr="Microsoft Teams Logo, symbol, meaning, history, PNG">
              <a:hlinkClick r:id="rId5"/>
              <a:extLst>
                <a:ext uri="{FF2B5EF4-FFF2-40B4-BE49-F238E27FC236}">
                  <a16:creationId xmlns:a16="http://schemas.microsoft.com/office/drawing/2014/main" id="{F0BA6104-711F-5620-FF40-8AEC2D2C6544}"/>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9911" r="19911"/>
            <a:stretch/>
          </p:blipFill>
          <p:spPr bwMode="auto">
            <a:xfrm>
              <a:off x="2660645" y="2046175"/>
              <a:ext cx="920760" cy="86065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2" name="Group 81" descr="Microsoft Excel Logo">
            <a:extLst>
              <a:ext uri="{FF2B5EF4-FFF2-40B4-BE49-F238E27FC236}">
                <a16:creationId xmlns:a16="http://schemas.microsoft.com/office/drawing/2014/main" id="{55D45CD8-E237-C82E-C66B-1B0DA5909269}"/>
              </a:ext>
            </a:extLst>
          </p:cNvPr>
          <p:cNvGrpSpPr/>
          <p:nvPr/>
        </p:nvGrpSpPr>
        <p:grpSpPr>
          <a:xfrm>
            <a:off x="8385175" y="1790700"/>
            <a:ext cx="1371600" cy="1371600"/>
            <a:chOff x="8385175" y="1790700"/>
            <a:chExt cx="1371600" cy="1371600"/>
          </a:xfrm>
        </p:grpSpPr>
        <p:sp>
          <p:nvSpPr>
            <p:cNvPr id="12" name="Rounded Rectangle 46">
              <a:extLst>
                <a:ext uri="{FF2B5EF4-FFF2-40B4-BE49-F238E27FC236}">
                  <a16:creationId xmlns:a16="http://schemas.microsoft.com/office/drawing/2014/main" id="{75D93D34-0A81-8F2A-26C4-192F5781BA22}"/>
                </a:ext>
              </a:extLst>
            </p:cNvPr>
            <p:cNvSpPr/>
            <p:nvPr/>
          </p:nvSpPr>
          <p:spPr bwMode="auto">
            <a:xfrm>
              <a:off x="8385175" y="1790700"/>
              <a:ext cx="1371600" cy="1371600"/>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032" name="Picture 8" descr="Download Microsoft Excel Logo in SVG Vector or PNG File Format - Logo.wine">
              <a:hlinkClick r:id="rId7"/>
              <a:extLst>
                <a:ext uri="{FF2B5EF4-FFF2-40B4-BE49-F238E27FC236}">
                  <a16:creationId xmlns:a16="http://schemas.microsoft.com/office/drawing/2014/main" id="{AEB299AF-5C4D-96E3-1202-2E9C8ABBF196}"/>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4444" t="12592" r="24444" b="12592"/>
            <a:stretch/>
          </p:blipFill>
          <p:spPr bwMode="auto">
            <a:xfrm>
              <a:off x="8591550" y="2008655"/>
              <a:ext cx="958850" cy="93569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6" name="Group 35" descr="Copilot in a loop logo">
            <a:extLst>
              <a:ext uri="{FF2B5EF4-FFF2-40B4-BE49-F238E27FC236}">
                <a16:creationId xmlns:a16="http://schemas.microsoft.com/office/drawing/2014/main" id="{FC8B1F9C-CBF2-F724-4017-A5FC4C65FAC8}"/>
              </a:ext>
              <a:ext uri="{C183D7F6-B498-43B3-948B-1728B52AA6E4}">
                <adec:decorative xmlns:adec="http://schemas.microsoft.com/office/drawing/2017/decorative" val="0"/>
              </a:ext>
            </a:extLst>
          </p:cNvPr>
          <p:cNvGrpSpPr/>
          <p:nvPr/>
        </p:nvGrpSpPr>
        <p:grpSpPr>
          <a:xfrm>
            <a:off x="10233025" y="1790700"/>
            <a:ext cx="1371600" cy="1371600"/>
            <a:chOff x="12648363" y="6739401"/>
            <a:chExt cx="534543" cy="534543"/>
          </a:xfrm>
        </p:grpSpPr>
        <p:sp>
          <p:nvSpPr>
            <p:cNvPr id="37" name="Rounded Rectangle 46">
              <a:hlinkClick r:id="rId9"/>
              <a:extLst>
                <a:ext uri="{FF2B5EF4-FFF2-40B4-BE49-F238E27FC236}">
                  <a16:creationId xmlns:a16="http://schemas.microsoft.com/office/drawing/2014/main" id="{87F4F12D-EF20-DEE9-76B4-EC33A5B0ED83}"/>
                </a:ext>
              </a:extLst>
            </p:cNvPr>
            <p:cNvSpPr/>
            <p:nvPr/>
          </p:nvSpPr>
          <p:spPr bwMode="auto">
            <a:xfrm>
              <a:off x="12648363" y="673940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8" name="Graphic 37">
              <a:hlinkClick r:id="rId10"/>
              <a:extLst>
                <a:ext uri="{FF2B5EF4-FFF2-40B4-BE49-F238E27FC236}">
                  <a16:creationId xmlns:a16="http://schemas.microsoft.com/office/drawing/2014/main" id="{4112C742-F42A-3795-D742-4ABE44152DD5}"/>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724341" y="6815379"/>
              <a:ext cx="382586" cy="382585"/>
            </a:xfrm>
            <a:prstGeom prst="rect">
              <a:avLst/>
            </a:prstGeom>
          </p:spPr>
        </p:pic>
      </p:grpSp>
      <p:grpSp>
        <p:nvGrpSpPr>
          <p:cNvPr id="78" name="Group 77" descr="Microsoft OneNote Logo">
            <a:extLst>
              <a:ext uri="{FF2B5EF4-FFF2-40B4-BE49-F238E27FC236}">
                <a16:creationId xmlns:a16="http://schemas.microsoft.com/office/drawing/2014/main" id="{C1AF9F90-1228-7430-F9AC-E1E92F83BFB8}"/>
              </a:ext>
            </a:extLst>
          </p:cNvPr>
          <p:cNvGrpSpPr/>
          <p:nvPr/>
        </p:nvGrpSpPr>
        <p:grpSpPr>
          <a:xfrm>
            <a:off x="587375" y="3695700"/>
            <a:ext cx="1371600" cy="1371600"/>
            <a:chOff x="587375" y="3695700"/>
            <a:chExt cx="1371600" cy="1371600"/>
          </a:xfrm>
        </p:grpSpPr>
        <p:sp>
          <p:nvSpPr>
            <p:cNvPr id="28" name="Rounded Rectangle 46">
              <a:hlinkClick r:id="rId13"/>
              <a:extLst>
                <a:ext uri="{FF2B5EF4-FFF2-40B4-BE49-F238E27FC236}">
                  <a16:creationId xmlns:a16="http://schemas.microsoft.com/office/drawing/2014/main" id="{F588757D-873E-3AA9-3DED-F7EF147C910E}"/>
                </a:ext>
              </a:extLst>
            </p:cNvPr>
            <p:cNvSpPr/>
            <p:nvPr/>
          </p:nvSpPr>
          <p:spPr bwMode="auto">
            <a:xfrm>
              <a:off x="587375" y="3695700"/>
              <a:ext cx="1371600" cy="1371600"/>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29" name="Picture 28" descr="Onenote Icon of Flat style - Available in SVG, PNG, EPS, AI &amp; Icon fonts">
              <a:hlinkClick r:id="rId14"/>
              <a:extLst>
                <a:ext uri="{FF2B5EF4-FFF2-40B4-BE49-F238E27FC236}">
                  <a16:creationId xmlns:a16="http://schemas.microsoft.com/office/drawing/2014/main" id="{D8BC736A-9BCB-E6D0-518B-02756AD5837D}"/>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82330" y="3890656"/>
              <a:ext cx="981689" cy="98168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0" name="Group 79" descr="Microsoft Word Logo">
            <a:extLst>
              <a:ext uri="{FF2B5EF4-FFF2-40B4-BE49-F238E27FC236}">
                <a16:creationId xmlns:a16="http://schemas.microsoft.com/office/drawing/2014/main" id="{4546202E-E9F1-9441-72D3-BCE4E14C983F}"/>
              </a:ext>
            </a:extLst>
          </p:cNvPr>
          <p:cNvGrpSpPr/>
          <p:nvPr/>
        </p:nvGrpSpPr>
        <p:grpSpPr>
          <a:xfrm>
            <a:off x="2435225" y="3695700"/>
            <a:ext cx="1371600" cy="1371601"/>
            <a:chOff x="2435225" y="3695700"/>
            <a:chExt cx="1371600" cy="1371601"/>
          </a:xfrm>
        </p:grpSpPr>
        <p:sp>
          <p:nvSpPr>
            <p:cNvPr id="16" name="Rounded Rectangle 46">
              <a:extLst>
                <a:ext uri="{FF2B5EF4-FFF2-40B4-BE49-F238E27FC236}">
                  <a16:creationId xmlns:a16="http://schemas.microsoft.com/office/drawing/2014/main" id="{1AC74025-754C-2FFD-9338-3781CEF9B1C4}"/>
                </a:ext>
              </a:extLst>
            </p:cNvPr>
            <p:cNvSpPr/>
            <p:nvPr/>
          </p:nvSpPr>
          <p:spPr bwMode="auto">
            <a:xfrm>
              <a:off x="2435225" y="3695700"/>
              <a:ext cx="1371600" cy="1371601"/>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028" name="Picture 4" descr="Microsoft Word Logo - PNG and Vector - Logo Download">
              <a:hlinkClick r:id="rId16"/>
              <a:extLst>
                <a:ext uri="{FF2B5EF4-FFF2-40B4-BE49-F238E27FC236}">
                  <a16:creationId xmlns:a16="http://schemas.microsoft.com/office/drawing/2014/main" id="{FBC8EE9D-3B07-D387-7C60-4C661CB8E612}"/>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664391" y="3924867"/>
              <a:ext cx="913267" cy="91326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6" name="Group 55" descr="Microsoft Outlook logo">
            <a:extLst>
              <a:ext uri="{FF2B5EF4-FFF2-40B4-BE49-F238E27FC236}">
                <a16:creationId xmlns:a16="http://schemas.microsoft.com/office/drawing/2014/main" id="{E15CB2C5-581C-2BB4-054F-02A7F52A8863}"/>
              </a:ext>
              <a:ext uri="{C183D7F6-B498-43B3-948B-1728B52AA6E4}">
                <adec:decorative xmlns:adec="http://schemas.microsoft.com/office/drawing/2017/decorative" val="0"/>
              </a:ext>
            </a:extLst>
          </p:cNvPr>
          <p:cNvGrpSpPr/>
          <p:nvPr/>
        </p:nvGrpSpPr>
        <p:grpSpPr>
          <a:xfrm>
            <a:off x="8385175" y="3695700"/>
            <a:ext cx="1371600" cy="1371600"/>
            <a:chOff x="12716386" y="5818028"/>
            <a:chExt cx="534544" cy="534543"/>
          </a:xfrm>
        </p:grpSpPr>
        <p:sp>
          <p:nvSpPr>
            <p:cNvPr id="57" name="Rounded Rectangle 46">
              <a:hlinkClick r:id="rId18"/>
              <a:extLst>
                <a:ext uri="{FF2B5EF4-FFF2-40B4-BE49-F238E27FC236}">
                  <a16:creationId xmlns:a16="http://schemas.microsoft.com/office/drawing/2014/main" id="{25A9F2DC-7757-54FD-B8F7-B00578027A19}"/>
                </a:ext>
              </a:extLst>
            </p:cNvPr>
            <p:cNvSpPr/>
            <p:nvPr/>
          </p:nvSpPr>
          <p:spPr bwMode="auto">
            <a:xfrm>
              <a:off x="12716387" y="5818028"/>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58" name="Graphic 57">
              <a:hlinkClick r:id="rId19"/>
              <a:extLst>
                <a:ext uri="{FF2B5EF4-FFF2-40B4-BE49-F238E27FC236}">
                  <a16:creationId xmlns:a16="http://schemas.microsoft.com/office/drawing/2014/main" id="{1D0DA7FF-0180-D6DB-D56C-EB84F264B06E}"/>
                </a:ext>
                <a:ext uri="{C183D7F6-B498-43B3-948B-1728B52AA6E4}">
                  <adec:decorative xmlns:adec="http://schemas.microsoft.com/office/drawing/2017/decorative" val="1"/>
                </a:ext>
              </a:extLst>
            </p:cNvPr>
            <p:cNvPicPr>
              <a:picLocks noChangeAspect="1"/>
            </p:cNvPicPr>
            <p:nvPr/>
          </p:nvPicPr>
          <p:blipFill rotWithShape="1">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l="17485" t="22946" r="12587" b="20316"/>
            <a:stretch/>
          </p:blipFill>
          <p:spPr>
            <a:xfrm>
              <a:off x="12716386" y="5902453"/>
              <a:ext cx="485103" cy="393608"/>
            </a:xfrm>
            <a:prstGeom prst="rect">
              <a:avLst/>
            </a:prstGeom>
          </p:spPr>
        </p:pic>
      </p:grpSp>
      <p:grpSp>
        <p:nvGrpSpPr>
          <p:cNvPr id="77" name="Group 76" descr="Microsoft Copilot logo">
            <a:extLst>
              <a:ext uri="{FF2B5EF4-FFF2-40B4-BE49-F238E27FC236}">
                <a16:creationId xmlns:a16="http://schemas.microsoft.com/office/drawing/2014/main" id="{F7D96AE1-8F46-8EDF-CAB1-5C15D928866F}"/>
              </a:ext>
            </a:extLst>
          </p:cNvPr>
          <p:cNvGrpSpPr>
            <a:grpSpLocks/>
          </p:cNvGrpSpPr>
          <p:nvPr/>
        </p:nvGrpSpPr>
        <p:grpSpPr>
          <a:xfrm>
            <a:off x="10233025" y="3695700"/>
            <a:ext cx="1371600" cy="1371600"/>
            <a:chOff x="10233025" y="6032500"/>
            <a:chExt cx="1371600" cy="1371600"/>
          </a:xfrm>
        </p:grpSpPr>
        <p:sp>
          <p:nvSpPr>
            <p:cNvPr id="75" name="Rounded Rectangle 46">
              <a:extLst>
                <a:ext uri="{FF2B5EF4-FFF2-40B4-BE49-F238E27FC236}">
                  <a16:creationId xmlns:a16="http://schemas.microsoft.com/office/drawing/2014/main" id="{EE0D92AA-738D-A50C-6DAA-C2049E2717F5}"/>
                </a:ext>
              </a:extLst>
            </p:cNvPr>
            <p:cNvSpPr/>
            <p:nvPr/>
          </p:nvSpPr>
          <p:spPr bwMode="auto">
            <a:xfrm>
              <a:off x="10233025" y="6032500"/>
              <a:ext cx="1371600" cy="1371600"/>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73" name="Picture 2" descr="Microsoft Copilot logo">
              <a:hlinkClick r:id="rId22"/>
              <a:extLst>
                <a:ext uri="{FF2B5EF4-FFF2-40B4-BE49-F238E27FC236}">
                  <a16:creationId xmlns:a16="http://schemas.microsoft.com/office/drawing/2014/main" id="{34494F40-8202-0FA1-A9D9-A863FDB1A9AC}"/>
                </a:ext>
              </a:extLst>
            </p:cNvPr>
            <p:cNvPicPr>
              <a:picLocks noChangeAspect="1" noChangeArrowheads="1"/>
            </p:cNvPicPr>
            <p:nvPr/>
          </p:nvPicPr>
          <p:blipFill>
            <a:blip r:embed="rId23" cstate="print">
              <a:alphaModFix/>
              <a:extLst>
                <a:ext uri="{28A0092B-C50C-407E-A947-70E740481C1C}">
                  <a14:useLocalDpi xmlns:a14="http://schemas.microsoft.com/office/drawing/2010/main" val="0"/>
                </a:ext>
              </a:extLst>
            </a:blip>
            <a:srcRect/>
            <a:stretch>
              <a:fillRect/>
            </a:stretch>
          </p:blipFill>
          <p:spPr bwMode="auto">
            <a:xfrm>
              <a:off x="10498697" y="6298172"/>
              <a:ext cx="840256" cy="840256"/>
            </a:xfrm>
            <a:prstGeom prst="rect">
              <a:avLst/>
            </a:prstGeom>
            <a:noFill/>
            <a:extLst>
              <a:ext uri="{909E8E84-426E-40DD-AFC4-6F175D3DCCD1}">
                <a14:hiddenFill xmlns:a14="http://schemas.microsoft.com/office/drawing/2010/main">
                  <a:solidFill>
                    <a:srgbClr val="FFFFFF"/>
                  </a:solidFill>
                </a14:hiddenFill>
              </a:ext>
            </a:extLst>
          </p:spPr>
        </p:pic>
      </p:grpSp>
      <p:pic>
        <p:nvPicPr>
          <p:cNvPr id="6" name="Picture 2">
            <a:hlinkClick r:id="rId24"/>
            <a:extLst>
              <a:ext uri="{FF2B5EF4-FFF2-40B4-BE49-F238E27FC236}">
                <a16:creationId xmlns:a16="http://schemas.microsoft.com/office/drawing/2014/main" id="{E14545E8-C292-873E-1A90-2D5E589F60A6}"/>
              </a:ext>
              <a:ext uri="{C183D7F6-B498-43B3-948B-1728B52AA6E4}">
                <adec:decorative xmlns:adec="http://schemas.microsoft.com/office/drawing/2017/decorative" val="1"/>
              </a:ext>
            </a:extLst>
          </p:cNvPr>
          <p:cNvPicPr>
            <a:picLocks noChangeAspect="1" noChangeArrowheads="1"/>
          </p:cNvPicPr>
          <p:nvPr/>
        </p:nvPicPr>
        <p:blipFill>
          <a:blip r:embed="rId25" cstate="print">
            <a:alphaModFix/>
            <a:extLst>
              <a:ext uri="{28A0092B-C50C-407E-A947-70E740481C1C}">
                <a14:useLocalDpi xmlns:a14="http://schemas.microsoft.com/office/drawing/2010/main" val="0"/>
              </a:ext>
            </a:extLst>
          </a:blip>
          <a:srcRect/>
          <a:stretch>
            <a:fillRect/>
          </a:stretch>
        </p:blipFill>
        <p:spPr bwMode="auto">
          <a:xfrm>
            <a:off x="4531844" y="1864844"/>
            <a:ext cx="3128313" cy="3128313"/>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Rounded Corners 38">
            <a:extLst>
              <a:ext uri="{FF2B5EF4-FFF2-40B4-BE49-F238E27FC236}">
                <a16:creationId xmlns:a16="http://schemas.microsoft.com/office/drawing/2014/main" id="{B66A30C4-47CB-5D35-2FE4-38A134FBC6A3}"/>
              </a:ext>
              <a:ext uri="{C183D7F6-B498-43B3-948B-1728B52AA6E4}">
                <adec:decorative xmlns:adec="http://schemas.microsoft.com/office/drawing/2017/decorative" val="1"/>
              </a:ext>
            </a:extLst>
          </p:cNvPr>
          <p:cNvSpPr/>
          <p:nvPr/>
        </p:nvSpPr>
        <p:spPr bwMode="auto">
          <a:xfrm>
            <a:off x="12272208" y="1695203"/>
            <a:ext cx="1326975" cy="3650125"/>
          </a:xfrm>
          <a:prstGeom prst="roundRect">
            <a:avLst/>
          </a:prstGeom>
          <a:solidFill>
            <a:schemeClr val="bg1">
              <a:lumMod val="85000"/>
            </a:schemeClr>
          </a:solidFill>
          <a:ln>
            <a:solidFill>
              <a:schemeClr val="tx1">
                <a:lumMod val="50000"/>
                <a:lumOff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32472" rtl="0" eaLnBrk="1" fontAlgn="base" latinLnBrk="0" hangingPunct="1">
              <a:lnSpc>
                <a:spcPct val="9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grpSp>
        <p:nvGrpSpPr>
          <p:cNvPr id="40" name="Group 39">
            <a:extLst>
              <a:ext uri="{FF2B5EF4-FFF2-40B4-BE49-F238E27FC236}">
                <a16:creationId xmlns:a16="http://schemas.microsoft.com/office/drawing/2014/main" id="{0D4F3E5E-18F5-7EED-0DB8-B1E0856C97B9}"/>
              </a:ext>
              <a:ext uri="{C183D7F6-B498-43B3-948B-1728B52AA6E4}">
                <adec:decorative xmlns:adec="http://schemas.microsoft.com/office/drawing/2017/decorative" val="1"/>
              </a:ext>
            </a:extLst>
          </p:cNvPr>
          <p:cNvGrpSpPr/>
          <p:nvPr/>
        </p:nvGrpSpPr>
        <p:grpSpPr>
          <a:xfrm>
            <a:off x="12982047" y="1795849"/>
            <a:ext cx="534543" cy="534543"/>
            <a:chOff x="5831903" y="8381781"/>
            <a:chExt cx="534543" cy="534543"/>
          </a:xfrm>
        </p:grpSpPr>
        <p:sp>
          <p:nvSpPr>
            <p:cNvPr id="41" name="Rounded Rectangle 46">
              <a:extLst>
                <a:ext uri="{FF2B5EF4-FFF2-40B4-BE49-F238E27FC236}">
                  <a16:creationId xmlns:a16="http://schemas.microsoft.com/office/drawing/2014/main" id="{C0834DB9-7EF3-C837-C0E7-4F2579C639CD}"/>
                </a:ext>
              </a:extLst>
            </p:cNvPr>
            <p:cNvSpPr/>
            <p:nvPr/>
          </p:nvSpPr>
          <p:spPr bwMode="auto">
            <a:xfrm>
              <a:off x="5831903"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42" name="Picture 8" descr="Microsoft Excel Logo - PNG and Vector - Logo Download">
              <a:hlinkClick r:id="rId26"/>
              <a:extLst>
                <a:ext uri="{FF2B5EF4-FFF2-40B4-BE49-F238E27FC236}">
                  <a16:creationId xmlns:a16="http://schemas.microsoft.com/office/drawing/2014/main" id="{9DA114F7-B70D-9869-DBDE-98BDE5F03CD5}"/>
                </a:ext>
              </a:extLst>
            </p:cNvPr>
            <p:cNvPicPr>
              <a:picLocks noChangeArrowheads="1"/>
            </p:cNvPicPr>
            <p:nvPr/>
          </p:nvPicPr>
          <p:blipFill rotWithShape="1">
            <a:blip r:embed="rId27" cstate="print">
              <a:extLst>
                <a:ext uri="{28A0092B-C50C-407E-A947-70E740481C1C}">
                  <a14:useLocalDpi xmlns:a14="http://schemas.microsoft.com/office/drawing/2010/main" val="0"/>
                </a:ext>
              </a:extLst>
            </a:blip>
            <a:srcRect l="17073" t="17073" r="17073" b="17073"/>
            <a:stretch/>
          </p:blipFill>
          <p:spPr bwMode="auto">
            <a:xfrm>
              <a:off x="5943929"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3" name="Group 42">
            <a:extLst>
              <a:ext uri="{FF2B5EF4-FFF2-40B4-BE49-F238E27FC236}">
                <a16:creationId xmlns:a16="http://schemas.microsoft.com/office/drawing/2014/main" id="{D812E39D-5DF1-3A00-C879-45C1CE42908C}"/>
              </a:ext>
              <a:ext uri="{C183D7F6-B498-43B3-948B-1728B52AA6E4}">
                <adec:decorative xmlns:adec="http://schemas.microsoft.com/office/drawing/2017/decorative" val="1"/>
              </a:ext>
            </a:extLst>
          </p:cNvPr>
          <p:cNvGrpSpPr/>
          <p:nvPr/>
        </p:nvGrpSpPr>
        <p:grpSpPr>
          <a:xfrm>
            <a:off x="12383491" y="1795849"/>
            <a:ext cx="534543" cy="534543"/>
            <a:chOff x="1047176" y="8381781"/>
            <a:chExt cx="534543" cy="534543"/>
          </a:xfrm>
        </p:grpSpPr>
        <p:sp>
          <p:nvSpPr>
            <p:cNvPr id="44" name="server_2" title="Icon of a server with a padlock in the lower right corner">
              <a:extLst>
                <a:ext uri="{FF2B5EF4-FFF2-40B4-BE49-F238E27FC236}">
                  <a16:creationId xmlns:a16="http://schemas.microsoft.com/office/drawing/2014/main" id="{D66F0E09-3026-514B-2065-D58F7C488E17}"/>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45" name="Rounded Rectangle 46">
              <a:extLst>
                <a:ext uri="{FF2B5EF4-FFF2-40B4-BE49-F238E27FC236}">
                  <a16:creationId xmlns:a16="http://schemas.microsoft.com/office/drawing/2014/main" id="{861A7D8B-99ED-ECDC-DED7-A87C61B0390F}"/>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46" name="Picture 10" descr="Microsoft Word Logo - PNG and Vector - Logo Download">
              <a:hlinkClick r:id="rId28"/>
              <a:extLst>
                <a:ext uri="{FF2B5EF4-FFF2-40B4-BE49-F238E27FC236}">
                  <a16:creationId xmlns:a16="http://schemas.microsoft.com/office/drawing/2014/main" id="{96EB53EA-4801-BA2C-DEC3-201F774EBF98}"/>
                </a:ext>
              </a:extLst>
            </p:cNvPr>
            <p:cNvPicPr>
              <a:picLocks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7" name="Group 46">
            <a:extLst>
              <a:ext uri="{FF2B5EF4-FFF2-40B4-BE49-F238E27FC236}">
                <a16:creationId xmlns:a16="http://schemas.microsoft.com/office/drawing/2014/main" id="{65956FF8-83D3-7704-4278-AB3369EBD631}"/>
              </a:ext>
              <a:ext uri="{C183D7F6-B498-43B3-948B-1728B52AA6E4}">
                <adec:decorative xmlns:adec="http://schemas.microsoft.com/office/drawing/2017/decorative" val="1"/>
              </a:ext>
            </a:extLst>
          </p:cNvPr>
          <p:cNvGrpSpPr/>
          <p:nvPr/>
        </p:nvGrpSpPr>
        <p:grpSpPr>
          <a:xfrm>
            <a:off x="12383491" y="2375761"/>
            <a:ext cx="534543" cy="534543"/>
            <a:chOff x="9021721" y="8381781"/>
            <a:chExt cx="534543" cy="534543"/>
          </a:xfrm>
        </p:grpSpPr>
        <p:sp>
          <p:nvSpPr>
            <p:cNvPr id="48" name="Rounded Rectangle 46">
              <a:extLst>
                <a:ext uri="{FF2B5EF4-FFF2-40B4-BE49-F238E27FC236}">
                  <a16:creationId xmlns:a16="http://schemas.microsoft.com/office/drawing/2014/main" id="{C4B95A4D-46C4-19EB-58D2-52119A2417EE}"/>
                </a:ext>
              </a:extLst>
            </p:cNvPr>
            <p:cNvSpPr/>
            <p:nvPr/>
          </p:nvSpPr>
          <p:spPr bwMode="auto">
            <a:xfrm>
              <a:off x="9021721"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49" name="Picture 4" descr="Microsoft PowerPoint Logo - PNG and Vector - Logo Download">
              <a:hlinkClick r:id="rId30"/>
              <a:extLst>
                <a:ext uri="{FF2B5EF4-FFF2-40B4-BE49-F238E27FC236}">
                  <a16:creationId xmlns:a16="http://schemas.microsoft.com/office/drawing/2014/main" id="{CDB6A7F8-CEF8-9C8D-4BEA-AC494356EB05}"/>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9132039" y="8503049"/>
              <a:ext cx="313907" cy="29200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0" name="Group 49">
            <a:extLst>
              <a:ext uri="{FF2B5EF4-FFF2-40B4-BE49-F238E27FC236}">
                <a16:creationId xmlns:a16="http://schemas.microsoft.com/office/drawing/2014/main" id="{25CCE246-2E1E-64F0-6166-29C7717EF69D}"/>
              </a:ext>
              <a:ext uri="{C183D7F6-B498-43B3-948B-1728B52AA6E4}">
                <adec:decorative xmlns:adec="http://schemas.microsoft.com/office/drawing/2017/decorative" val="1"/>
              </a:ext>
            </a:extLst>
          </p:cNvPr>
          <p:cNvGrpSpPr/>
          <p:nvPr/>
        </p:nvGrpSpPr>
        <p:grpSpPr>
          <a:xfrm>
            <a:off x="12982047" y="2375761"/>
            <a:ext cx="534543" cy="534543"/>
            <a:chOff x="4236994" y="8381781"/>
            <a:chExt cx="534543" cy="534543"/>
          </a:xfrm>
        </p:grpSpPr>
        <p:sp>
          <p:nvSpPr>
            <p:cNvPr id="51" name="Rounded Rectangle 46">
              <a:extLst>
                <a:ext uri="{FF2B5EF4-FFF2-40B4-BE49-F238E27FC236}">
                  <a16:creationId xmlns:a16="http://schemas.microsoft.com/office/drawing/2014/main" id="{58DDCF84-6386-FD71-B72E-6B010A2F6194}"/>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52" name="Picture 6" descr="Microsoft Teams Logo, symbol, meaning, history, PNG">
              <a:hlinkClick r:id="rId32"/>
              <a:extLst>
                <a:ext uri="{FF2B5EF4-FFF2-40B4-BE49-F238E27FC236}">
                  <a16:creationId xmlns:a16="http://schemas.microsoft.com/office/drawing/2014/main" id="{CBDB1401-4230-6A05-DBE4-16F7340AC799}"/>
                </a:ext>
              </a:extLst>
            </p:cNvPr>
            <p:cNvPicPr>
              <a:picLocks noChangeAspect="1" noChangeArrowheads="1"/>
            </p:cNvPicPr>
            <p:nvPr/>
          </p:nvPicPr>
          <p:blipFill rotWithShape="1">
            <a:blip r:embed="rId33"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3" name="Group 52">
            <a:extLst>
              <a:ext uri="{FF2B5EF4-FFF2-40B4-BE49-F238E27FC236}">
                <a16:creationId xmlns:a16="http://schemas.microsoft.com/office/drawing/2014/main" id="{2D85E88A-4EA7-B078-2C7D-B88D88C6F223}"/>
              </a:ext>
              <a:ext uri="{C183D7F6-B498-43B3-948B-1728B52AA6E4}">
                <adec:decorative xmlns:adec="http://schemas.microsoft.com/office/drawing/2017/decorative" val="1"/>
              </a:ext>
            </a:extLst>
          </p:cNvPr>
          <p:cNvGrpSpPr/>
          <p:nvPr/>
        </p:nvGrpSpPr>
        <p:grpSpPr>
          <a:xfrm>
            <a:off x="12383491" y="4637792"/>
            <a:ext cx="534543" cy="534543"/>
            <a:chOff x="10616632" y="8381781"/>
            <a:chExt cx="534543" cy="534543"/>
          </a:xfrm>
        </p:grpSpPr>
        <p:sp>
          <p:nvSpPr>
            <p:cNvPr id="54" name="Rounded Rectangle 46">
              <a:extLst>
                <a:ext uri="{FF2B5EF4-FFF2-40B4-BE49-F238E27FC236}">
                  <a16:creationId xmlns:a16="http://schemas.microsoft.com/office/drawing/2014/main" id="{7729182D-2C2A-CAA4-DBFF-B48D59D20F40}"/>
                </a:ext>
              </a:extLst>
            </p:cNvPr>
            <p:cNvSpPr/>
            <p:nvPr/>
          </p:nvSpPr>
          <p:spPr bwMode="auto">
            <a:xfrm>
              <a:off x="10616632"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55" name="Picture 2" descr="Zip Co logo SVG free download, id: 101874 - Brandlogos.net">
              <a:hlinkClick r:id="rId34"/>
              <a:extLst>
                <a:ext uri="{FF2B5EF4-FFF2-40B4-BE49-F238E27FC236}">
                  <a16:creationId xmlns:a16="http://schemas.microsoft.com/office/drawing/2014/main" id="{8D7B056E-FED3-067A-D99F-A636DA9F1736}"/>
                </a:ext>
              </a:extLst>
            </p:cNvPr>
            <p:cNvPicPr>
              <a:picLocks noChangeArrowheads="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10742420" y="8520465"/>
              <a:ext cx="282965" cy="25717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9" name="Group 58">
            <a:extLst>
              <a:ext uri="{FF2B5EF4-FFF2-40B4-BE49-F238E27FC236}">
                <a16:creationId xmlns:a16="http://schemas.microsoft.com/office/drawing/2014/main" id="{681BAEDB-384F-D3BA-D5EF-E23C13ADDB18}"/>
              </a:ext>
              <a:ext uri="{C183D7F6-B498-43B3-948B-1728B52AA6E4}">
                <adec:decorative xmlns:adec="http://schemas.microsoft.com/office/drawing/2017/decorative" val="1"/>
              </a:ext>
            </a:extLst>
          </p:cNvPr>
          <p:cNvGrpSpPr/>
          <p:nvPr/>
        </p:nvGrpSpPr>
        <p:grpSpPr>
          <a:xfrm>
            <a:off x="12982047" y="2949036"/>
            <a:ext cx="534543" cy="534543"/>
            <a:chOff x="12597814" y="5340801"/>
            <a:chExt cx="534543" cy="534543"/>
          </a:xfrm>
        </p:grpSpPr>
        <p:sp>
          <p:nvSpPr>
            <p:cNvPr id="60" name="Rounded Rectangle 46">
              <a:hlinkClick r:id="rId13"/>
              <a:extLst>
                <a:ext uri="{FF2B5EF4-FFF2-40B4-BE49-F238E27FC236}">
                  <a16:creationId xmlns:a16="http://schemas.microsoft.com/office/drawing/2014/main" id="{245828F0-4A71-48F8-5782-A4412D3141B7}"/>
                </a:ext>
              </a:extLst>
            </p:cNvPr>
            <p:cNvSpPr/>
            <p:nvPr/>
          </p:nvSpPr>
          <p:spPr bwMode="auto">
            <a:xfrm>
              <a:off x="12597814" y="534080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61" name="Picture 60" descr="Onenote Icon of Flat style - Available in SVG, PNG, EPS, AI &amp; Icon fonts">
              <a:hlinkClick r:id="rId13"/>
              <a:extLst>
                <a:ext uri="{FF2B5EF4-FFF2-40B4-BE49-F238E27FC236}">
                  <a16:creationId xmlns:a16="http://schemas.microsoft.com/office/drawing/2014/main" id="{61397B81-94EA-BE99-3AC6-B45126230692}"/>
                </a:ext>
              </a:extLst>
            </p:cNvPr>
            <p:cNvPicPr>
              <a:picLocks noChangeAspect="1" noChangeArrowheads="1"/>
            </p:cNvPicPr>
            <p:nvPr/>
          </p:nvPicPr>
          <p:blipFill>
            <a:blip r:embed="rId36" cstate="print">
              <a:extLst>
                <a:ext uri="{28A0092B-C50C-407E-A947-70E740481C1C}">
                  <a14:useLocalDpi xmlns:a14="http://schemas.microsoft.com/office/drawing/2010/main" val="0"/>
                </a:ext>
              </a:extLst>
            </a:blip>
            <a:srcRect/>
            <a:stretch>
              <a:fillRect/>
            </a:stretch>
          </p:blipFill>
          <p:spPr bwMode="auto">
            <a:xfrm>
              <a:off x="12648474" y="5414387"/>
              <a:ext cx="382586" cy="38258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2" name="Group 61">
            <a:extLst>
              <a:ext uri="{FF2B5EF4-FFF2-40B4-BE49-F238E27FC236}">
                <a16:creationId xmlns:a16="http://schemas.microsoft.com/office/drawing/2014/main" id="{82C8CEA1-84CE-357D-1DB3-3F4869BEFCBF}"/>
              </a:ext>
              <a:ext uri="{C183D7F6-B498-43B3-948B-1728B52AA6E4}">
                <adec:decorative xmlns:adec="http://schemas.microsoft.com/office/drawing/2017/decorative" val="1"/>
              </a:ext>
            </a:extLst>
          </p:cNvPr>
          <p:cNvGrpSpPr/>
          <p:nvPr/>
        </p:nvGrpSpPr>
        <p:grpSpPr>
          <a:xfrm>
            <a:off x="12982047" y="4637792"/>
            <a:ext cx="534543" cy="534543"/>
            <a:chOff x="12778532" y="5665565"/>
            <a:chExt cx="534543" cy="534543"/>
          </a:xfrm>
        </p:grpSpPr>
        <p:sp>
          <p:nvSpPr>
            <p:cNvPr id="63" name="Rounded Rectangle 46">
              <a:hlinkClick r:id="rId37"/>
              <a:extLst>
                <a:ext uri="{FF2B5EF4-FFF2-40B4-BE49-F238E27FC236}">
                  <a16:creationId xmlns:a16="http://schemas.microsoft.com/office/drawing/2014/main" id="{1ABABEB4-5A05-376D-4B3A-B2F4C4466ABB}"/>
                </a:ext>
              </a:extLst>
            </p:cNvPr>
            <p:cNvSpPr/>
            <p:nvPr/>
          </p:nvSpPr>
          <p:spPr bwMode="auto">
            <a:xfrm>
              <a:off x="12778532" y="5665565"/>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64" name="Picture 63" descr="A picture containing graphics, logo, symbol, electric blue&#10;&#10;Description automatically generated">
              <a:hlinkClick r:id="rId37"/>
              <a:extLst>
                <a:ext uri="{FF2B5EF4-FFF2-40B4-BE49-F238E27FC236}">
                  <a16:creationId xmlns:a16="http://schemas.microsoft.com/office/drawing/2014/main" id="{32133CE5-EC98-0B21-86E1-1B17C8D4533E}"/>
                </a:ext>
              </a:extLst>
            </p:cNvPr>
            <p:cNvPicPr>
              <a:picLocks noChangeAspect="1"/>
            </p:cNvPicPr>
            <p:nvPr/>
          </p:nvPicPr>
          <p:blipFill>
            <a:blip r:embed="rId38"/>
            <a:stretch>
              <a:fillRect/>
            </a:stretch>
          </p:blipFill>
          <p:spPr>
            <a:xfrm>
              <a:off x="12870088" y="5768479"/>
              <a:ext cx="382583" cy="371252"/>
            </a:xfrm>
            <a:prstGeom prst="rect">
              <a:avLst/>
            </a:prstGeom>
          </p:spPr>
        </p:pic>
      </p:grpSp>
      <p:grpSp>
        <p:nvGrpSpPr>
          <p:cNvPr id="65" name="Group 64">
            <a:extLst>
              <a:ext uri="{FF2B5EF4-FFF2-40B4-BE49-F238E27FC236}">
                <a16:creationId xmlns:a16="http://schemas.microsoft.com/office/drawing/2014/main" id="{8B81C9EB-2E3B-B114-C6A3-2F6788757FC5}"/>
              </a:ext>
              <a:ext uri="{C183D7F6-B498-43B3-948B-1728B52AA6E4}">
                <adec:decorative xmlns:adec="http://schemas.microsoft.com/office/drawing/2017/decorative" val="1"/>
              </a:ext>
            </a:extLst>
          </p:cNvPr>
          <p:cNvGrpSpPr/>
          <p:nvPr/>
        </p:nvGrpSpPr>
        <p:grpSpPr>
          <a:xfrm>
            <a:off x="12383491" y="3766904"/>
            <a:ext cx="534543" cy="534543"/>
            <a:chOff x="12498914" y="5650593"/>
            <a:chExt cx="534543" cy="534543"/>
          </a:xfrm>
        </p:grpSpPr>
        <p:sp>
          <p:nvSpPr>
            <p:cNvPr id="66" name="Rounded Rectangle 46">
              <a:hlinkClick r:id="rId39"/>
              <a:extLst>
                <a:ext uri="{FF2B5EF4-FFF2-40B4-BE49-F238E27FC236}">
                  <a16:creationId xmlns:a16="http://schemas.microsoft.com/office/drawing/2014/main" id="{B6FB2178-CE7F-2BFF-2541-B215F24DE2FE}"/>
                </a:ext>
              </a:extLst>
            </p:cNvPr>
            <p:cNvSpPr/>
            <p:nvPr/>
          </p:nvSpPr>
          <p:spPr bwMode="auto">
            <a:xfrm>
              <a:off x="12498914" y="5650593"/>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67" name="Picture 66" descr="Whiteboard icon in Windows 11 Color Style">
              <a:hlinkClick r:id="rId39"/>
              <a:extLst>
                <a:ext uri="{FF2B5EF4-FFF2-40B4-BE49-F238E27FC236}">
                  <a16:creationId xmlns:a16="http://schemas.microsoft.com/office/drawing/2014/main" id="{7ACD66B2-BCB9-7CAB-5FB4-D88F36A55CBD}"/>
                </a:ext>
              </a:extLst>
            </p:cNvPr>
            <p:cNvPicPr>
              <a:picLocks noChangeAspect="1" noChangeArrowheads="1"/>
            </p:cNvPicPr>
            <p:nvPr/>
          </p:nvPicPr>
          <p:blipFill>
            <a:blip r:embed="rId40" cstate="print">
              <a:extLst>
                <a:ext uri="{28A0092B-C50C-407E-A947-70E740481C1C}">
                  <a14:useLocalDpi xmlns:a14="http://schemas.microsoft.com/office/drawing/2010/main" val="0"/>
                </a:ext>
              </a:extLst>
            </a:blip>
            <a:srcRect/>
            <a:stretch>
              <a:fillRect/>
            </a:stretch>
          </p:blipFill>
          <p:spPr bwMode="auto">
            <a:xfrm>
              <a:off x="12572494" y="5733219"/>
              <a:ext cx="382585" cy="38258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8" name="Group 67">
            <a:extLst>
              <a:ext uri="{FF2B5EF4-FFF2-40B4-BE49-F238E27FC236}">
                <a16:creationId xmlns:a16="http://schemas.microsoft.com/office/drawing/2014/main" id="{4E2C0D56-87C7-0992-FEAA-EAA447B51446}"/>
              </a:ext>
              <a:ext uri="{C183D7F6-B498-43B3-948B-1728B52AA6E4}">
                <adec:decorative xmlns:adec="http://schemas.microsoft.com/office/drawing/2017/decorative" val="1"/>
              </a:ext>
            </a:extLst>
          </p:cNvPr>
          <p:cNvGrpSpPr/>
          <p:nvPr/>
        </p:nvGrpSpPr>
        <p:grpSpPr>
          <a:xfrm>
            <a:off x="12982047" y="3766904"/>
            <a:ext cx="534543" cy="534543"/>
            <a:chOff x="12648363" y="6739401"/>
            <a:chExt cx="534543" cy="534543"/>
          </a:xfrm>
        </p:grpSpPr>
        <p:sp>
          <p:nvSpPr>
            <p:cNvPr id="69" name="Rounded Rectangle 46">
              <a:hlinkClick r:id="rId10"/>
              <a:extLst>
                <a:ext uri="{FF2B5EF4-FFF2-40B4-BE49-F238E27FC236}">
                  <a16:creationId xmlns:a16="http://schemas.microsoft.com/office/drawing/2014/main" id="{4A664113-0E6B-BCEA-5314-98395A218163}"/>
                </a:ext>
              </a:extLst>
            </p:cNvPr>
            <p:cNvSpPr/>
            <p:nvPr/>
          </p:nvSpPr>
          <p:spPr bwMode="auto">
            <a:xfrm>
              <a:off x="12648363" y="673940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70" name="Graphic 69">
              <a:hlinkClick r:id="rId10"/>
              <a:extLst>
                <a:ext uri="{FF2B5EF4-FFF2-40B4-BE49-F238E27FC236}">
                  <a16:creationId xmlns:a16="http://schemas.microsoft.com/office/drawing/2014/main" id="{7C14B79D-2B44-BDB3-627E-D2EA6374E622}"/>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724341" y="6815379"/>
              <a:ext cx="382586" cy="382585"/>
            </a:xfrm>
            <a:prstGeom prst="rect">
              <a:avLst/>
            </a:prstGeom>
          </p:spPr>
        </p:pic>
      </p:grpSp>
    </p:spTree>
    <p:extLst>
      <p:ext uri="{BB962C8B-B14F-4D97-AF65-F5344CB8AC3E}">
        <p14:creationId xmlns:p14="http://schemas.microsoft.com/office/powerpoint/2010/main" val="4243904094"/>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6">
            <a:extLst>
              <a:ext uri="{FF2B5EF4-FFF2-40B4-BE49-F238E27FC236}">
                <a16:creationId xmlns:a16="http://schemas.microsoft.com/office/drawing/2014/main" id="{FCB8F751-8F85-0823-607D-359585114A3E}"/>
              </a:ext>
              <a:ext uri="{C183D7F6-B498-43B3-948B-1728B52AA6E4}">
                <adec:decorative xmlns:adec="http://schemas.microsoft.com/office/drawing/2017/decorative" val="1"/>
              </a:ext>
            </a:extLst>
          </p:cNvPr>
          <p:cNvSpPr/>
          <p:nvPr/>
        </p:nvSpPr>
        <p:spPr bwMode="auto">
          <a:xfrm>
            <a:off x="584200" y="1528200"/>
            <a:ext cx="11025758" cy="5009833"/>
          </a:xfrm>
          <a:prstGeom prst="roundRect">
            <a:avLst>
              <a:gd name="adj" fmla="val 4396"/>
            </a:avLst>
          </a:prstGeom>
          <a:noFill/>
          <a:ln w="9525">
            <a:gradFill>
              <a:gsLst>
                <a:gs pos="37000">
                  <a:srgbClr val="464FEB"/>
                </a:gs>
                <a:gs pos="69000">
                  <a:srgbClr val="47CFFA"/>
                </a:gs>
                <a:gs pos="91000">
                  <a:srgbClr val="B47CF8"/>
                </a:gs>
              </a:gsLst>
              <a:lin ang="3600000" scaled="0"/>
            </a:gra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0" name="TextBox 9">
            <a:extLst>
              <a:ext uri="{FF2B5EF4-FFF2-40B4-BE49-F238E27FC236}">
                <a16:creationId xmlns:a16="http://schemas.microsoft.com/office/drawing/2014/main" id="{4BE4FE54-2FCA-DA31-F025-85F08BAB14E4}"/>
              </a:ext>
              <a:ext uri="{C183D7F6-B498-43B3-948B-1728B52AA6E4}">
                <adec:decorative xmlns:adec="http://schemas.microsoft.com/office/drawing/2017/decorative" val="1"/>
              </a:ext>
            </a:extLst>
          </p:cNvPr>
          <p:cNvSpPr txBox="1">
            <a:spLocks/>
          </p:cNvSpPr>
          <p:nvPr/>
        </p:nvSpPr>
        <p:spPr>
          <a:xfrm>
            <a:off x="4903172" y="1624187"/>
            <a:ext cx="6592827" cy="4817858"/>
          </a:xfrm>
          <a:prstGeom prst="roundRect">
            <a:avLst>
              <a:gd name="adj" fmla="val 3190"/>
            </a:avLst>
          </a:prstGeom>
          <a:solidFill>
            <a:schemeClr val="bg1">
              <a:alpha val="46000"/>
            </a:schemeClr>
          </a:solidFill>
          <a:ln w="25400">
            <a:noFill/>
          </a:ln>
          <a:effectLst>
            <a:outerShdw blurRad="63500" algn="ctr" rotWithShape="0">
              <a:schemeClr val="tx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91440" numCol="1" spcCol="0" rtlCol="0" fromWordArt="0" anchor="t" anchorCtr="0" forceAA="0" compatLnSpc="1">
            <a:prstTxWarp prst="textNoShape">
              <a:avLst/>
            </a:prstTxWarp>
            <a:noAutofit/>
          </a:bodyPr>
          <a:lstStyle>
            <a:defPPr>
              <a:defRPr lang="en-US"/>
            </a:defPPr>
            <a:lvl1pPr fontAlgn="base">
              <a:spcBef>
                <a:spcPts val="0"/>
              </a:spcBef>
              <a:spcAft>
                <a:spcPts val="1200"/>
              </a:spcAft>
              <a:defRPr sz="1000">
                <a:ln w="3175">
                  <a:noFill/>
                </a:ln>
                <a:solidFill>
                  <a:schemeClr val="tx1"/>
                </a:solidFill>
                <a:cs typeface="Segoe UI"/>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100000"/>
              </a:lnSpc>
              <a:spcBef>
                <a:spcPts val="0"/>
              </a:spcBef>
              <a:spcAft>
                <a:spcPts val="1200"/>
              </a:spcAft>
              <a:buClrTx/>
              <a:buSzTx/>
              <a:buFontTx/>
              <a:buNone/>
              <a:tabLst/>
              <a:defRPr/>
            </a:pPr>
            <a:endParaRPr kumimoji="0" lang="en-US" sz="1000" b="0" i="0" u="none" strike="noStrike" kern="1200" cap="none" spc="0" normalizeH="0" baseline="0" noProof="0">
              <a:ln w="3175">
                <a:noFill/>
              </a:ln>
              <a:solidFill>
                <a:prstClr val="black"/>
              </a:solidFill>
              <a:effectLst/>
              <a:uLnTx/>
              <a:uFillTx/>
              <a:latin typeface="Segoe UI"/>
              <a:ea typeface="+mn-ea"/>
              <a:cs typeface="Segoe UI"/>
            </a:endParaRPr>
          </a:p>
        </p:txBody>
      </p:sp>
      <p:sp>
        <p:nvSpPr>
          <p:cNvPr id="14" name="Rounded Rectangle 15">
            <a:extLst>
              <a:ext uri="{FF2B5EF4-FFF2-40B4-BE49-F238E27FC236}">
                <a16:creationId xmlns:a16="http://schemas.microsoft.com/office/drawing/2014/main" id="{9208DB79-751A-2C64-A715-161C5173237A}"/>
              </a:ext>
              <a:ext uri="{C183D7F6-B498-43B3-948B-1728B52AA6E4}">
                <adec:decorative xmlns:adec="http://schemas.microsoft.com/office/drawing/2017/decorative" val="1"/>
              </a:ext>
            </a:extLst>
          </p:cNvPr>
          <p:cNvSpPr/>
          <p:nvPr/>
        </p:nvSpPr>
        <p:spPr>
          <a:xfrm>
            <a:off x="5481052" y="3556984"/>
            <a:ext cx="5718022" cy="1440409"/>
          </a:xfrm>
          <a:prstGeom prst="roundRect">
            <a:avLst>
              <a:gd name="adj" fmla="val 7542"/>
            </a:avLst>
          </a:prstGeom>
          <a:gradFill flip="none" rotWithShape="1">
            <a:gsLst>
              <a:gs pos="58000">
                <a:srgbClr val="FBFBFB"/>
              </a:gs>
              <a:gs pos="100000">
                <a:schemeClr val="bg1">
                  <a:lumMod val="95000"/>
                  <a:alpha val="0"/>
                </a:schemeClr>
              </a:gs>
              <a:gs pos="34000">
                <a:schemeClr val="bg1"/>
              </a:gs>
            </a:gsLst>
            <a:lin ang="18900000" scaled="1"/>
            <a:tileRect/>
          </a:gradFill>
          <a:ln w="12700">
            <a:noFill/>
            <a:headEnd type="none" w="med" len="med"/>
            <a:tailEnd type="none" w="med" len="med"/>
          </a:ln>
          <a:effectLst/>
          <a:scene3d>
            <a:camera prst="perspectiveRight" fov="2700000">
              <a:rot lat="0" lon="21594000" rev="0"/>
            </a:camera>
            <a:lightRig rig="flat" dir="t"/>
          </a:scene3d>
          <a:sp3d>
            <a:bevelT w="0" h="0"/>
            <a:bevelB w="0" h="0"/>
            <a:contourClr>
              <a:schemeClr val="bg1"/>
            </a:contourClr>
          </a:sp3d>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2" name="Title 1">
            <a:extLst>
              <a:ext uri="{FF2B5EF4-FFF2-40B4-BE49-F238E27FC236}">
                <a16:creationId xmlns:a16="http://schemas.microsoft.com/office/drawing/2014/main" id="{ED7E62A7-F191-E6B4-752E-A27FC1B863CF}"/>
              </a:ext>
            </a:extLst>
          </p:cNvPr>
          <p:cNvSpPr>
            <a:spLocks noGrp="1"/>
          </p:cNvSpPr>
          <p:nvPr>
            <p:ph type="title"/>
          </p:nvPr>
        </p:nvSpPr>
        <p:spPr/>
        <p:txBody>
          <a:bodyPr vert="horz" wrap="square" lIns="0" tIns="0" rIns="0" bIns="0" rtlCol="0" anchor="t">
            <a:normAutofit/>
          </a:bodyPr>
          <a:lstStyle/>
          <a:p>
            <a:pPr defTabSz="914400"/>
            <a:r>
              <a:rPr lang="fr-FR" sz="3150">
                <a:gradFill flip="none">
                  <a:gsLst>
                    <a:gs pos="0">
                      <a:srgbClr val="3E76D4"/>
                    </a:gs>
                    <a:gs pos="50000">
                      <a:srgbClr val="8661C5"/>
                    </a:gs>
                    <a:gs pos="100000">
                      <a:srgbClr val="C73ECC"/>
                    </a:gs>
                  </a:gsLst>
                  <a:lin ang="2700000" scaled="1"/>
                  <a:tileRect/>
                </a:gradFill>
                <a:cs typeface="+mn-cs"/>
              </a:rPr>
              <a:t>Apprenez à prompter avec Copilot </a:t>
            </a:r>
            <a:r>
              <a:rPr lang="fr-FR">
                <a:gradFill flip="none">
                  <a:gsLst>
                    <a:gs pos="0">
                      <a:srgbClr val="3E76D4"/>
                    </a:gs>
                    <a:gs pos="50000">
                      <a:srgbClr val="8661C5"/>
                    </a:gs>
                    <a:gs pos="100000">
                      <a:srgbClr val="C73ECC"/>
                    </a:gs>
                  </a:gsLst>
                  <a:lin ang="2700000" scaled="1"/>
                  <a:tileRect/>
                </a:gradFill>
                <a:cs typeface="+mn-cs"/>
              </a:rPr>
              <a:t>pour Microsoft 365</a:t>
            </a:r>
            <a:endParaRPr lang="fr-FR" sz="3150">
              <a:gradFill flip="none">
                <a:gsLst>
                  <a:gs pos="0">
                    <a:srgbClr val="3E76D4"/>
                  </a:gs>
                  <a:gs pos="50000">
                    <a:srgbClr val="8661C5"/>
                  </a:gs>
                  <a:gs pos="100000">
                    <a:srgbClr val="C73ECC"/>
                  </a:gs>
                </a:gsLst>
                <a:lin ang="2700000" scaled="1"/>
                <a:tileRect/>
              </a:gradFill>
              <a:cs typeface="Segoe UI Semibold"/>
            </a:endParaRPr>
          </a:p>
        </p:txBody>
      </p:sp>
      <p:pic>
        <p:nvPicPr>
          <p:cNvPr id="5" name="Picture 2" descr="Microsoft Copilot logo">
            <a:extLst>
              <a:ext uri="{FF2B5EF4-FFF2-40B4-BE49-F238E27FC236}">
                <a16:creationId xmlns:a16="http://schemas.microsoft.com/office/drawing/2014/main" id="{0089A48B-847C-8524-84AE-BBCB68BBB91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99DD3200-71DB-504E-65AA-F98178A7F53C}"/>
              </a:ext>
            </a:extLst>
          </p:cNvPr>
          <p:cNvSpPr txBox="1">
            <a:spLocks/>
          </p:cNvSpPr>
          <p:nvPr/>
        </p:nvSpPr>
        <p:spPr>
          <a:xfrm>
            <a:off x="685798" y="1624187"/>
            <a:ext cx="4130042" cy="4817858"/>
          </a:xfrm>
          <a:prstGeom prst="roundRect">
            <a:avLst>
              <a:gd name="adj" fmla="val 3392"/>
            </a:avLst>
          </a:prstGeom>
          <a:solidFill>
            <a:schemeClr val="accent1">
              <a:lumMod val="20000"/>
              <a:lumOff val="80000"/>
            </a:schemeClr>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spcBef>
                <a:spcPts val="600"/>
              </a:spcBef>
              <a:spcAft>
                <a:spcPts val="0"/>
              </a:spcAft>
              <a:defRPr/>
            </a:pPr>
            <a:r>
              <a:rPr lang="fr-FR" sz="1000" dirty="0">
                <a:solidFill>
                  <a:prstClr val="black"/>
                </a:solidFill>
                <a:ea typeface="Aptos" panose="020B0004020202020204" pitchFamily="34" charset="0"/>
                <a:cs typeface="Times New Roman"/>
              </a:rPr>
              <a:t>Un prompt </a:t>
            </a:r>
            <a:r>
              <a:rPr lang="fr-FR" sz="1000" dirty="0" err="1">
                <a:solidFill>
                  <a:prstClr val="black"/>
                </a:solidFill>
                <a:ea typeface="Aptos" panose="020B0004020202020204" pitchFamily="34" charset="0"/>
                <a:cs typeface="Times New Roman"/>
              </a:rPr>
              <a:t>Copilot</a:t>
            </a:r>
            <a:r>
              <a:rPr kumimoji="0" lang="fr-FR" sz="1000" b="0" i="0" u="none" strike="noStrike" cap="none" normalizeH="0" baseline="0" noProof="0" dirty="0">
                <a:ln>
                  <a:noFill/>
                </a:ln>
                <a:solidFill>
                  <a:prstClr val="black"/>
                </a:solidFill>
                <a:effectLst/>
                <a:uLnTx/>
                <a:uFillTx/>
                <a:latin typeface="Segoe UI"/>
                <a:ea typeface="Aptos" panose="020B0004020202020204" pitchFamily="34" charset="0"/>
                <a:cs typeface="Times New Roman"/>
              </a:rPr>
              <a:t> est le processus qui consiste à donner des instructions ou à poser des questions à </a:t>
            </a:r>
            <a:r>
              <a:rPr kumimoji="0" lang="fr-FR" sz="1000" b="0" i="0" u="none" strike="noStrike" cap="none" normalizeH="0" baseline="0" noProof="0" dirty="0" err="1">
                <a:ln>
                  <a:noFill/>
                </a:ln>
                <a:solidFill>
                  <a:prstClr val="black"/>
                </a:solidFill>
                <a:effectLst/>
                <a:uLnTx/>
                <a:uFillTx/>
                <a:latin typeface="Segoe UI"/>
                <a:ea typeface="Aptos" panose="020B0004020202020204" pitchFamily="34" charset="0"/>
                <a:cs typeface="Times New Roman"/>
              </a:rPr>
              <a:t>Copilot</a:t>
            </a:r>
            <a:r>
              <a:rPr kumimoji="0" lang="fr-FR" sz="1000" b="0" i="0" u="none" strike="noStrike" cap="none" normalizeH="0" baseline="0" noProof="0" dirty="0">
                <a:ln>
                  <a:noFill/>
                </a:ln>
                <a:solidFill>
                  <a:prstClr val="black"/>
                </a:solidFill>
                <a:effectLst/>
                <a:uLnTx/>
                <a:uFillTx/>
                <a:latin typeface="Segoe UI"/>
                <a:ea typeface="Aptos" panose="020B0004020202020204" pitchFamily="34" charset="0"/>
                <a:cs typeface="Times New Roman"/>
              </a:rPr>
              <a:t> en langage naturel. Pour </a:t>
            </a:r>
            <a:r>
              <a:rPr lang="fr-FR" sz="1000" dirty="0" err="1">
                <a:solidFill>
                  <a:prstClr val="black"/>
                </a:solidFill>
                <a:ea typeface="Aptos" panose="020B0004020202020204" pitchFamily="34" charset="0"/>
                <a:cs typeface="Times New Roman"/>
              </a:rPr>
              <a:t>prompter</a:t>
            </a:r>
            <a:r>
              <a:rPr kumimoji="0" lang="fr-FR" sz="1000" b="0" i="0" u="none" strike="noStrike" cap="none" normalizeH="0" baseline="0" noProof="0" dirty="0">
                <a:ln>
                  <a:noFill/>
                </a:ln>
                <a:solidFill>
                  <a:prstClr val="black"/>
                </a:solidFill>
                <a:effectLst/>
                <a:uLnTx/>
                <a:uFillTx/>
                <a:latin typeface="Segoe UI"/>
                <a:ea typeface="Aptos" panose="020B0004020202020204" pitchFamily="34" charset="0"/>
                <a:cs typeface="Times New Roman"/>
              </a:rPr>
              <a:t> </a:t>
            </a:r>
            <a:r>
              <a:rPr lang="fr-FR" sz="1000" dirty="0">
                <a:solidFill>
                  <a:prstClr val="black"/>
                </a:solidFill>
                <a:ea typeface="Aptos" panose="020B0004020202020204" pitchFamily="34" charset="0"/>
                <a:cs typeface="Times New Roman"/>
              </a:rPr>
              <a:t>efficacement avec </a:t>
            </a:r>
            <a:r>
              <a:rPr lang="fr-FR" sz="1000" dirty="0" err="1">
                <a:solidFill>
                  <a:prstClr val="black"/>
                </a:solidFill>
                <a:ea typeface="Aptos" panose="020B0004020202020204" pitchFamily="34" charset="0"/>
                <a:cs typeface="Times New Roman"/>
              </a:rPr>
              <a:t>Copilot</a:t>
            </a:r>
            <a:r>
              <a:rPr kumimoji="0" lang="fr-FR" sz="1000" b="0" i="0" u="none" strike="noStrike" cap="none" normalizeH="0" baseline="0" noProof="0" dirty="0">
                <a:ln>
                  <a:noFill/>
                </a:ln>
                <a:solidFill>
                  <a:prstClr val="black"/>
                </a:solidFill>
                <a:effectLst/>
                <a:uLnTx/>
                <a:uFillTx/>
                <a:latin typeface="Segoe UI"/>
                <a:ea typeface="Aptos" panose="020B0004020202020204" pitchFamily="34" charset="0"/>
                <a:cs typeface="Times New Roman"/>
              </a:rPr>
              <a:t>, suivez les bonnes pratiques ci-dessous :</a:t>
            </a:r>
          </a:p>
          <a:p>
            <a:pPr marL="0" marR="0" lvl="0" indent="0" algn="l" defTabSz="932472" rtl="0" eaLnBrk="1" fontAlgn="base" latinLnBrk="0" hangingPunct="1">
              <a:spcBef>
                <a:spcPts val="600"/>
              </a:spcBef>
              <a:spcAft>
                <a:spcPts val="0"/>
              </a:spcAft>
              <a:buClrTx/>
              <a:buSzTx/>
              <a:buFontTx/>
              <a:buNone/>
              <a:tabLst/>
              <a:defRPr/>
            </a:pPr>
            <a:r>
              <a:rPr kumimoji="0" lang="fr-FR" sz="1050" b="1" i="0" u="none" strike="noStrike" cap="none" normalizeH="0" baseline="0" noProof="0" dirty="0">
                <a:ln>
                  <a:noFill/>
                </a:ln>
                <a:solidFill>
                  <a:prstClr val="black"/>
                </a:solidFill>
                <a:effectLst/>
                <a:uLnTx/>
                <a:uFillTx/>
                <a:latin typeface="Segoe UI Semibold"/>
                <a:ea typeface="Aptos" panose="020B0004020202020204" pitchFamily="34" charset="0"/>
                <a:cs typeface="Times New Roman"/>
              </a:rPr>
              <a:t>Utilisez les </a:t>
            </a:r>
            <a:r>
              <a:rPr lang="fr-FR" sz="1050" b="1" dirty="0">
                <a:solidFill>
                  <a:prstClr val="black"/>
                </a:solidFill>
                <a:latin typeface="Segoe UI Semibold"/>
                <a:ea typeface="Aptos" panose="020B0004020202020204" pitchFamily="34" charset="0"/>
                <a:cs typeface="Times New Roman"/>
              </a:rPr>
              <a:t>prompts</a:t>
            </a:r>
            <a:r>
              <a:rPr kumimoji="0" lang="fr-FR" sz="1050" b="1" i="0" u="none" strike="noStrike" cap="none" normalizeH="0" baseline="0" noProof="0" dirty="0">
                <a:ln>
                  <a:noFill/>
                </a:ln>
                <a:solidFill>
                  <a:prstClr val="black"/>
                </a:solidFill>
                <a:effectLst/>
                <a:uLnTx/>
                <a:uFillTx/>
                <a:latin typeface="Segoe UI Semibold"/>
                <a:ea typeface="Aptos" panose="020B0004020202020204" pitchFamily="34" charset="0"/>
                <a:cs typeface="Times New Roman"/>
              </a:rPr>
              <a:t> par défaut fournies dans le menu pour obtenir de meilleurs résultats :</a:t>
            </a:r>
            <a:endParaRPr lang="fr-FR" sz="1050" b="1" i="0" u="none" strike="noStrike" cap="none" normalizeH="0" baseline="0" noProof="0" dirty="0">
              <a:ln>
                <a:noFill/>
              </a:ln>
              <a:solidFill>
                <a:prstClr val="black"/>
              </a:solidFill>
              <a:effectLst/>
              <a:uLnTx/>
              <a:uFillTx/>
              <a:latin typeface="Segoe UI Semibold"/>
              <a:ea typeface="Aptos" panose="020B0004020202020204" pitchFamily="34" charset="0"/>
              <a:cs typeface="Times New Roman"/>
            </a:endParaRPr>
          </a:p>
          <a:p>
            <a:pPr algn="l">
              <a:spcBef>
                <a:spcPts val="400"/>
              </a:spcBef>
              <a:spcAft>
                <a:spcPts val="0"/>
              </a:spcAft>
              <a:defRPr/>
            </a:pPr>
            <a:r>
              <a:rPr kumimoji="0" lang="fr-FR" sz="1000" b="0" i="0" u="none" strike="noStrike" cap="none" normalizeH="0" baseline="0" noProof="0" dirty="0">
                <a:ln>
                  <a:noFill/>
                </a:ln>
                <a:solidFill>
                  <a:prstClr val="black"/>
                </a:solidFill>
                <a:effectLst/>
                <a:uLnTx/>
                <a:uFillTx/>
                <a:latin typeface="Segoe UI"/>
                <a:ea typeface="Aptos" panose="020B0004020202020204" pitchFamily="34" charset="0"/>
                <a:cs typeface="Times New Roman"/>
              </a:rPr>
              <a:t>Ces </a:t>
            </a:r>
            <a:r>
              <a:rPr lang="fr-FR" sz="1000" dirty="0">
                <a:solidFill>
                  <a:prstClr val="black"/>
                </a:solidFill>
                <a:ea typeface="Aptos" panose="020B0004020202020204" pitchFamily="34" charset="0"/>
                <a:cs typeface="Times New Roman"/>
              </a:rPr>
              <a:t>prompts ont</a:t>
            </a:r>
            <a:r>
              <a:rPr kumimoji="0" lang="fr-FR" sz="1000" b="0" i="0" u="none" strike="noStrike" cap="none" normalizeH="0" baseline="0" noProof="0" dirty="0">
                <a:ln>
                  <a:noFill/>
                </a:ln>
                <a:solidFill>
                  <a:prstClr val="black"/>
                </a:solidFill>
                <a:effectLst/>
                <a:uLnTx/>
                <a:uFillTx/>
                <a:latin typeface="Segoe UI"/>
                <a:ea typeface="Aptos" panose="020B0004020202020204" pitchFamily="34" charset="0"/>
                <a:cs typeface="Times New Roman"/>
              </a:rPr>
              <a:t> été conçues pour fournir des instructions claires à </a:t>
            </a:r>
            <a:r>
              <a:rPr kumimoji="0" lang="fr-FR" sz="1000" b="0" i="0" u="none" strike="noStrike" cap="none" normalizeH="0" baseline="0" noProof="0" dirty="0" err="1">
                <a:ln>
                  <a:noFill/>
                </a:ln>
                <a:solidFill>
                  <a:prstClr val="black"/>
                </a:solidFill>
                <a:effectLst/>
                <a:uLnTx/>
                <a:uFillTx/>
                <a:latin typeface="Segoe UI"/>
                <a:ea typeface="Aptos" panose="020B0004020202020204" pitchFamily="34" charset="0"/>
                <a:cs typeface="Times New Roman"/>
              </a:rPr>
              <a:t>Copilot</a:t>
            </a:r>
            <a:r>
              <a:rPr kumimoji="0" lang="fr-FR" sz="1000" b="0" i="0" u="none" strike="noStrike" cap="none" normalizeH="0" baseline="0" noProof="0" dirty="0">
                <a:ln>
                  <a:noFill/>
                </a:ln>
                <a:solidFill>
                  <a:prstClr val="black"/>
                </a:solidFill>
                <a:effectLst/>
                <a:uLnTx/>
                <a:uFillTx/>
                <a:latin typeface="Segoe UI"/>
                <a:ea typeface="Aptos" panose="020B0004020202020204" pitchFamily="34" charset="0"/>
                <a:cs typeface="Times New Roman"/>
              </a:rPr>
              <a:t>. Vous pouvez ensuite ajouter d'autres informations si nécessaire.</a:t>
            </a:r>
            <a:endParaRPr lang="fr-FR" sz="1000" b="0" i="0" u="none" strike="noStrike" cap="none" normalizeH="0" baseline="0" noProof="0" dirty="0">
              <a:ln>
                <a:noFill/>
              </a:ln>
              <a:solidFill>
                <a:prstClr val="black"/>
              </a:solidFill>
              <a:effectLst/>
              <a:uLnTx/>
              <a:uFillTx/>
              <a:latin typeface="Segoe UI"/>
              <a:ea typeface="Aptos" panose="020B0004020202020204" pitchFamily="34" charset="0"/>
              <a:cs typeface="Times New Roman"/>
            </a:endParaRPr>
          </a:p>
          <a:p>
            <a:pPr marL="0" marR="0" lvl="0" indent="0" algn="l" defTabSz="932472" rtl="0" eaLnBrk="1" fontAlgn="base" latinLnBrk="0" hangingPunct="1">
              <a:spcBef>
                <a:spcPts val="600"/>
              </a:spcBef>
              <a:spcAft>
                <a:spcPts val="0"/>
              </a:spcAft>
              <a:buClrTx/>
              <a:buSzTx/>
              <a:buFontTx/>
              <a:buNone/>
              <a:tabLst/>
              <a:defRPr/>
            </a:pPr>
            <a:r>
              <a:rPr kumimoji="0" lang="fr-FR" sz="1050" b="1" i="0" u="none" strike="noStrike" cap="none" normalizeH="0" baseline="0" noProof="0" dirty="0">
                <a:ln>
                  <a:noFill/>
                </a:ln>
                <a:solidFill>
                  <a:prstClr val="black"/>
                </a:solidFill>
                <a:effectLst/>
                <a:uLnTx/>
                <a:uFillTx/>
                <a:latin typeface="Segoe UI Semibold"/>
                <a:ea typeface="Aptos" panose="020B0004020202020204" pitchFamily="34" charset="0"/>
                <a:cs typeface="Times New Roman"/>
              </a:rPr>
              <a:t>Utiliser un langage clair et précis :</a:t>
            </a:r>
            <a:endParaRPr lang="fr-FR" sz="1050" b="1" i="0" u="none" strike="noStrike" cap="none" normalizeH="0" baseline="0" noProof="0" dirty="0">
              <a:ln>
                <a:noFill/>
              </a:ln>
              <a:solidFill>
                <a:prstClr val="black"/>
              </a:solidFill>
              <a:effectLst/>
              <a:uLnTx/>
              <a:uFillTx/>
              <a:latin typeface="Segoe UI Semibold"/>
              <a:ea typeface="Aptos" panose="020B0004020202020204" pitchFamily="34" charset="0"/>
              <a:cs typeface="Times New Roman"/>
            </a:endParaRPr>
          </a:p>
          <a:p>
            <a:pPr marL="0" marR="0" lvl="0" indent="0" algn="l" defTabSz="932472" rtl="0" eaLnBrk="1" fontAlgn="base" latinLnBrk="0" hangingPunct="1">
              <a:spcBef>
                <a:spcPts val="400"/>
              </a:spcBef>
              <a:spcAft>
                <a:spcPts val="0"/>
              </a:spcAft>
              <a:buClrTx/>
              <a:buSzTx/>
              <a:buFontTx/>
              <a:buNone/>
              <a:tabLst/>
              <a:defRPr/>
            </a:pPr>
            <a:r>
              <a:rPr kumimoji="0" lang="fr-FR" sz="1000" b="0" i="0" u="none" strike="noStrike" cap="none" normalizeH="0" baseline="0" noProof="0" dirty="0">
                <a:ln>
                  <a:noFill/>
                </a:ln>
                <a:solidFill>
                  <a:prstClr val="black"/>
                </a:solidFill>
                <a:effectLst/>
                <a:uLnTx/>
                <a:uFillTx/>
                <a:latin typeface="Segoe UI"/>
                <a:ea typeface="Aptos" panose="020B0004020202020204" pitchFamily="34" charset="0"/>
                <a:cs typeface="Times New Roman"/>
              </a:rPr>
              <a:t>Cela aide </a:t>
            </a:r>
            <a:r>
              <a:rPr kumimoji="0" lang="fr-FR" sz="1000" b="0" i="0" u="none" strike="noStrike" cap="none" normalizeH="0" baseline="0" noProof="0" dirty="0" err="1">
                <a:ln>
                  <a:noFill/>
                </a:ln>
                <a:solidFill>
                  <a:prstClr val="black"/>
                </a:solidFill>
                <a:effectLst/>
                <a:uLnTx/>
                <a:uFillTx/>
                <a:latin typeface="Segoe UI"/>
                <a:ea typeface="Aptos" panose="020B0004020202020204" pitchFamily="34" charset="0"/>
                <a:cs typeface="Times New Roman"/>
              </a:rPr>
              <a:t>Copilot</a:t>
            </a:r>
            <a:r>
              <a:rPr kumimoji="0" lang="fr-FR" sz="1000" b="0" i="0" u="none" strike="noStrike" cap="none" normalizeH="0" baseline="0" noProof="0" dirty="0">
                <a:ln>
                  <a:noFill/>
                </a:ln>
                <a:solidFill>
                  <a:prstClr val="black"/>
                </a:solidFill>
                <a:effectLst/>
                <a:uLnTx/>
                <a:uFillTx/>
                <a:latin typeface="Segoe UI"/>
                <a:ea typeface="Aptos" panose="020B0004020202020204" pitchFamily="34" charset="0"/>
                <a:cs typeface="Times New Roman"/>
              </a:rPr>
              <a:t> à comprendre votre demande et à fournir une réponse plus précise. Par exemple, au lieu de demander « Comment écrire un bon e-mail ? », vous pouvez demander « Comment écrire un e-mail formel pour demander une réunion avec un client. »</a:t>
            </a:r>
            <a:endParaRPr lang="fr-FR" sz="1000" b="0" i="0" u="none" strike="noStrike" cap="none" normalizeH="0" baseline="0" noProof="0" dirty="0">
              <a:ln>
                <a:noFill/>
              </a:ln>
              <a:solidFill>
                <a:prstClr val="black"/>
              </a:solidFill>
              <a:effectLst/>
              <a:uLnTx/>
              <a:uFillTx/>
              <a:latin typeface="Segoe UI"/>
              <a:ea typeface="Aptos" panose="020B0004020202020204" pitchFamily="34" charset="0"/>
              <a:cs typeface="Times New Roman"/>
            </a:endParaRPr>
          </a:p>
          <a:p>
            <a:pPr marL="0" marR="0" lvl="0" indent="0" algn="l" defTabSz="932472" rtl="0" eaLnBrk="1" fontAlgn="base" latinLnBrk="0" hangingPunct="1">
              <a:spcBef>
                <a:spcPts val="600"/>
              </a:spcBef>
              <a:spcAft>
                <a:spcPts val="0"/>
              </a:spcAft>
              <a:buClrTx/>
              <a:buSzTx/>
              <a:buFontTx/>
              <a:buNone/>
              <a:tabLst/>
              <a:defRPr/>
            </a:pPr>
            <a:r>
              <a:rPr kumimoji="0" lang="fr-FR" sz="1050" b="1" i="0" u="none" strike="noStrike" cap="none" normalizeH="0" baseline="0" noProof="0" dirty="0">
                <a:ln>
                  <a:noFill/>
                </a:ln>
                <a:solidFill>
                  <a:prstClr val="black"/>
                </a:solidFill>
                <a:effectLst/>
                <a:uLnTx/>
                <a:uFillTx/>
                <a:latin typeface="Segoe UI Semibold"/>
                <a:ea typeface="Aptos" panose="020B0004020202020204" pitchFamily="34" charset="0"/>
                <a:cs typeface="Times New Roman"/>
              </a:rPr>
              <a:t>Fournir le plus de contexte possible :</a:t>
            </a:r>
            <a:endParaRPr lang="fr-FR" sz="1050" b="1" i="0" u="none" strike="noStrike" cap="none" normalizeH="0" baseline="0" noProof="0" dirty="0">
              <a:ln>
                <a:noFill/>
              </a:ln>
              <a:solidFill>
                <a:prstClr val="black"/>
              </a:solidFill>
              <a:effectLst/>
              <a:uLnTx/>
              <a:uFillTx/>
              <a:latin typeface="Segoe UI Semibold"/>
              <a:ea typeface="Aptos" panose="020B0004020202020204" pitchFamily="34" charset="0"/>
              <a:cs typeface="Times New Roman"/>
            </a:endParaRPr>
          </a:p>
          <a:p>
            <a:pPr algn="l">
              <a:spcBef>
                <a:spcPts val="400"/>
              </a:spcBef>
              <a:spcAft>
                <a:spcPts val="0"/>
              </a:spcAft>
              <a:defRPr/>
            </a:pPr>
            <a:r>
              <a:rPr kumimoji="0" lang="fr-FR" sz="1000" b="0" i="0" u="none" strike="noStrike" cap="none" normalizeH="0" baseline="0" noProof="0" dirty="0">
                <a:ln>
                  <a:noFill/>
                </a:ln>
                <a:solidFill>
                  <a:prstClr val="black"/>
                </a:solidFill>
                <a:effectLst/>
                <a:uLnTx/>
                <a:uFillTx/>
                <a:latin typeface="Segoe UI"/>
                <a:ea typeface="Aptos" panose="020B0004020202020204" pitchFamily="34" charset="0"/>
                <a:cs typeface="Times New Roman"/>
              </a:rPr>
              <a:t>Plus vous fournissez d'informations, plus </a:t>
            </a:r>
            <a:r>
              <a:rPr kumimoji="0" lang="fr-FR" sz="1000" b="0" i="0" u="none" strike="noStrike" cap="none" normalizeH="0" baseline="0" noProof="0" dirty="0" err="1">
                <a:ln>
                  <a:noFill/>
                </a:ln>
                <a:solidFill>
                  <a:prstClr val="black"/>
                </a:solidFill>
                <a:effectLst/>
                <a:uLnTx/>
                <a:uFillTx/>
                <a:latin typeface="Segoe UI"/>
                <a:ea typeface="Aptos" panose="020B0004020202020204" pitchFamily="34" charset="0"/>
                <a:cs typeface="Times New Roman"/>
              </a:rPr>
              <a:t>Copilot</a:t>
            </a:r>
            <a:r>
              <a:rPr kumimoji="0" lang="fr-FR" sz="1000" b="0" i="0" u="none" strike="noStrike" cap="none" normalizeH="0" baseline="0" noProof="0" dirty="0">
                <a:ln>
                  <a:noFill/>
                </a:ln>
                <a:solidFill>
                  <a:prstClr val="black"/>
                </a:solidFill>
                <a:effectLst/>
                <a:uLnTx/>
                <a:uFillTx/>
                <a:latin typeface="Segoe UI"/>
                <a:ea typeface="Aptos" panose="020B0004020202020204" pitchFamily="34" charset="0"/>
                <a:cs typeface="Times New Roman"/>
              </a:rPr>
              <a:t> pourra adapter sa réponse à vos besoins. Par exemple, vous pouvez indiquer l'objectif, le public, le ton et le format de votre document, ainsi que tous les détails ou exemples pertinents. Vous pouvez également mettre une pièce jointe ou un lien vers tous les documents ou sources auxquels vous souhaitez que </a:t>
            </a:r>
            <a:r>
              <a:rPr kumimoji="0" lang="fr-FR" sz="1000" b="0" i="0" u="none" strike="noStrike" cap="none" normalizeH="0" baseline="0" noProof="0" dirty="0" err="1">
                <a:ln>
                  <a:noFill/>
                </a:ln>
                <a:solidFill>
                  <a:prstClr val="black"/>
                </a:solidFill>
                <a:effectLst/>
                <a:uLnTx/>
                <a:uFillTx/>
                <a:latin typeface="Segoe UI"/>
                <a:ea typeface="Aptos" panose="020B0004020202020204" pitchFamily="34" charset="0"/>
                <a:cs typeface="Times New Roman"/>
              </a:rPr>
              <a:t>Copilot</a:t>
            </a:r>
            <a:r>
              <a:rPr kumimoji="0" lang="fr-FR" sz="1000" b="0" i="0" u="none" strike="noStrike" cap="none" normalizeH="0" baseline="0" noProof="0" dirty="0">
                <a:ln>
                  <a:noFill/>
                </a:ln>
                <a:solidFill>
                  <a:prstClr val="black"/>
                </a:solidFill>
                <a:effectLst/>
                <a:uLnTx/>
                <a:uFillTx/>
                <a:latin typeface="Segoe UI"/>
                <a:ea typeface="Aptos" panose="020B0004020202020204" pitchFamily="34" charset="0"/>
                <a:cs typeface="Times New Roman"/>
              </a:rPr>
              <a:t> se réfère.</a:t>
            </a:r>
            <a:r>
              <a:rPr lang="fr-FR" sz="1000" dirty="0">
                <a:solidFill>
                  <a:prstClr val="black"/>
                </a:solidFill>
                <a:ea typeface="Aptos" panose="020B0004020202020204" pitchFamily="34" charset="0"/>
                <a:cs typeface="Times New Roman"/>
              </a:rPr>
              <a:t> </a:t>
            </a:r>
            <a:endParaRPr lang="fr-FR" sz="1000" b="0" i="0" u="none" strike="noStrike" cap="none" normalizeH="0" baseline="0" noProof="0" dirty="0">
              <a:ln>
                <a:noFill/>
              </a:ln>
              <a:solidFill>
                <a:prstClr val="black"/>
              </a:solidFill>
              <a:effectLst/>
              <a:uLnTx/>
              <a:uFillTx/>
              <a:latin typeface="Segoe UI"/>
              <a:ea typeface="Aptos" panose="020B0004020202020204" pitchFamily="34" charset="0"/>
              <a:cs typeface="Times New Roman"/>
            </a:endParaRPr>
          </a:p>
        </p:txBody>
      </p:sp>
      <p:sp>
        <p:nvSpPr>
          <p:cNvPr id="3" name="TextBox 2">
            <a:extLst>
              <a:ext uri="{FF2B5EF4-FFF2-40B4-BE49-F238E27FC236}">
                <a16:creationId xmlns:a16="http://schemas.microsoft.com/office/drawing/2014/main" id="{537C7B7F-250F-9CA1-2341-5EC5D2FA54BC}"/>
              </a:ext>
            </a:extLst>
          </p:cNvPr>
          <p:cNvSpPr txBox="1"/>
          <p:nvPr/>
        </p:nvSpPr>
        <p:spPr>
          <a:xfrm>
            <a:off x="5605051" y="1880433"/>
            <a:ext cx="4891500" cy="323165"/>
          </a:xfrm>
          <a:prstGeom prst="rect">
            <a:avLst/>
          </a:prstGeom>
          <a:noFill/>
        </p:spPr>
        <p:txBody>
          <a:bodyPr wrap="square" lIns="0" tIns="0" rIns="0" bIns="0" rtlCol="0" anchor="t">
            <a:spAutoFit/>
          </a:bodyPr>
          <a:lstStyle/>
          <a:p>
            <a:pPr algn="ctr">
              <a:defRPr/>
            </a:pPr>
            <a:r>
              <a:rPr kumimoji="0" lang="fr-FR" sz="1050" b="1" i="0" u="none" strike="noStrike" cap="none" normalizeH="0" baseline="0" noProof="0" dirty="0">
                <a:ln>
                  <a:noFill/>
                </a:ln>
                <a:solidFill>
                  <a:prstClr val="black"/>
                </a:solidFill>
                <a:effectLst/>
                <a:uLnTx/>
                <a:uFillTx/>
                <a:latin typeface="Segoe UI Semibold"/>
                <a:ea typeface="+mn-ea"/>
                <a:cs typeface="+mn-cs"/>
              </a:rPr>
              <a:t>Si vous écrivez </a:t>
            </a:r>
            <a:r>
              <a:rPr lang="fr-FR" sz="1050" b="1" dirty="0">
                <a:solidFill>
                  <a:prstClr val="black"/>
                </a:solidFill>
                <a:latin typeface="Segoe UI Semibold"/>
              </a:rPr>
              <a:t>un prompt </a:t>
            </a:r>
            <a:r>
              <a:rPr kumimoji="0" lang="fr-FR" sz="1050" b="1" i="0" u="none" strike="noStrike" cap="none" normalizeH="0" baseline="0" noProof="0" dirty="0">
                <a:ln>
                  <a:noFill/>
                </a:ln>
                <a:solidFill>
                  <a:prstClr val="black"/>
                </a:solidFill>
                <a:effectLst/>
                <a:uLnTx/>
                <a:uFillTx/>
                <a:latin typeface="Segoe UI Semibold"/>
                <a:ea typeface="+mn-ea"/>
                <a:cs typeface="+mn-cs"/>
              </a:rPr>
              <a:t>, il est important de se concentrer sur certains des éléments clés ci-dessous pour obtenir la meilleure réponse de </a:t>
            </a:r>
            <a:r>
              <a:rPr kumimoji="0" lang="fr-FR" sz="1050" b="1" i="0" u="none" strike="noStrike" cap="none" normalizeH="0" baseline="0" noProof="0" dirty="0" err="1">
                <a:ln>
                  <a:noFill/>
                </a:ln>
                <a:solidFill>
                  <a:prstClr val="black"/>
                </a:solidFill>
                <a:effectLst/>
                <a:uLnTx/>
                <a:uFillTx/>
                <a:latin typeface="Segoe UI Semibold"/>
                <a:ea typeface="+mn-ea"/>
                <a:cs typeface="+mn-cs"/>
              </a:rPr>
              <a:t>Copilot</a:t>
            </a:r>
            <a:r>
              <a:rPr kumimoji="0" lang="fr-FR" sz="1050" b="1" i="0" u="none" strike="noStrike" cap="none" normalizeH="0" baseline="0" noProof="0" dirty="0">
                <a:ln>
                  <a:noFill/>
                </a:ln>
                <a:solidFill>
                  <a:prstClr val="black"/>
                </a:solidFill>
                <a:effectLst/>
                <a:uLnTx/>
                <a:uFillTx/>
                <a:latin typeface="Segoe UI Semibold"/>
                <a:ea typeface="+mn-ea"/>
                <a:cs typeface="+mn-cs"/>
              </a:rPr>
              <a:t>.</a:t>
            </a:r>
          </a:p>
        </p:txBody>
      </p:sp>
      <p:sp>
        <p:nvSpPr>
          <p:cNvPr id="15" name="Rounded Rectangle 25">
            <a:extLst>
              <a:ext uri="{FF2B5EF4-FFF2-40B4-BE49-F238E27FC236}">
                <a16:creationId xmlns:a16="http://schemas.microsoft.com/office/drawing/2014/main" id="{0FA7E97C-17B0-9325-9DC4-E31A71352B37}"/>
              </a:ext>
            </a:extLst>
          </p:cNvPr>
          <p:cNvSpPr/>
          <p:nvPr/>
        </p:nvSpPr>
        <p:spPr bwMode="auto">
          <a:xfrm>
            <a:off x="5705334" y="2460692"/>
            <a:ext cx="1297994" cy="294924"/>
          </a:xfrm>
          <a:prstGeom prst="roundRect">
            <a:avLst>
              <a:gd name="adj" fmla="val 50000"/>
            </a:avLst>
          </a:prstGeom>
          <a:solidFill>
            <a:schemeClr val="bg1"/>
          </a:solidFill>
          <a:ln w="15875">
            <a:solidFill>
              <a:srgbClr val="0078D3"/>
            </a:solidFill>
            <a:headEnd type="none" w="med" len="med"/>
            <a:tailEnd type="none" w="med" len="med"/>
          </a:ln>
          <a:effectLst>
            <a:outerShdw blurRad="1143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36000" tIns="0" rIns="36000" bIns="0" numCol="1" spcCol="0" rtlCol="0" fromWordArt="0" anchor="ctr"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baseline="0" noProof="0">
                <a:ln>
                  <a:noFill/>
                </a:ln>
                <a:solidFill>
                  <a:srgbClr val="0078D3"/>
                </a:solidFill>
                <a:effectLst/>
                <a:uLnTx/>
                <a:uFillTx/>
                <a:latin typeface="Segoe UI Semibold"/>
                <a:ea typeface="+mn-ea"/>
                <a:cs typeface="Segoe UI Semibold" panose="020B0502040204020203" pitchFamily="34" charset="0"/>
              </a:rPr>
              <a:t>Objectif</a:t>
            </a:r>
          </a:p>
        </p:txBody>
      </p:sp>
      <p:sp>
        <p:nvSpPr>
          <p:cNvPr id="21" name="TextBox 8">
            <a:extLst>
              <a:ext uri="{FF2B5EF4-FFF2-40B4-BE49-F238E27FC236}">
                <a16:creationId xmlns:a16="http://schemas.microsoft.com/office/drawing/2014/main" id="{62B98579-ADCB-A3C0-D0AD-4F96A66CEE77}"/>
              </a:ext>
            </a:extLst>
          </p:cNvPr>
          <p:cNvSpPr txBox="1"/>
          <p:nvPr/>
        </p:nvSpPr>
        <p:spPr>
          <a:xfrm>
            <a:off x="5953038" y="2835703"/>
            <a:ext cx="1506739" cy="307777"/>
          </a:xfrm>
          <a:prstGeom prst="rect">
            <a:avLst/>
          </a:prstGeom>
          <a:noFill/>
        </p:spPr>
        <p:txBody>
          <a:bodyPr wrap="square" lIns="0" tIns="0" rIns="0" bIns="0" rtlCol="0">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000" b="1" i="0" u="none" strike="noStrike" cap="none" normalizeH="0" baseline="0" noProof="0">
                <a:ln>
                  <a:noFill/>
                </a:ln>
                <a:solidFill>
                  <a:prstClr val="black"/>
                </a:solidFill>
                <a:effectLst/>
                <a:uLnTx/>
                <a:uFillTx/>
                <a:latin typeface="Segoe UI Semibold"/>
                <a:ea typeface="+mn-ea"/>
                <a:cs typeface="Segoe UI Semibold" panose="020B0502040204020203" pitchFamily="34" charset="0"/>
              </a:rPr>
              <a:t>Quelle</a:t>
            </a:r>
            <a:r>
              <a:rPr kumimoji="0" lang="fr-FR" sz="1000" b="0" i="0" u="none" strike="noStrike" cap="none" normalizeH="0" baseline="0" noProof="0">
                <a:ln>
                  <a:noFill/>
                </a:ln>
                <a:solidFill>
                  <a:prstClr val="black"/>
                </a:solidFill>
                <a:effectLst/>
                <a:uLnTx/>
                <a:uFillTx/>
                <a:latin typeface="Segoe UI"/>
                <a:ea typeface="+mn-ea"/>
                <a:cs typeface="Segoe UI" panose="020B0502040204020203" pitchFamily="34" charset="0"/>
              </a:rPr>
              <a:t> réponse souhaitez-vous obtenir de Copilot ? </a:t>
            </a:r>
          </a:p>
        </p:txBody>
      </p:sp>
      <p:grpSp>
        <p:nvGrpSpPr>
          <p:cNvPr id="38" name="Group 37" descr="Arrow pointing to Generate 3-5 bullet points">
            <a:extLst>
              <a:ext uri="{FF2B5EF4-FFF2-40B4-BE49-F238E27FC236}">
                <a16:creationId xmlns:a16="http://schemas.microsoft.com/office/drawing/2014/main" id="{358A5190-F838-8FEB-2972-F2DA1B2CEA96}"/>
              </a:ext>
              <a:ext uri="{C183D7F6-B498-43B3-948B-1728B52AA6E4}">
                <adec:decorative xmlns:adec="http://schemas.microsoft.com/office/drawing/2017/decorative" val="0"/>
              </a:ext>
            </a:extLst>
          </p:cNvPr>
          <p:cNvGrpSpPr/>
          <p:nvPr/>
        </p:nvGrpSpPr>
        <p:grpSpPr>
          <a:xfrm>
            <a:off x="5832703" y="2768590"/>
            <a:ext cx="1417807" cy="905687"/>
            <a:chOff x="3771385" y="5402085"/>
            <a:chExt cx="1671567" cy="992704"/>
          </a:xfrm>
        </p:grpSpPr>
        <p:sp>
          <p:nvSpPr>
            <p:cNvPr id="39" name="Arc 38">
              <a:extLst>
                <a:ext uri="{FF2B5EF4-FFF2-40B4-BE49-F238E27FC236}">
                  <a16:creationId xmlns:a16="http://schemas.microsoft.com/office/drawing/2014/main" id="{60B31868-8262-6092-6A94-B3AECE96E700}"/>
                </a:ext>
              </a:extLst>
            </p:cNvPr>
            <p:cNvSpPr/>
            <p:nvPr/>
          </p:nvSpPr>
          <p:spPr>
            <a:xfrm>
              <a:off x="5124705" y="5913032"/>
              <a:ext cx="318247" cy="320400"/>
            </a:xfrm>
            <a:prstGeom prst="arc">
              <a:avLst>
                <a:gd name="adj1" fmla="val 15898458"/>
                <a:gd name="adj2" fmla="val 21454107"/>
              </a:avLst>
            </a:prstGeom>
            <a:ln w="12700">
              <a:solidFill>
                <a:srgbClr val="C2C2C2"/>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Segoe UI"/>
                <a:ea typeface="+mn-ea"/>
                <a:cs typeface="+mn-cs"/>
              </a:endParaRPr>
            </a:p>
          </p:txBody>
        </p:sp>
        <p:cxnSp>
          <p:nvCxnSpPr>
            <p:cNvPr id="40" name="Straight Arrow Connector 39">
              <a:extLst>
                <a:ext uri="{FF2B5EF4-FFF2-40B4-BE49-F238E27FC236}">
                  <a16:creationId xmlns:a16="http://schemas.microsoft.com/office/drawing/2014/main" id="{A54B85F1-9EDE-C4F8-5B72-A05A380A83E6}"/>
                </a:ext>
              </a:extLst>
            </p:cNvPr>
            <p:cNvCxnSpPr>
              <a:cxnSpLocks/>
            </p:cNvCxnSpPr>
            <p:nvPr/>
          </p:nvCxnSpPr>
          <p:spPr>
            <a:xfrm>
              <a:off x="5442811" y="6066481"/>
              <a:ext cx="141" cy="328308"/>
            </a:xfrm>
            <a:prstGeom prst="straightConnector1">
              <a:avLst/>
            </a:prstGeom>
            <a:ln w="12700">
              <a:solidFill>
                <a:srgbClr val="C2C2C2"/>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32BB5596-B29F-4202-9800-62448B070CD5}"/>
                </a:ext>
              </a:extLst>
            </p:cNvPr>
            <p:cNvCxnSpPr>
              <a:cxnSpLocks/>
            </p:cNvCxnSpPr>
            <p:nvPr/>
          </p:nvCxnSpPr>
          <p:spPr>
            <a:xfrm flipH="1" flipV="1">
              <a:off x="3923424" y="5912832"/>
              <a:ext cx="1346371" cy="824"/>
            </a:xfrm>
            <a:prstGeom prst="line">
              <a:avLst/>
            </a:prstGeom>
            <a:ln w="12700">
              <a:solidFill>
                <a:srgbClr val="C2C2C2"/>
              </a:solidFill>
            </a:ln>
          </p:spPr>
          <p:style>
            <a:lnRef idx="1">
              <a:schemeClr val="accent1"/>
            </a:lnRef>
            <a:fillRef idx="0">
              <a:schemeClr val="accent1"/>
            </a:fillRef>
            <a:effectRef idx="0">
              <a:schemeClr val="accent1"/>
            </a:effectRef>
            <a:fontRef idx="minor">
              <a:schemeClr val="tx1"/>
            </a:fontRef>
          </p:style>
        </p:cxnSp>
        <p:sp>
          <p:nvSpPr>
            <p:cNvPr id="42" name="Arc 41">
              <a:extLst>
                <a:ext uri="{FF2B5EF4-FFF2-40B4-BE49-F238E27FC236}">
                  <a16:creationId xmlns:a16="http://schemas.microsoft.com/office/drawing/2014/main" id="{254C38C6-21E3-C859-2325-2C02BBE51AE2}"/>
                </a:ext>
              </a:extLst>
            </p:cNvPr>
            <p:cNvSpPr/>
            <p:nvPr/>
          </p:nvSpPr>
          <p:spPr>
            <a:xfrm rot="10800000">
              <a:off x="3771385" y="5592591"/>
              <a:ext cx="318247" cy="320400"/>
            </a:xfrm>
            <a:prstGeom prst="arc">
              <a:avLst>
                <a:gd name="adj1" fmla="val 16352078"/>
                <a:gd name="adj2" fmla="val 21454107"/>
              </a:avLst>
            </a:prstGeom>
            <a:ln w="12700">
              <a:solidFill>
                <a:srgbClr val="C2C2C2"/>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Segoe UI"/>
                <a:ea typeface="+mn-ea"/>
                <a:cs typeface="+mn-cs"/>
              </a:endParaRPr>
            </a:p>
          </p:txBody>
        </p:sp>
        <p:cxnSp>
          <p:nvCxnSpPr>
            <p:cNvPr id="43" name="Straight Connector 42">
              <a:extLst>
                <a:ext uri="{FF2B5EF4-FFF2-40B4-BE49-F238E27FC236}">
                  <a16:creationId xmlns:a16="http://schemas.microsoft.com/office/drawing/2014/main" id="{7C4D7860-0A03-2EF4-52C0-65E1956AFFF5}"/>
                </a:ext>
              </a:extLst>
            </p:cNvPr>
            <p:cNvCxnSpPr>
              <a:cxnSpLocks/>
            </p:cNvCxnSpPr>
            <p:nvPr/>
          </p:nvCxnSpPr>
          <p:spPr>
            <a:xfrm>
              <a:off x="3771526" y="5402085"/>
              <a:ext cx="0" cy="357457"/>
            </a:xfrm>
            <a:prstGeom prst="line">
              <a:avLst/>
            </a:prstGeom>
            <a:ln w="12700">
              <a:gradFill flip="none" rotWithShape="1">
                <a:gsLst>
                  <a:gs pos="0">
                    <a:srgbClr val="C2C2C2"/>
                  </a:gs>
                  <a:gs pos="90000">
                    <a:schemeClr val="bg1">
                      <a:alpha val="0"/>
                    </a:schemeClr>
                  </a:gs>
                </a:gsLst>
                <a:lin ang="16200000" scaled="1"/>
                <a:tileRect/>
              </a:gradFill>
            </a:ln>
          </p:spPr>
          <p:style>
            <a:lnRef idx="1">
              <a:schemeClr val="accent1"/>
            </a:lnRef>
            <a:fillRef idx="0">
              <a:schemeClr val="accent1"/>
            </a:fillRef>
            <a:effectRef idx="0">
              <a:schemeClr val="accent1"/>
            </a:effectRef>
            <a:fontRef idx="minor">
              <a:schemeClr val="tx1"/>
            </a:fontRef>
          </p:style>
        </p:cxnSp>
      </p:grpSp>
      <p:sp>
        <p:nvSpPr>
          <p:cNvPr id="16" name="Rounded Rectangle 26">
            <a:extLst>
              <a:ext uri="{FF2B5EF4-FFF2-40B4-BE49-F238E27FC236}">
                <a16:creationId xmlns:a16="http://schemas.microsoft.com/office/drawing/2014/main" id="{8DB58604-2788-CBB0-A54C-66157059746F}"/>
              </a:ext>
            </a:extLst>
          </p:cNvPr>
          <p:cNvSpPr/>
          <p:nvPr/>
        </p:nvSpPr>
        <p:spPr bwMode="auto">
          <a:xfrm>
            <a:off x="8388826" y="2460692"/>
            <a:ext cx="1297876" cy="294924"/>
          </a:xfrm>
          <a:prstGeom prst="roundRect">
            <a:avLst>
              <a:gd name="adj" fmla="val 50000"/>
            </a:avLst>
          </a:prstGeom>
          <a:solidFill>
            <a:schemeClr val="bg1"/>
          </a:solidFill>
          <a:ln w="15875">
            <a:solidFill>
              <a:srgbClr val="4AC5B1"/>
            </a:solidFill>
            <a:headEnd type="none" w="med" len="med"/>
            <a:tailEnd type="none" w="med" len="med"/>
          </a:ln>
          <a:effectLst>
            <a:outerShdw blurRad="1143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36000" tIns="0" rIns="36000" bIns="0" numCol="1" spcCol="0" rtlCol="0" fromWordArt="0" anchor="ctr"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baseline="0" noProof="0">
                <a:ln>
                  <a:noFill/>
                </a:ln>
                <a:solidFill>
                  <a:srgbClr val="008575"/>
                </a:solidFill>
                <a:effectLst/>
                <a:uLnTx/>
                <a:uFillTx/>
                <a:latin typeface="Segoe UI Semibold"/>
                <a:ea typeface="+mn-ea"/>
                <a:cs typeface="Segoe UI Semibold" panose="020B0502040204020203" pitchFamily="34" charset="0"/>
              </a:rPr>
              <a:t>Contexte</a:t>
            </a:r>
          </a:p>
        </p:txBody>
      </p:sp>
      <p:sp>
        <p:nvSpPr>
          <p:cNvPr id="22" name="TextBox 9">
            <a:extLst>
              <a:ext uri="{FF2B5EF4-FFF2-40B4-BE49-F238E27FC236}">
                <a16:creationId xmlns:a16="http://schemas.microsoft.com/office/drawing/2014/main" id="{95AA62DF-A497-7DE2-BF1A-64D528E69196}"/>
              </a:ext>
            </a:extLst>
          </p:cNvPr>
          <p:cNvSpPr txBox="1"/>
          <p:nvPr/>
        </p:nvSpPr>
        <p:spPr>
          <a:xfrm>
            <a:off x="8599768" y="2835703"/>
            <a:ext cx="1366088" cy="307777"/>
          </a:xfrm>
          <a:prstGeom prst="rect">
            <a:avLst/>
          </a:prstGeom>
          <a:noFill/>
        </p:spPr>
        <p:txBody>
          <a:bodyPr wrap="square" lIns="0" tIns="0" rIns="0" bIns="0" rtlCol="0" anchor="t">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000" b="1" i="0" u="none" strike="noStrike" cap="none" normalizeH="0" baseline="0" noProof="0">
                <a:ln>
                  <a:noFill/>
                </a:ln>
                <a:solidFill>
                  <a:prstClr val="black"/>
                </a:solidFill>
                <a:effectLst/>
                <a:uLnTx/>
                <a:uFillTx/>
                <a:latin typeface="Segoe UI Semibold"/>
                <a:ea typeface="+mn-ea"/>
                <a:cs typeface="Segoe UI Semibold"/>
              </a:rPr>
              <a:t>Pourquoi</a:t>
            </a:r>
            <a:r>
              <a:rPr kumimoji="0" lang="fr-FR" sz="1000" b="0" i="0" u="none" strike="noStrike" cap="none" normalizeH="0" baseline="0" noProof="0">
                <a:ln>
                  <a:noFill/>
                </a:ln>
                <a:solidFill>
                  <a:prstClr val="black"/>
                </a:solidFill>
                <a:effectLst/>
                <a:uLnTx/>
                <a:uFillTx/>
                <a:latin typeface="Segoe UI"/>
                <a:ea typeface="+mn-ea"/>
                <a:cs typeface="Segoe UI"/>
              </a:rPr>
              <a:t> vous la faut-il et </a:t>
            </a:r>
            <a:r>
              <a:rPr kumimoji="0" lang="fr-FR" sz="1000" b="0" i="0" u="none" strike="noStrike" cap="none" normalizeH="0" baseline="0" noProof="0">
                <a:ln>
                  <a:noFill/>
                </a:ln>
                <a:solidFill>
                  <a:prstClr val="black"/>
                </a:solidFill>
                <a:effectLst/>
                <a:uLnTx/>
                <a:uFillTx/>
              </a:rPr>
              <a:t>q</a:t>
            </a:r>
            <a:r>
              <a:rPr kumimoji="0" lang="fr-FR" sz="1000" b="0" i="0" u="none" strike="noStrike" cap="none" normalizeH="0" baseline="0" noProof="0">
                <a:ln>
                  <a:noFill/>
                </a:ln>
                <a:solidFill>
                  <a:prstClr val="black"/>
                </a:solidFill>
                <a:effectLst/>
                <a:uLnTx/>
                <a:uFillTx/>
                <a:latin typeface="Segoe UI"/>
                <a:ea typeface="+mn-ea"/>
                <a:cs typeface="Segoe UI Semibold"/>
              </a:rPr>
              <a:t>ui</a:t>
            </a:r>
            <a:r>
              <a:rPr kumimoji="0" lang="fr-FR" sz="1000" b="0" i="0" u="none" strike="noStrike" cap="none" normalizeH="0" baseline="0" noProof="0">
                <a:ln>
                  <a:noFill/>
                </a:ln>
                <a:solidFill>
                  <a:prstClr val="black"/>
                </a:solidFill>
                <a:effectLst/>
                <a:uLnTx/>
                <a:uFillTx/>
                <a:latin typeface="Segoe UI"/>
                <a:ea typeface="+mn-ea"/>
                <a:cs typeface="Segoe UI"/>
              </a:rPr>
              <a:t> est concerné ?</a:t>
            </a:r>
          </a:p>
        </p:txBody>
      </p:sp>
      <p:grpSp>
        <p:nvGrpSpPr>
          <p:cNvPr id="30" name="Group 29" descr="Arrow pointing to prepare me for a meeting with Client X to discuss their “Phase 3+”brand campaign">
            <a:extLst>
              <a:ext uri="{FF2B5EF4-FFF2-40B4-BE49-F238E27FC236}">
                <a16:creationId xmlns:a16="http://schemas.microsoft.com/office/drawing/2014/main" id="{3148881A-BA91-4F53-6CB1-60AE2F940406}"/>
              </a:ext>
              <a:ext uri="{C183D7F6-B498-43B3-948B-1728B52AA6E4}">
                <adec:decorative xmlns:adec="http://schemas.microsoft.com/office/drawing/2017/decorative" val="0"/>
              </a:ext>
            </a:extLst>
          </p:cNvPr>
          <p:cNvGrpSpPr/>
          <p:nvPr/>
        </p:nvGrpSpPr>
        <p:grpSpPr>
          <a:xfrm>
            <a:off x="8473396" y="2768589"/>
            <a:ext cx="1417807" cy="905687"/>
            <a:chOff x="3771385" y="5402085"/>
            <a:chExt cx="1671567" cy="992704"/>
          </a:xfrm>
        </p:grpSpPr>
        <p:sp>
          <p:nvSpPr>
            <p:cNvPr id="31" name="Arc 30">
              <a:extLst>
                <a:ext uri="{FF2B5EF4-FFF2-40B4-BE49-F238E27FC236}">
                  <a16:creationId xmlns:a16="http://schemas.microsoft.com/office/drawing/2014/main" id="{F77C1882-BD58-A367-7018-1C8177D1E7A7}"/>
                </a:ext>
              </a:extLst>
            </p:cNvPr>
            <p:cNvSpPr/>
            <p:nvPr/>
          </p:nvSpPr>
          <p:spPr>
            <a:xfrm>
              <a:off x="5124705" y="5913032"/>
              <a:ext cx="318247" cy="320400"/>
            </a:xfrm>
            <a:prstGeom prst="arc">
              <a:avLst>
                <a:gd name="adj1" fmla="val 15898458"/>
                <a:gd name="adj2" fmla="val 21454107"/>
              </a:avLst>
            </a:prstGeom>
            <a:ln w="12700">
              <a:solidFill>
                <a:srgbClr val="C2C2C2"/>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Segoe UI"/>
                <a:ea typeface="+mn-ea"/>
                <a:cs typeface="+mn-cs"/>
              </a:endParaRPr>
            </a:p>
          </p:txBody>
        </p:sp>
        <p:cxnSp>
          <p:nvCxnSpPr>
            <p:cNvPr id="32" name="Straight Arrow Connector 31">
              <a:extLst>
                <a:ext uri="{FF2B5EF4-FFF2-40B4-BE49-F238E27FC236}">
                  <a16:creationId xmlns:a16="http://schemas.microsoft.com/office/drawing/2014/main" id="{407FBAD7-BA14-2010-BB6C-7BF80FED146F}"/>
                </a:ext>
              </a:extLst>
            </p:cNvPr>
            <p:cNvCxnSpPr>
              <a:cxnSpLocks/>
              <a:stCxn id="62" idx="2"/>
            </p:cNvCxnSpPr>
            <p:nvPr/>
          </p:nvCxnSpPr>
          <p:spPr>
            <a:xfrm>
              <a:off x="5442811" y="6066481"/>
              <a:ext cx="141" cy="328308"/>
            </a:xfrm>
            <a:prstGeom prst="straightConnector1">
              <a:avLst/>
            </a:prstGeom>
            <a:ln w="12700">
              <a:solidFill>
                <a:srgbClr val="C2C2C2"/>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E085163-11BF-0382-994F-CB5025593FEE}"/>
                </a:ext>
              </a:extLst>
            </p:cNvPr>
            <p:cNvCxnSpPr>
              <a:cxnSpLocks/>
              <a:stCxn id="62" idx="0"/>
              <a:endCxn id="65" idx="0"/>
            </p:cNvCxnSpPr>
            <p:nvPr/>
          </p:nvCxnSpPr>
          <p:spPr>
            <a:xfrm flipH="1" flipV="1">
              <a:off x="3923424" y="5912832"/>
              <a:ext cx="1346371" cy="824"/>
            </a:xfrm>
            <a:prstGeom prst="line">
              <a:avLst/>
            </a:prstGeom>
            <a:ln w="12700">
              <a:solidFill>
                <a:srgbClr val="C2C2C2"/>
              </a:solidFill>
            </a:ln>
          </p:spPr>
          <p:style>
            <a:lnRef idx="1">
              <a:schemeClr val="accent1"/>
            </a:lnRef>
            <a:fillRef idx="0">
              <a:schemeClr val="accent1"/>
            </a:fillRef>
            <a:effectRef idx="0">
              <a:schemeClr val="accent1"/>
            </a:effectRef>
            <a:fontRef idx="minor">
              <a:schemeClr val="tx1"/>
            </a:fontRef>
          </p:style>
        </p:cxnSp>
        <p:sp>
          <p:nvSpPr>
            <p:cNvPr id="34" name="Arc 33">
              <a:extLst>
                <a:ext uri="{FF2B5EF4-FFF2-40B4-BE49-F238E27FC236}">
                  <a16:creationId xmlns:a16="http://schemas.microsoft.com/office/drawing/2014/main" id="{46BCC526-6ED0-DDEF-2B40-EB82A0C4F0FB}"/>
                </a:ext>
              </a:extLst>
            </p:cNvPr>
            <p:cNvSpPr/>
            <p:nvPr/>
          </p:nvSpPr>
          <p:spPr>
            <a:xfrm rot="10800000">
              <a:off x="3771385" y="5592591"/>
              <a:ext cx="318247" cy="320400"/>
            </a:xfrm>
            <a:prstGeom prst="arc">
              <a:avLst>
                <a:gd name="adj1" fmla="val 16352078"/>
                <a:gd name="adj2" fmla="val 21454107"/>
              </a:avLst>
            </a:prstGeom>
            <a:ln w="12700">
              <a:solidFill>
                <a:srgbClr val="C2C2C2"/>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Segoe UI"/>
                <a:ea typeface="+mn-ea"/>
                <a:cs typeface="+mn-cs"/>
              </a:endParaRPr>
            </a:p>
          </p:txBody>
        </p:sp>
        <p:cxnSp>
          <p:nvCxnSpPr>
            <p:cNvPr id="35" name="Straight Connector 34">
              <a:extLst>
                <a:ext uri="{FF2B5EF4-FFF2-40B4-BE49-F238E27FC236}">
                  <a16:creationId xmlns:a16="http://schemas.microsoft.com/office/drawing/2014/main" id="{476DC34A-D422-4553-4BD8-7C1B54C31297}"/>
                </a:ext>
              </a:extLst>
            </p:cNvPr>
            <p:cNvCxnSpPr>
              <a:cxnSpLocks/>
              <a:endCxn id="65" idx="2"/>
            </p:cNvCxnSpPr>
            <p:nvPr/>
          </p:nvCxnSpPr>
          <p:spPr>
            <a:xfrm>
              <a:off x="3771526" y="5402085"/>
              <a:ext cx="0" cy="357457"/>
            </a:xfrm>
            <a:prstGeom prst="line">
              <a:avLst/>
            </a:prstGeom>
            <a:ln w="12700">
              <a:gradFill flip="none" rotWithShape="1">
                <a:gsLst>
                  <a:gs pos="0">
                    <a:srgbClr val="C2C2C2"/>
                  </a:gs>
                  <a:gs pos="90000">
                    <a:schemeClr val="bg1">
                      <a:alpha val="0"/>
                    </a:schemeClr>
                  </a:gs>
                </a:gsLst>
                <a:lin ang="16200000" scaled="1"/>
                <a:tileRect/>
              </a:gradFill>
            </a:ln>
          </p:spPr>
          <p:style>
            <a:lnRef idx="1">
              <a:schemeClr val="accent1"/>
            </a:lnRef>
            <a:fillRef idx="0">
              <a:schemeClr val="accent1"/>
            </a:fillRef>
            <a:effectRef idx="0">
              <a:schemeClr val="accent1"/>
            </a:effectRef>
            <a:fontRef idx="minor">
              <a:schemeClr val="tx1"/>
            </a:fontRef>
          </p:style>
        </p:cxnSp>
      </p:grpSp>
      <p:sp>
        <p:nvSpPr>
          <p:cNvPr id="23" name="TextBox 1">
            <a:extLst>
              <a:ext uri="{FF2B5EF4-FFF2-40B4-BE49-F238E27FC236}">
                <a16:creationId xmlns:a16="http://schemas.microsoft.com/office/drawing/2014/main" id="{E36B9F5A-3AD8-F2B5-D0FC-235B619DF9FE}"/>
              </a:ext>
            </a:extLst>
          </p:cNvPr>
          <p:cNvSpPr txBox="1"/>
          <p:nvPr/>
        </p:nvSpPr>
        <p:spPr>
          <a:xfrm>
            <a:off x="5593622" y="3747457"/>
            <a:ext cx="5544550" cy="954107"/>
          </a:xfrm>
          <a:prstGeom prst="rect">
            <a:avLst/>
          </a:prstGeom>
          <a:noFill/>
        </p:spPr>
        <p:txBody>
          <a:bodyPr wrap="square" lIns="0" tIns="45720" rIns="91440" bIns="45720" rtlCol="0" anchor="t">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a:defRPr/>
            </a:pPr>
            <a:r>
              <a:rPr lang="fr-FR" sz="1400" b="1" dirty="0">
                <a:solidFill>
                  <a:srgbClr val="0078D4"/>
                </a:solidFill>
                <a:latin typeface="Segoe UI Semibold"/>
                <a:cs typeface="Segoe UI Semibold"/>
              </a:rPr>
              <a:t>Génère </a:t>
            </a:r>
            <a:r>
              <a:rPr kumimoji="0" lang="fr-FR" sz="1400" b="1" i="0" u="none" strike="noStrike" cap="none" normalizeH="0" baseline="0" noProof="0" dirty="0">
                <a:ln>
                  <a:noFill/>
                </a:ln>
                <a:solidFill>
                  <a:srgbClr val="0078D4"/>
                </a:solidFill>
                <a:effectLst/>
                <a:uLnTx/>
                <a:uFillTx/>
                <a:latin typeface="Segoe UI Semibold"/>
                <a:ea typeface="+mn-ea"/>
                <a:cs typeface="Segoe UI Semibold"/>
              </a:rPr>
              <a:t>3 à 5 points</a:t>
            </a:r>
            <a:r>
              <a:rPr kumimoji="0" lang="fr-FR" sz="1400" b="1" i="0" u="none" strike="noStrike" cap="none" normalizeH="0" baseline="0" noProof="0" dirty="0">
                <a:ln>
                  <a:noFill/>
                </a:ln>
                <a:solidFill>
                  <a:srgbClr val="008575"/>
                </a:solidFill>
                <a:effectLst/>
                <a:uLnTx/>
                <a:uFillTx/>
                <a:latin typeface="Segoe UI Semibold"/>
                <a:ea typeface="+mn-ea"/>
                <a:cs typeface="Segoe UI Semibold"/>
              </a:rPr>
              <a:t> pour me préparer à une réunion avec le client X afin de discuter de sa campagne de marque</a:t>
            </a:r>
            <a:r>
              <a:rPr lang="fr-FR" sz="1400" b="1" dirty="0">
                <a:solidFill>
                  <a:srgbClr val="008575"/>
                </a:solidFill>
                <a:latin typeface="Segoe UI Semibold"/>
                <a:cs typeface="Segoe UI Semibold"/>
              </a:rPr>
              <a:t> xxx à </a:t>
            </a:r>
            <a:r>
              <a:rPr lang="fr-FR" sz="1400" b="1" dirty="0">
                <a:solidFill>
                  <a:srgbClr val="C03BC4"/>
                </a:solidFill>
                <a:latin typeface="Segoe UI Semibold"/>
                <a:cs typeface="Segoe UI Semibold"/>
              </a:rPr>
              <a:t>partir des</a:t>
            </a:r>
            <a:r>
              <a:rPr kumimoji="0" lang="fr-FR" sz="1400" b="1" i="0" u="none" strike="noStrike" cap="none" normalizeH="0" baseline="0" noProof="0" dirty="0">
                <a:ln>
                  <a:noFill/>
                </a:ln>
                <a:solidFill>
                  <a:srgbClr val="C03BC4"/>
                </a:solidFill>
                <a:effectLst/>
                <a:uLnTx/>
                <a:uFillTx/>
                <a:latin typeface="Segoe UI Semibold"/>
                <a:ea typeface="+mn-ea"/>
                <a:cs typeface="Segoe UI Semibold"/>
              </a:rPr>
              <a:t> e-mails et </a:t>
            </a:r>
            <a:r>
              <a:rPr lang="fr-FR" sz="1400" b="1" dirty="0">
                <a:solidFill>
                  <a:srgbClr val="C03BC4"/>
                </a:solidFill>
                <a:latin typeface="Segoe UI Semibold"/>
                <a:cs typeface="Segoe UI Semibold"/>
              </a:rPr>
              <a:t>des</a:t>
            </a:r>
            <a:r>
              <a:rPr kumimoji="0" lang="fr-FR" sz="1400" b="1" i="0" u="none" strike="noStrike" cap="none" normalizeH="0" baseline="0" noProof="0" dirty="0">
                <a:ln>
                  <a:noFill/>
                </a:ln>
                <a:solidFill>
                  <a:srgbClr val="C03BC4"/>
                </a:solidFill>
                <a:effectLst/>
                <a:uLnTx/>
                <a:uFillTx/>
                <a:latin typeface="Segoe UI Semibold"/>
                <a:ea typeface="+mn-ea"/>
                <a:cs typeface="Segoe UI Semibold"/>
              </a:rPr>
              <a:t> conversations Teams depuis juin. </a:t>
            </a:r>
            <a:r>
              <a:rPr lang="fr-FR" sz="1400" b="1" dirty="0">
                <a:solidFill>
                  <a:srgbClr val="E25B00"/>
                </a:solidFill>
                <a:latin typeface="Segoe UI Semibold"/>
                <a:cs typeface="Segoe UI Semibold"/>
              </a:rPr>
              <a:t>Utilise</a:t>
            </a:r>
            <a:r>
              <a:rPr kumimoji="0" lang="fr-FR" sz="1400" b="1" i="0" u="none" strike="noStrike" cap="none" normalizeH="0" baseline="0" noProof="0" dirty="0">
                <a:ln>
                  <a:noFill/>
                </a:ln>
                <a:solidFill>
                  <a:srgbClr val="E25B00"/>
                </a:solidFill>
                <a:effectLst/>
                <a:uLnTx/>
                <a:uFillTx/>
                <a:latin typeface="Segoe UI Semibold"/>
                <a:ea typeface="+mn-ea"/>
                <a:cs typeface="Segoe UI Semibold"/>
              </a:rPr>
              <a:t> un langage simple pour que je puisse me </a:t>
            </a:r>
            <a:r>
              <a:rPr lang="fr-FR" sz="1400" b="1" dirty="0">
                <a:solidFill>
                  <a:srgbClr val="E25B00"/>
                </a:solidFill>
                <a:latin typeface="Segoe UI Semibold"/>
                <a:cs typeface="Segoe UI Semibold"/>
              </a:rPr>
              <a:t>familiariser</a:t>
            </a:r>
            <a:r>
              <a:rPr kumimoji="0" lang="fr-FR" sz="1400" b="1" i="0" u="none" strike="noStrike" cap="none" normalizeH="0" baseline="0" noProof="0" dirty="0">
                <a:ln>
                  <a:noFill/>
                </a:ln>
                <a:solidFill>
                  <a:srgbClr val="E25B00"/>
                </a:solidFill>
                <a:effectLst/>
                <a:uLnTx/>
                <a:uFillTx/>
                <a:latin typeface="Segoe UI Semibold"/>
                <a:ea typeface="+mn-ea"/>
                <a:cs typeface="Segoe UI Semibold"/>
              </a:rPr>
              <a:t> rapidement</a:t>
            </a:r>
            <a:r>
              <a:rPr lang="fr-FR" sz="1400" b="1" dirty="0">
                <a:solidFill>
                  <a:srgbClr val="E25B00"/>
                </a:solidFill>
                <a:latin typeface="Segoe UI Semibold"/>
                <a:cs typeface="Segoe UI Semibold"/>
              </a:rPr>
              <a:t> avec le sujet</a:t>
            </a:r>
            <a:r>
              <a:rPr kumimoji="0" lang="fr-FR" sz="1400" b="1" i="0" u="none" strike="noStrike" cap="none" normalizeH="0" baseline="0" noProof="0" dirty="0">
                <a:ln>
                  <a:noFill/>
                </a:ln>
                <a:solidFill>
                  <a:srgbClr val="E25B00"/>
                </a:solidFill>
                <a:effectLst/>
                <a:uLnTx/>
                <a:uFillTx/>
                <a:latin typeface="Segoe UI Semibold"/>
                <a:ea typeface="+mn-ea"/>
                <a:cs typeface="Segoe UI Semibold"/>
              </a:rPr>
              <a:t>.</a:t>
            </a:r>
            <a:endParaRPr lang="fr-FR" sz="1400" b="1" i="0" u="none" strike="noStrike" cap="none" normalizeH="0" baseline="0" noProof="0" dirty="0">
              <a:ln>
                <a:noFill/>
              </a:ln>
              <a:solidFill>
                <a:srgbClr val="008575"/>
              </a:solidFill>
              <a:effectLst/>
              <a:uLnTx/>
              <a:uFillTx/>
              <a:latin typeface="Segoe UI Semibold"/>
              <a:cs typeface="Segoe UI Semibold" panose="020B0502040204020203" pitchFamily="34" charset="0"/>
            </a:endParaRPr>
          </a:p>
        </p:txBody>
      </p:sp>
      <p:grpSp>
        <p:nvGrpSpPr>
          <p:cNvPr id="44" name="Group 43" descr="Arrow pointing to Focus on Email and Teams chats since June">
            <a:extLst>
              <a:ext uri="{FF2B5EF4-FFF2-40B4-BE49-F238E27FC236}">
                <a16:creationId xmlns:a16="http://schemas.microsoft.com/office/drawing/2014/main" id="{DA287CD2-13F8-863C-819F-28A38A105E51}"/>
              </a:ext>
              <a:ext uri="{C183D7F6-B498-43B3-948B-1728B52AA6E4}">
                <adec:decorative xmlns:adec="http://schemas.microsoft.com/office/drawing/2017/decorative" val="0"/>
              </a:ext>
            </a:extLst>
          </p:cNvPr>
          <p:cNvGrpSpPr/>
          <p:nvPr/>
        </p:nvGrpSpPr>
        <p:grpSpPr>
          <a:xfrm>
            <a:off x="5317233" y="4413277"/>
            <a:ext cx="521483" cy="1274579"/>
            <a:chOff x="506362" y="6773643"/>
            <a:chExt cx="614816" cy="1678387"/>
          </a:xfrm>
        </p:grpSpPr>
        <p:sp>
          <p:nvSpPr>
            <p:cNvPr id="45" name="Arc 44">
              <a:extLst>
                <a:ext uri="{FF2B5EF4-FFF2-40B4-BE49-F238E27FC236}">
                  <a16:creationId xmlns:a16="http://schemas.microsoft.com/office/drawing/2014/main" id="{4D48E89E-55B5-85A3-8266-1A9F6AACC554}"/>
                </a:ext>
              </a:extLst>
            </p:cNvPr>
            <p:cNvSpPr/>
            <p:nvPr/>
          </p:nvSpPr>
          <p:spPr>
            <a:xfrm flipH="1" flipV="1">
              <a:off x="506363" y="7624961"/>
              <a:ext cx="318247" cy="320400"/>
            </a:xfrm>
            <a:prstGeom prst="arc">
              <a:avLst>
                <a:gd name="adj1" fmla="val 15962854"/>
                <a:gd name="adj2" fmla="val 21075271"/>
              </a:avLst>
            </a:prstGeom>
            <a:ln w="12700">
              <a:solidFill>
                <a:srgbClr val="C2C2C2"/>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Segoe UI"/>
                <a:ea typeface="+mn-ea"/>
                <a:cs typeface="+mn-cs"/>
              </a:endParaRPr>
            </a:p>
          </p:txBody>
        </p:sp>
        <p:cxnSp>
          <p:nvCxnSpPr>
            <p:cNvPr id="46" name="Straight Arrow Connector 45">
              <a:extLst>
                <a:ext uri="{FF2B5EF4-FFF2-40B4-BE49-F238E27FC236}">
                  <a16:creationId xmlns:a16="http://schemas.microsoft.com/office/drawing/2014/main" id="{536BF600-7792-0D9A-C310-4D761FA0F109}"/>
                </a:ext>
              </a:extLst>
            </p:cNvPr>
            <p:cNvCxnSpPr>
              <a:cxnSpLocks/>
            </p:cNvCxnSpPr>
            <p:nvPr/>
          </p:nvCxnSpPr>
          <p:spPr>
            <a:xfrm flipH="1" flipV="1">
              <a:off x="506415" y="6928681"/>
              <a:ext cx="2268" cy="883737"/>
            </a:xfrm>
            <a:prstGeom prst="straightConnector1">
              <a:avLst/>
            </a:prstGeom>
            <a:ln w="12700">
              <a:solidFill>
                <a:srgbClr val="C2C2C2"/>
              </a:solidFill>
              <a:tailEnd type="none"/>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2B17FCD9-D2A7-065B-7089-39680EAA7E8B}"/>
                </a:ext>
              </a:extLst>
            </p:cNvPr>
            <p:cNvCxnSpPr>
              <a:cxnSpLocks/>
            </p:cNvCxnSpPr>
            <p:nvPr/>
          </p:nvCxnSpPr>
          <p:spPr>
            <a:xfrm>
              <a:off x="676528" y="7944636"/>
              <a:ext cx="271015" cy="667"/>
            </a:xfrm>
            <a:prstGeom prst="line">
              <a:avLst/>
            </a:prstGeom>
            <a:ln w="12700">
              <a:solidFill>
                <a:srgbClr val="C2C2C2"/>
              </a:solidFill>
            </a:ln>
          </p:spPr>
          <p:style>
            <a:lnRef idx="1">
              <a:schemeClr val="accent1"/>
            </a:lnRef>
            <a:fillRef idx="0">
              <a:schemeClr val="accent1"/>
            </a:fillRef>
            <a:effectRef idx="0">
              <a:schemeClr val="accent1"/>
            </a:effectRef>
            <a:fontRef idx="minor">
              <a:schemeClr val="tx1"/>
            </a:fontRef>
          </p:style>
        </p:cxnSp>
        <p:sp>
          <p:nvSpPr>
            <p:cNvPr id="48" name="Arc 47">
              <a:extLst>
                <a:ext uri="{FF2B5EF4-FFF2-40B4-BE49-F238E27FC236}">
                  <a16:creationId xmlns:a16="http://schemas.microsoft.com/office/drawing/2014/main" id="{E50DE6C9-3832-9D69-39FC-A68FAEA7A7DC}"/>
                </a:ext>
              </a:extLst>
            </p:cNvPr>
            <p:cNvSpPr/>
            <p:nvPr/>
          </p:nvSpPr>
          <p:spPr>
            <a:xfrm rot="10800000" flipH="1" flipV="1">
              <a:off x="802930" y="7944637"/>
              <a:ext cx="318247" cy="320400"/>
            </a:xfrm>
            <a:prstGeom prst="arc">
              <a:avLst>
                <a:gd name="adj1" fmla="val 15847894"/>
                <a:gd name="adj2" fmla="val 21454107"/>
              </a:avLst>
            </a:prstGeom>
            <a:ln w="12700">
              <a:solidFill>
                <a:srgbClr val="C2C2C2"/>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Segoe UI"/>
                <a:ea typeface="+mn-ea"/>
                <a:cs typeface="+mn-cs"/>
              </a:endParaRPr>
            </a:p>
          </p:txBody>
        </p:sp>
        <p:cxnSp>
          <p:nvCxnSpPr>
            <p:cNvPr id="49" name="Straight Connector 48">
              <a:extLst>
                <a:ext uri="{FF2B5EF4-FFF2-40B4-BE49-F238E27FC236}">
                  <a16:creationId xmlns:a16="http://schemas.microsoft.com/office/drawing/2014/main" id="{320DA270-698D-B52C-95B5-776A93A0B9C7}"/>
                </a:ext>
              </a:extLst>
            </p:cNvPr>
            <p:cNvCxnSpPr>
              <a:cxnSpLocks/>
            </p:cNvCxnSpPr>
            <p:nvPr/>
          </p:nvCxnSpPr>
          <p:spPr>
            <a:xfrm flipV="1">
              <a:off x="1121178" y="8098086"/>
              <a:ext cx="0" cy="353944"/>
            </a:xfrm>
            <a:prstGeom prst="line">
              <a:avLst/>
            </a:prstGeom>
            <a:ln w="12700">
              <a:gradFill flip="none" rotWithShape="1">
                <a:gsLst>
                  <a:gs pos="0">
                    <a:srgbClr val="C2C2C2"/>
                  </a:gs>
                  <a:gs pos="90000">
                    <a:schemeClr val="bg1">
                      <a:alpha val="0"/>
                    </a:schemeClr>
                  </a:gs>
                </a:gsLst>
                <a:lin ang="16200000" scaled="1"/>
                <a:tileRect/>
              </a:gradFill>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EBC18A1B-2501-CC6B-BCDD-BD70B5B2E744}"/>
                </a:ext>
              </a:extLst>
            </p:cNvPr>
            <p:cNvCxnSpPr>
              <a:cxnSpLocks/>
            </p:cNvCxnSpPr>
            <p:nvPr/>
          </p:nvCxnSpPr>
          <p:spPr>
            <a:xfrm flipV="1">
              <a:off x="637692" y="6773643"/>
              <a:ext cx="154429" cy="326"/>
            </a:xfrm>
            <a:prstGeom prst="straightConnector1">
              <a:avLst/>
            </a:prstGeom>
            <a:ln w="12700">
              <a:solidFill>
                <a:srgbClr val="C2C2C2"/>
              </a:solidFill>
              <a:tailEnd type="arrow"/>
            </a:ln>
          </p:spPr>
          <p:style>
            <a:lnRef idx="1">
              <a:schemeClr val="accent1"/>
            </a:lnRef>
            <a:fillRef idx="0">
              <a:schemeClr val="accent1"/>
            </a:fillRef>
            <a:effectRef idx="0">
              <a:schemeClr val="accent1"/>
            </a:effectRef>
            <a:fontRef idx="minor">
              <a:schemeClr val="tx1"/>
            </a:fontRef>
          </p:style>
        </p:cxnSp>
        <p:sp>
          <p:nvSpPr>
            <p:cNvPr id="51" name="Arc 50">
              <a:extLst>
                <a:ext uri="{FF2B5EF4-FFF2-40B4-BE49-F238E27FC236}">
                  <a16:creationId xmlns:a16="http://schemas.microsoft.com/office/drawing/2014/main" id="{855E95DA-1190-C861-4CD3-F93E80E1B010}"/>
                </a:ext>
              </a:extLst>
            </p:cNvPr>
            <p:cNvSpPr/>
            <p:nvPr/>
          </p:nvSpPr>
          <p:spPr>
            <a:xfrm rot="5400000" flipH="1" flipV="1">
              <a:off x="507438" y="6772568"/>
              <a:ext cx="318247" cy="320400"/>
            </a:xfrm>
            <a:prstGeom prst="arc">
              <a:avLst>
                <a:gd name="adj1" fmla="val 16277629"/>
                <a:gd name="adj2" fmla="val 21378627"/>
              </a:avLst>
            </a:prstGeom>
            <a:ln w="12700">
              <a:solidFill>
                <a:srgbClr val="C2C2C2"/>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Segoe UI"/>
                <a:ea typeface="+mn-ea"/>
                <a:cs typeface="+mn-cs"/>
              </a:endParaRPr>
            </a:p>
          </p:txBody>
        </p:sp>
      </p:grpSp>
      <p:sp>
        <p:nvSpPr>
          <p:cNvPr id="20" name="TextBox 7">
            <a:extLst>
              <a:ext uri="{FF2B5EF4-FFF2-40B4-BE49-F238E27FC236}">
                <a16:creationId xmlns:a16="http://schemas.microsoft.com/office/drawing/2014/main" id="{CF510400-0839-84C5-CCCE-0CFF7164950B}"/>
              </a:ext>
            </a:extLst>
          </p:cNvPr>
          <p:cNvSpPr txBox="1"/>
          <p:nvPr/>
        </p:nvSpPr>
        <p:spPr>
          <a:xfrm>
            <a:off x="5953037" y="5472458"/>
            <a:ext cx="2196397" cy="307777"/>
          </a:xfrm>
          <a:prstGeom prst="rect">
            <a:avLst/>
          </a:prstGeom>
          <a:noFill/>
        </p:spPr>
        <p:txBody>
          <a:bodyPr wrap="square" lIns="0" tIns="0" rIns="0" bIns="0" rtlCol="0" anchor="t">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a:defRPr/>
            </a:pPr>
            <a:r>
              <a:rPr kumimoji="0" lang="fr-FR" sz="1000" b="1" i="0" u="none" strike="noStrike" cap="none" normalizeH="0" baseline="0" noProof="0" dirty="0">
                <a:ln>
                  <a:noFill/>
                </a:ln>
                <a:solidFill>
                  <a:prstClr val="black"/>
                </a:solidFill>
                <a:effectLst/>
                <a:uLnTx/>
                <a:uFillTx/>
                <a:latin typeface="Segoe UI Semibold"/>
                <a:ea typeface="+mn-ea"/>
                <a:cs typeface="Segoe UI Semibold"/>
              </a:rPr>
              <a:t>Quelles</a:t>
            </a:r>
            <a:r>
              <a:rPr kumimoji="0" lang="fr-FR" sz="1000" b="0" i="0" u="none" strike="noStrike" cap="none" normalizeH="0" baseline="0" noProof="0" dirty="0">
                <a:ln>
                  <a:noFill/>
                </a:ln>
                <a:solidFill>
                  <a:prstClr val="black"/>
                </a:solidFill>
                <a:effectLst/>
                <a:uLnTx/>
                <a:uFillTx/>
                <a:latin typeface="Segoe UI"/>
                <a:ea typeface="+mn-ea"/>
                <a:cs typeface="Segoe UI"/>
              </a:rPr>
              <a:t> sources d'informations </a:t>
            </a:r>
            <a:r>
              <a:rPr kumimoji="0" lang="fr-FR" sz="1000" b="0" i="0" u="none" strike="noStrike" cap="none" normalizeH="0" baseline="0" noProof="0" dirty="0" err="1">
                <a:ln>
                  <a:noFill/>
                </a:ln>
                <a:solidFill>
                  <a:prstClr val="black"/>
                </a:solidFill>
                <a:effectLst/>
                <a:uLnTx/>
                <a:uFillTx/>
                <a:latin typeface="Segoe UI"/>
                <a:ea typeface="+mn-ea"/>
                <a:cs typeface="Segoe UI"/>
              </a:rPr>
              <a:t>Copilot</a:t>
            </a:r>
            <a:r>
              <a:rPr kumimoji="0" lang="fr-FR" sz="1000" b="0" i="0" u="none" strike="noStrike" cap="none" normalizeH="0" baseline="0" noProof="0" dirty="0">
                <a:ln>
                  <a:noFill/>
                </a:ln>
                <a:solidFill>
                  <a:prstClr val="black"/>
                </a:solidFill>
                <a:effectLst/>
                <a:uLnTx/>
                <a:uFillTx/>
                <a:latin typeface="Segoe UI"/>
                <a:ea typeface="+mn-ea"/>
                <a:cs typeface="Segoe UI"/>
              </a:rPr>
              <a:t> doit-il utiliser ?</a:t>
            </a:r>
            <a:r>
              <a:rPr lang="fr-FR" sz="1000" dirty="0">
                <a:solidFill>
                  <a:prstClr val="black"/>
                </a:solidFill>
                <a:latin typeface="Segoe UI"/>
                <a:cs typeface="Segoe UI"/>
              </a:rPr>
              <a:t> </a:t>
            </a:r>
            <a:endParaRPr kumimoji="0" lang="fr-FR" sz="1000" b="0" i="0" u="none" strike="noStrike" cap="none" normalizeH="0" baseline="0" noProof="0">
              <a:ln>
                <a:noFill/>
              </a:ln>
              <a:solidFill>
                <a:prstClr val="black"/>
              </a:solidFill>
              <a:effectLst/>
              <a:uLnTx/>
              <a:uFillTx/>
              <a:latin typeface="Segoe UI"/>
              <a:ea typeface="+mn-ea"/>
              <a:cs typeface="Segoe UI" panose="020B0502040204020203" pitchFamily="34" charset="0"/>
            </a:endParaRPr>
          </a:p>
        </p:txBody>
      </p:sp>
      <p:sp>
        <p:nvSpPr>
          <p:cNvPr id="18" name="Rounded Rectangle 37">
            <a:extLst>
              <a:ext uri="{FF2B5EF4-FFF2-40B4-BE49-F238E27FC236}">
                <a16:creationId xmlns:a16="http://schemas.microsoft.com/office/drawing/2014/main" id="{AE33A6F3-BADE-5D05-FD31-8E989A5BFCC3}"/>
              </a:ext>
            </a:extLst>
          </p:cNvPr>
          <p:cNvSpPr/>
          <p:nvPr/>
        </p:nvSpPr>
        <p:spPr bwMode="auto">
          <a:xfrm>
            <a:off x="5705452" y="5861212"/>
            <a:ext cx="1297876" cy="294924"/>
          </a:xfrm>
          <a:prstGeom prst="roundRect">
            <a:avLst>
              <a:gd name="adj" fmla="val 50000"/>
            </a:avLst>
          </a:prstGeom>
          <a:solidFill>
            <a:schemeClr val="bg1"/>
          </a:solidFill>
          <a:ln w="15875">
            <a:solidFill>
              <a:srgbClr val="C03BC4"/>
            </a:solidFill>
            <a:headEnd type="none" w="med" len="med"/>
            <a:tailEnd type="none" w="med" len="med"/>
          </a:ln>
          <a:effectLst>
            <a:outerShdw blurRad="1143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36000" tIns="0" rIns="36000" bIns="0" numCol="1" spcCol="0" rtlCol="0" fromWordArt="0" anchor="ctr"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baseline="0" noProof="0">
                <a:ln>
                  <a:noFill/>
                </a:ln>
                <a:solidFill>
                  <a:srgbClr val="C03BC4"/>
                </a:solidFill>
                <a:effectLst/>
                <a:uLnTx/>
                <a:uFillTx/>
                <a:latin typeface="Segoe UI Semibold"/>
                <a:ea typeface="+mn-ea"/>
                <a:cs typeface="Segoe UI Semibold" panose="020B0502040204020203" pitchFamily="34" charset="0"/>
              </a:rPr>
              <a:t>Source</a:t>
            </a:r>
          </a:p>
        </p:txBody>
      </p:sp>
      <p:grpSp>
        <p:nvGrpSpPr>
          <p:cNvPr id="53" name="Group 52" descr="Arrow pointing to Please use simple language so I can get up to speed quickly.">
            <a:extLst>
              <a:ext uri="{FF2B5EF4-FFF2-40B4-BE49-F238E27FC236}">
                <a16:creationId xmlns:a16="http://schemas.microsoft.com/office/drawing/2014/main" id="{FA26AFE3-CCFB-146C-D8FA-334913D3F939}"/>
              </a:ext>
              <a:ext uri="{C183D7F6-B498-43B3-948B-1728B52AA6E4}">
                <adec:decorative xmlns:adec="http://schemas.microsoft.com/office/drawing/2017/decorative" val="0"/>
              </a:ext>
            </a:extLst>
          </p:cNvPr>
          <p:cNvGrpSpPr/>
          <p:nvPr/>
        </p:nvGrpSpPr>
        <p:grpSpPr>
          <a:xfrm rot="10800000" flipH="1">
            <a:off x="8473390" y="4794686"/>
            <a:ext cx="728851" cy="1057474"/>
            <a:chOff x="3769739" y="7144164"/>
            <a:chExt cx="859302" cy="1176311"/>
          </a:xfrm>
        </p:grpSpPr>
        <p:grpSp>
          <p:nvGrpSpPr>
            <p:cNvPr id="55" name="Group 54">
              <a:extLst>
                <a:ext uri="{FF2B5EF4-FFF2-40B4-BE49-F238E27FC236}">
                  <a16:creationId xmlns:a16="http://schemas.microsoft.com/office/drawing/2014/main" id="{A8DC63BB-4BAA-588D-D366-E60372A19857}"/>
                </a:ext>
              </a:extLst>
            </p:cNvPr>
            <p:cNvGrpSpPr/>
            <p:nvPr/>
          </p:nvGrpSpPr>
          <p:grpSpPr>
            <a:xfrm>
              <a:off x="4310794" y="7645759"/>
              <a:ext cx="318247" cy="674716"/>
              <a:chOff x="4310794" y="7645759"/>
              <a:chExt cx="318247" cy="674716"/>
            </a:xfrm>
          </p:grpSpPr>
          <p:sp>
            <p:nvSpPr>
              <p:cNvPr id="59" name="Arc 58">
                <a:extLst>
                  <a:ext uri="{FF2B5EF4-FFF2-40B4-BE49-F238E27FC236}">
                    <a16:creationId xmlns:a16="http://schemas.microsoft.com/office/drawing/2014/main" id="{90072CC2-9544-063B-E9F9-816FA3F9E002}"/>
                  </a:ext>
                </a:extLst>
              </p:cNvPr>
              <p:cNvSpPr/>
              <p:nvPr/>
            </p:nvSpPr>
            <p:spPr>
              <a:xfrm>
                <a:off x="4310794" y="7645759"/>
                <a:ext cx="318247" cy="320400"/>
              </a:xfrm>
              <a:prstGeom prst="arc">
                <a:avLst>
                  <a:gd name="adj1" fmla="val 15847894"/>
                  <a:gd name="adj2" fmla="val 21454107"/>
                </a:avLst>
              </a:prstGeom>
              <a:ln w="12700">
                <a:solidFill>
                  <a:srgbClr val="C2C2C2"/>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Segoe UI"/>
                  <a:ea typeface="+mn-ea"/>
                  <a:cs typeface="+mn-cs"/>
                </a:endParaRPr>
              </a:p>
            </p:txBody>
          </p:sp>
          <p:cxnSp>
            <p:nvCxnSpPr>
              <p:cNvPr id="60" name="Straight Arrow Connector 59">
                <a:extLst>
                  <a:ext uri="{FF2B5EF4-FFF2-40B4-BE49-F238E27FC236}">
                    <a16:creationId xmlns:a16="http://schemas.microsoft.com/office/drawing/2014/main" id="{ADE6DB72-B6FE-3B30-6FBD-2C2CEB0DF4FE}"/>
                  </a:ext>
                </a:extLst>
              </p:cNvPr>
              <p:cNvCxnSpPr>
                <a:cxnSpLocks/>
              </p:cNvCxnSpPr>
              <p:nvPr/>
            </p:nvCxnSpPr>
            <p:spPr>
              <a:xfrm rot="10800000" flipH="1" flipV="1">
                <a:off x="4628900" y="7778586"/>
                <a:ext cx="0" cy="541889"/>
              </a:xfrm>
              <a:prstGeom prst="straightConnector1">
                <a:avLst/>
              </a:prstGeom>
              <a:ln w="12700">
                <a:solidFill>
                  <a:srgbClr val="C2C2C2"/>
                </a:solidFill>
                <a:tailEnd type="arrow"/>
              </a:ln>
            </p:spPr>
            <p:style>
              <a:lnRef idx="1">
                <a:schemeClr val="accent1"/>
              </a:lnRef>
              <a:fillRef idx="0">
                <a:schemeClr val="accent1"/>
              </a:fillRef>
              <a:effectRef idx="0">
                <a:schemeClr val="accent1"/>
              </a:effectRef>
              <a:fontRef idx="minor">
                <a:schemeClr val="tx1"/>
              </a:fontRef>
            </p:style>
          </p:cxnSp>
        </p:grpSp>
        <p:cxnSp>
          <p:nvCxnSpPr>
            <p:cNvPr id="56" name="Straight Connector 55">
              <a:extLst>
                <a:ext uri="{FF2B5EF4-FFF2-40B4-BE49-F238E27FC236}">
                  <a16:creationId xmlns:a16="http://schemas.microsoft.com/office/drawing/2014/main" id="{C4170626-4AC1-285B-8C93-17B419EA0AE3}"/>
                </a:ext>
              </a:extLst>
            </p:cNvPr>
            <p:cNvCxnSpPr>
              <a:cxnSpLocks/>
            </p:cNvCxnSpPr>
            <p:nvPr/>
          </p:nvCxnSpPr>
          <p:spPr>
            <a:xfrm rot="10800000">
              <a:off x="3923719" y="7644304"/>
              <a:ext cx="546199" cy="0"/>
            </a:xfrm>
            <a:prstGeom prst="line">
              <a:avLst/>
            </a:prstGeom>
            <a:ln w="12700">
              <a:solidFill>
                <a:srgbClr val="C2C2C2"/>
              </a:solidFill>
            </a:ln>
          </p:spPr>
          <p:style>
            <a:lnRef idx="1">
              <a:schemeClr val="accent1"/>
            </a:lnRef>
            <a:fillRef idx="0">
              <a:schemeClr val="accent1"/>
            </a:fillRef>
            <a:effectRef idx="0">
              <a:schemeClr val="accent1"/>
            </a:effectRef>
            <a:fontRef idx="minor">
              <a:schemeClr val="tx1"/>
            </a:fontRef>
          </p:style>
        </p:cxnSp>
        <p:sp>
          <p:nvSpPr>
            <p:cNvPr id="57" name="Arc 56">
              <a:extLst>
                <a:ext uri="{FF2B5EF4-FFF2-40B4-BE49-F238E27FC236}">
                  <a16:creationId xmlns:a16="http://schemas.microsoft.com/office/drawing/2014/main" id="{ED6C3537-C693-A77E-330D-0625FCE252BA}"/>
                </a:ext>
              </a:extLst>
            </p:cNvPr>
            <p:cNvSpPr/>
            <p:nvPr/>
          </p:nvSpPr>
          <p:spPr>
            <a:xfrm rot="10800000">
              <a:off x="3769739" y="7326927"/>
              <a:ext cx="318247" cy="320400"/>
            </a:xfrm>
            <a:prstGeom prst="arc">
              <a:avLst>
                <a:gd name="adj1" fmla="val 15847894"/>
                <a:gd name="adj2" fmla="val 21454107"/>
              </a:avLst>
            </a:prstGeom>
            <a:ln w="12700">
              <a:solidFill>
                <a:srgbClr val="C2C2C2"/>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Segoe UI"/>
                <a:ea typeface="+mn-ea"/>
                <a:cs typeface="+mn-cs"/>
              </a:endParaRPr>
            </a:p>
          </p:txBody>
        </p:sp>
        <p:cxnSp>
          <p:nvCxnSpPr>
            <p:cNvPr id="58" name="Straight Connector 57">
              <a:extLst>
                <a:ext uri="{FF2B5EF4-FFF2-40B4-BE49-F238E27FC236}">
                  <a16:creationId xmlns:a16="http://schemas.microsoft.com/office/drawing/2014/main" id="{1F294EED-AC7F-AE1B-B5CC-E9B365F382EB}"/>
                </a:ext>
              </a:extLst>
            </p:cNvPr>
            <p:cNvCxnSpPr>
              <a:cxnSpLocks/>
            </p:cNvCxnSpPr>
            <p:nvPr/>
          </p:nvCxnSpPr>
          <p:spPr>
            <a:xfrm>
              <a:off x="3769880" y="7144164"/>
              <a:ext cx="0" cy="353943"/>
            </a:xfrm>
            <a:prstGeom prst="line">
              <a:avLst/>
            </a:prstGeom>
            <a:ln w="12700">
              <a:gradFill flip="none" rotWithShape="1">
                <a:gsLst>
                  <a:gs pos="0">
                    <a:srgbClr val="C2C2C2"/>
                  </a:gs>
                  <a:gs pos="90000">
                    <a:schemeClr val="bg1">
                      <a:alpha val="0"/>
                    </a:schemeClr>
                  </a:gs>
                </a:gsLst>
                <a:lin ang="16200000" scaled="1"/>
                <a:tileRect/>
              </a:gradFill>
            </a:ln>
          </p:spPr>
          <p:style>
            <a:lnRef idx="1">
              <a:schemeClr val="accent1"/>
            </a:lnRef>
            <a:fillRef idx="0">
              <a:schemeClr val="accent1"/>
            </a:fillRef>
            <a:effectRef idx="0">
              <a:schemeClr val="accent1"/>
            </a:effectRef>
            <a:fontRef idx="minor">
              <a:schemeClr val="tx1"/>
            </a:fontRef>
          </p:style>
        </p:cxnSp>
      </p:grpSp>
      <p:sp>
        <p:nvSpPr>
          <p:cNvPr id="19" name="TextBox 6">
            <a:extLst>
              <a:ext uri="{FF2B5EF4-FFF2-40B4-BE49-F238E27FC236}">
                <a16:creationId xmlns:a16="http://schemas.microsoft.com/office/drawing/2014/main" id="{942081B9-3B87-B651-1D7A-C68E5ECBD87F}"/>
              </a:ext>
            </a:extLst>
          </p:cNvPr>
          <p:cNvSpPr txBox="1"/>
          <p:nvPr/>
        </p:nvSpPr>
        <p:spPr>
          <a:xfrm>
            <a:off x="8599768" y="5472458"/>
            <a:ext cx="2007272" cy="307777"/>
          </a:xfrm>
          <a:prstGeom prst="rect">
            <a:avLst/>
          </a:prstGeom>
          <a:noFill/>
        </p:spPr>
        <p:txBody>
          <a:bodyPr wrap="square" lIns="0" tIns="0" rIns="0" bIns="0" rtlCol="0">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000" b="1" i="0" u="none" strike="noStrike" cap="none" normalizeH="0" baseline="0" noProof="0">
                <a:ln>
                  <a:noFill/>
                </a:ln>
                <a:solidFill>
                  <a:prstClr val="black"/>
                </a:solidFill>
                <a:effectLst/>
                <a:uLnTx/>
                <a:uFillTx/>
                <a:latin typeface="Segoe UI Semibold"/>
                <a:ea typeface="+mn-ea"/>
                <a:cs typeface="Segoe UI Semibold" panose="020B0502040204020203" pitchFamily="34" charset="0"/>
              </a:rPr>
              <a:t>Comment</a:t>
            </a:r>
            <a:r>
              <a:rPr kumimoji="0" lang="fr-FR" sz="1000" b="0" i="0" u="none" strike="noStrike" cap="none" normalizeH="0" baseline="0" noProof="0">
                <a:ln>
                  <a:noFill/>
                </a:ln>
                <a:solidFill>
                  <a:prstClr val="black"/>
                </a:solidFill>
                <a:effectLst/>
                <a:uLnTx/>
                <a:uFillTx/>
                <a:latin typeface="Segoe UI"/>
                <a:ea typeface="+mn-ea"/>
                <a:cs typeface="Segoe UI" panose="020B0502040204020203" pitchFamily="34" charset="0"/>
              </a:rPr>
              <a:t> Copilote doit-il répondre</a:t>
            </a:r>
          </a:p>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Segoe UI" panose="020B0502040204020203" pitchFamily="34" charset="0"/>
              </a:rPr>
              <a:t>pour satisfaire vos attentes ?</a:t>
            </a:r>
          </a:p>
        </p:txBody>
      </p:sp>
      <p:sp>
        <p:nvSpPr>
          <p:cNvPr id="17" name="Rounded Rectangle 34">
            <a:extLst>
              <a:ext uri="{FF2B5EF4-FFF2-40B4-BE49-F238E27FC236}">
                <a16:creationId xmlns:a16="http://schemas.microsoft.com/office/drawing/2014/main" id="{CC23824C-39FF-EBC8-B274-F5456DC93293}"/>
              </a:ext>
            </a:extLst>
          </p:cNvPr>
          <p:cNvSpPr/>
          <p:nvPr/>
        </p:nvSpPr>
        <p:spPr bwMode="auto">
          <a:xfrm>
            <a:off x="8388826" y="5872098"/>
            <a:ext cx="1297876" cy="294924"/>
          </a:xfrm>
          <a:prstGeom prst="roundRect">
            <a:avLst>
              <a:gd name="adj" fmla="val 50000"/>
            </a:avLst>
          </a:prstGeom>
          <a:solidFill>
            <a:schemeClr val="bg1">
              <a:alpha val="99000"/>
            </a:schemeClr>
          </a:solidFill>
          <a:ln w="15875">
            <a:solidFill>
              <a:srgbClr val="FFA38B"/>
            </a:solidFill>
            <a:headEnd type="none" w="med" len="med"/>
            <a:tailEnd type="none" w="med" len="med"/>
          </a:ln>
          <a:effectLst>
            <a:outerShdw blurRad="1143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36000" tIns="0" rIns="36000" bIns="0" numCol="1" spcCol="0" rtlCol="0" fromWordArt="0" anchor="ctr"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baseline="0" noProof="0">
                <a:ln>
                  <a:noFill/>
                </a:ln>
                <a:solidFill>
                  <a:srgbClr val="E25B00"/>
                </a:solidFill>
                <a:effectLst/>
                <a:uLnTx/>
                <a:uFillTx/>
                <a:latin typeface="Segoe UI Semibold"/>
                <a:ea typeface="+mn-ea"/>
                <a:cs typeface="Segoe UI Semibold" panose="020B0502040204020203" pitchFamily="34" charset="0"/>
              </a:rPr>
              <a:t>Attentes</a:t>
            </a:r>
          </a:p>
        </p:txBody>
      </p:sp>
    </p:spTree>
    <p:extLst>
      <p:ext uri="{BB962C8B-B14F-4D97-AF65-F5344CB8AC3E}">
        <p14:creationId xmlns:p14="http://schemas.microsoft.com/office/powerpoint/2010/main" val="244222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6">
            <a:extLst>
              <a:ext uri="{FF2B5EF4-FFF2-40B4-BE49-F238E27FC236}">
                <a16:creationId xmlns:a16="http://schemas.microsoft.com/office/drawing/2014/main" id="{D7152D42-649C-B46D-96B9-37D2CD8F72C7}"/>
              </a:ext>
              <a:ext uri="{C183D7F6-B498-43B3-948B-1728B52AA6E4}">
                <adec:decorative xmlns:adec="http://schemas.microsoft.com/office/drawing/2017/decorative" val="1"/>
              </a:ext>
            </a:extLst>
          </p:cNvPr>
          <p:cNvSpPr/>
          <p:nvPr/>
        </p:nvSpPr>
        <p:spPr bwMode="auto">
          <a:xfrm>
            <a:off x="584200" y="1528200"/>
            <a:ext cx="11025758" cy="5009833"/>
          </a:xfrm>
          <a:prstGeom prst="roundRect">
            <a:avLst>
              <a:gd name="adj" fmla="val 4396"/>
            </a:avLst>
          </a:prstGeom>
          <a:noFill/>
          <a:ln w="9525">
            <a:gradFill>
              <a:gsLst>
                <a:gs pos="37000">
                  <a:srgbClr val="464FEB"/>
                </a:gs>
                <a:gs pos="69000">
                  <a:srgbClr val="47CFFA"/>
                </a:gs>
                <a:gs pos="91000">
                  <a:srgbClr val="B47CF8"/>
                </a:gs>
              </a:gsLst>
              <a:lin ang="3600000" scaled="0"/>
            </a:gra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8" name="TextBox 7">
            <a:extLst>
              <a:ext uri="{FF2B5EF4-FFF2-40B4-BE49-F238E27FC236}">
                <a16:creationId xmlns:a16="http://schemas.microsoft.com/office/drawing/2014/main" id="{A9388D53-4E48-582C-1160-2242E7B26A73}"/>
              </a:ext>
              <a:ext uri="{C183D7F6-B498-43B3-948B-1728B52AA6E4}">
                <adec:decorative xmlns:adec="http://schemas.microsoft.com/office/drawing/2017/decorative" val="1"/>
              </a:ext>
            </a:extLst>
          </p:cNvPr>
          <p:cNvSpPr txBox="1">
            <a:spLocks/>
          </p:cNvSpPr>
          <p:nvPr/>
        </p:nvSpPr>
        <p:spPr>
          <a:xfrm>
            <a:off x="4903172" y="1624187"/>
            <a:ext cx="6592827" cy="4817858"/>
          </a:xfrm>
          <a:prstGeom prst="roundRect">
            <a:avLst>
              <a:gd name="adj" fmla="val 3190"/>
            </a:avLst>
          </a:prstGeom>
          <a:solidFill>
            <a:schemeClr val="bg1">
              <a:alpha val="46000"/>
            </a:schemeClr>
          </a:solidFill>
          <a:ln w="25400">
            <a:noFill/>
          </a:ln>
          <a:effectLst>
            <a:outerShdw blurRad="63500" algn="ctr" rotWithShape="0">
              <a:schemeClr val="tx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91440" numCol="1" spcCol="0" rtlCol="0" fromWordArt="0" anchor="t" anchorCtr="0" forceAA="0" compatLnSpc="1">
            <a:prstTxWarp prst="textNoShape">
              <a:avLst/>
            </a:prstTxWarp>
            <a:noAutofit/>
          </a:bodyPr>
          <a:lstStyle>
            <a:defPPr>
              <a:defRPr lang="en-US"/>
            </a:defPPr>
            <a:lvl1pPr fontAlgn="base">
              <a:spcBef>
                <a:spcPts val="0"/>
              </a:spcBef>
              <a:spcAft>
                <a:spcPts val="1200"/>
              </a:spcAft>
              <a:defRPr sz="1000">
                <a:ln w="3175">
                  <a:noFill/>
                </a:ln>
                <a:solidFill>
                  <a:schemeClr val="tx1"/>
                </a:solidFill>
                <a:cs typeface="Segoe UI"/>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100000"/>
              </a:lnSpc>
              <a:spcBef>
                <a:spcPts val="0"/>
              </a:spcBef>
              <a:spcAft>
                <a:spcPts val="1200"/>
              </a:spcAft>
              <a:buClrTx/>
              <a:buSzTx/>
              <a:buFontTx/>
              <a:buNone/>
              <a:tabLst/>
              <a:defRPr/>
            </a:pPr>
            <a:endParaRPr kumimoji="0" lang="en-US" sz="1000" b="0" i="0" u="none" strike="noStrike" kern="1200" cap="none" spc="0" normalizeH="0" baseline="0" noProof="0">
              <a:ln w="3175">
                <a:noFill/>
              </a:ln>
              <a:solidFill>
                <a:prstClr val="black"/>
              </a:solidFill>
              <a:effectLst/>
              <a:uLnTx/>
              <a:uFillTx/>
              <a:latin typeface="Segoe UI"/>
              <a:ea typeface="+mn-ea"/>
              <a:cs typeface="Segoe UI"/>
            </a:endParaRPr>
          </a:p>
        </p:txBody>
      </p:sp>
      <p:sp>
        <p:nvSpPr>
          <p:cNvPr id="2" name="Title 1">
            <a:extLst>
              <a:ext uri="{FF2B5EF4-FFF2-40B4-BE49-F238E27FC236}">
                <a16:creationId xmlns:a16="http://schemas.microsoft.com/office/drawing/2014/main" id="{ED7E62A7-F191-E6B4-752E-A27FC1B863CF}"/>
              </a:ext>
            </a:extLst>
          </p:cNvPr>
          <p:cNvSpPr>
            <a:spLocks noGrp="1"/>
          </p:cNvSpPr>
          <p:nvPr>
            <p:ph type="title"/>
          </p:nvPr>
        </p:nvSpPr>
        <p:spPr/>
        <p:txBody>
          <a:bodyPr wrap="square">
            <a:spAutoFit/>
          </a:bodyPr>
          <a:lstStyle/>
          <a:p>
            <a:r>
              <a:rPr lang="fr-FR">
                <a:gradFill flip="none" rotWithShape="1">
                  <a:gsLst>
                    <a:gs pos="50000">
                      <a:srgbClr val="8661C5"/>
                    </a:gs>
                    <a:gs pos="0">
                      <a:srgbClr val="3E76D4"/>
                    </a:gs>
                    <a:gs pos="100000">
                      <a:srgbClr val="C73ECC"/>
                    </a:gs>
                  </a:gsLst>
                  <a:lin ang="2700000" scaled="1"/>
                  <a:tileRect/>
                </a:gradFill>
                <a:cs typeface="+mn-cs"/>
              </a:rPr>
              <a:t>Utilisation : Copilot dans PowerPoint</a:t>
            </a:r>
            <a:br>
              <a:rPr lang="fr-FR">
                <a:gradFill flip="none" rotWithShape="1">
                  <a:gsLst>
                    <a:gs pos="50000">
                      <a:srgbClr val="8661C5"/>
                    </a:gs>
                    <a:gs pos="0">
                      <a:srgbClr val="3E76D4"/>
                    </a:gs>
                    <a:gs pos="100000">
                      <a:srgbClr val="C73ECC"/>
                    </a:gs>
                  </a:gsLst>
                  <a:lin ang="2700000" scaled="1"/>
                  <a:tileRect/>
                </a:gradFill>
                <a:cs typeface="+mn-cs"/>
              </a:rPr>
            </a:br>
            <a:r>
              <a:rPr lang="fr-FR" sz="1800">
                <a:cs typeface="Segoe UI Semilight"/>
              </a:rPr>
              <a:t>Notez que les invites affichées peuvent varier</a:t>
            </a:r>
          </a:p>
        </p:txBody>
      </p:sp>
      <p:sp>
        <p:nvSpPr>
          <p:cNvPr id="7" name="TextBox 6">
            <a:extLst>
              <a:ext uri="{FF2B5EF4-FFF2-40B4-BE49-F238E27FC236}">
                <a16:creationId xmlns:a16="http://schemas.microsoft.com/office/drawing/2014/main" id="{BD5BD826-5289-8BBA-EA74-FAAFE62F05E9}"/>
              </a:ext>
            </a:extLst>
          </p:cNvPr>
          <p:cNvSpPr txBox="1">
            <a:spLocks/>
          </p:cNvSpPr>
          <p:nvPr/>
        </p:nvSpPr>
        <p:spPr>
          <a:xfrm>
            <a:off x="685798" y="1624187"/>
            <a:ext cx="4130042" cy="4817858"/>
          </a:xfrm>
          <a:prstGeom prst="roundRect">
            <a:avLst>
              <a:gd name="adj" fmla="val 3392"/>
            </a:avLst>
          </a:prstGeom>
          <a:solidFill>
            <a:schemeClr val="accent1">
              <a:lumMod val="20000"/>
              <a:lumOff val="80000"/>
            </a:schemeClr>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ts val="600"/>
              </a:spcBef>
              <a:spcAft>
                <a:spcPts val="0"/>
              </a:spcAft>
              <a:buClrTx/>
              <a:buSzTx/>
              <a:buFontTx/>
              <a:buNone/>
              <a:tabLst/>
              <a:defRPr/>
            </a:pPr>
            <a:r>
              <a:rPr kumimoji="0" lang="fr-FR" sz="1200" b="1" i="0" u="none" strike="noStrike" cap="none" normalizeH="0" baseline="0" noProof="0">
                <a:ln>
                  <a:noFill/>
                </a:ln>
                <a:solidFill>
                  <a:prstClr val="black"/>
                </a:solidFill>
                <a:effectLst/>
                <a:uLnTx/>
                <a:uFillTx/>
                <a:latin typeface="Segoe UI Semibold"/>
                <a:ea typeface="Aptos" panose="020B0004020202020204" pitchFamily="34" charset="0"/>
                <a:cs typeface="Times New Roman"/>
              </a:rPr>
              <a:t>Exemples de cas d'utilisation</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Créer une présentation à partir d'une idée</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Créer une présentation à partir d'un document Word</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Améliorer une présentation existante</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Préparer une présentation en résumant les points clés et en créant des notes sur les diapositives</a:t>
            </a:r>
          </a:p>
          <a:p>
            <a:pPr marL="0" marR="0" lvl="0" indent="0" algn="l" defTabSz="932472" rtl="0" eaLnBrk="1" fontAlgn="base" latinLnBrk="0" hangingPunct="1">
              <a:lnSpc>
                <a:spcPct val="100000"/>
              </a:lnSpc>
              <a:spcBef>
                <a:spcPts val="60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Times New Roman"/>
              </a:rPr>
              <a:t>Utiliser le volet de conversation Copilot pour</a:t>
            </a:r>
          </a:p>
          <a:p>
            <a:pPr marL="209550" marR="0" lvl="0" indent="-152400" algn="l" defTabSz="932472" rtl="0" eaLnBrk="1" fontAlgn="base" latinLnBrk="0" hangingPunct="1">
              <a:lnSpc>
                <a:spcPct val="100000"/>
              </a:lnSpc>
              <a:spcBef>
                <a:spcPts val="200"/>
              </a:spcBef>
              <a:spcAft>
                <a:spcPts val="0"/>
              </a:spcAft>
              <a:buClrTx/>
              <a:buSzTx/>
              <a:buFont typeface="Arial" panose="020B0604020202020204" pitchFamily="34" charset="0"/>
              <a:buChar char="•"/>
              <a:tabLst/>
              <a:defRPr/>
            </a:pPr>
            <a:r>
              <a:rPr kumimoji="0" lang="fr-FR" sz="1050" b="0" i="0" u="none" strike="noStrike" cap="none" normalizeH="0" baseline="0" noProof="0">
                <a:ln>
                  <a:noFill/>
                </a:ln>
                <a:solidFill>
                  <a:prstClr val="black"/>
                </a:solidFill>
                <a:effectLst/>
                <a:uLnTx/>
                <a:uFillTx/>
                <a:latin typeface="Segoe UI"/>
                <a:ea typeface="+mn-ea"/>
                <a:cs typeface="Times New Roman"/>
              </a:rPr>
              <a:t>Créer</a:t>
            </a:r>
          </a:p>
          <a:p>
            <a:pPr marL="457200" marR="0" lvl="1" indent="-144463" algn="l" defTabSz="914400" rtl="0" eaLnBrk="1" fontAlgn="auto" latinLnBrk="0" hangingPunct="1">
              <a:lnSpc>
                <a:spcPct val="100000"/>
              </a:lnSpc>
              <a:spcBef>
                <a:spcPts val="200"/>
              </a:spcBef>
              <a:spcAft>
                <a:spcPts val="0"/>
              </a:spcAft>
              <a:buClrTx/>
              <a:buSzTx/>
              <a:buFont typeface="Segoe UI" panose="020B0502040204020203" pitchFamily="34" charset="0"/>
              <a:buChar char="–"/>
              <a:tabLst/>
              <a:defRPr/>
            </a:pPr>
            <a:r>
              <a:rPr kumimoji="0" lang="fr-FR" sz="900" b="0" i="0" u="none" strike="noStrike" cap="none" normalizeH="0" baseline="0" noProof="0">
                <a:ln>
                  <a:noFill/>
                </a:ln>
                <a:solidFill>
                  <a:prstClr val="black"/>
                </a:solidFill>
                <a:effectLst/>
                <a:uLnTx/>
                <a:uFillTx/>
                <a:latin typeface="Segoe UI"/>
                <a:ea typeface="+mn-ea"/>
                <a:cs typeface="Times New Roman"/>
              </a:rPr>
              <a:t>Créer une présentation à partir d'une description</a:t>
            </a:r>
          </a:p>
          <a:p>
            <a:pPr marL="457200" marR="0" lvl="1" indent="-144463" algn="l" defTabSz="914400" rtl="0" eaLnBrk="1" fontAlgn="auto" latinLnBrk="0" hangingPunct="1">
              <a:lnSpc>
                <a:spcPct val="100000"/>
              </a:lnSpc>
              <a:spcBef>
                <a:spcPts val="200"/>
              </a:spcBef>
              <a:spcAft>
                <a:spcPts val="0"/>
              </a:spcAft>
              <a:buClrTx/>
              <a:buSzTx/>
              <a:buFont typeface="Segoe UI" panose="020B0502040204020203" pitchFamily="34" charset="0"/>
              <a:buChar char="–"/>
              <a:tabLst/>
              <a:defRPr/>
            </a:pPr>
            <a:r>
              <a:rPr kumimoji="0" lang="fr-FR" sz="900" b="0" i="0" u="none" strike="noStrike" cap="none" normalizeH="0" baseline="0" noProof="0">
                <a:ln>
                  <a:noFill/>
                </a:ln>
                <a:solidFill>
                  <a:prstClr val="black"/>
                </a:solidFill>
                <a:effectLst/>
                <a:uLnTx/>
                <a:uFillTx/>
                <a:latin typeface="Segoe UI"/>
                <a:ea typeface="+mn-ea"/>
                <a:cs typeface="Times New Roman"/>
              </a:rPr>
              <a:t>Créer une présentation à partir de l'URL d'un document Word</a:t>
            </a:r>
          </a:p>
          <a:p>
            <a:pPr marL="209550" marR="0" lvl="0" indent="-152400" algn="l" defTabSz="932472" rtl="0" eaLnBrk="1" fontAlgn="base" latinLnBrk="0" hangingPunct="1">
              <a:lnSpc>
                <a:spcPct val="100000"/>
              </a:lnSpc>
              <a:spcBef>
                <a:spcPts val="200"/>
              </a:spcBef>
              <a:spcAft>
                <a:spcPts val="0"/>
              </a:spcAft>
              <a:buClrTx/>
              <a:buSzTx/>
              <a:buFont typeface="Arial" panose="020B0604020202020204" pitchFamily="34" charset="0"/>
              <a:buChar char="•"/>
              <a:tabLst/>
              <a:defRPr/>
            </a:pPr>
            <a:r>
              <a:rPr kumimoji="0" lang="fr-FR" sz="1050" b="0" i="0" u="none" strike="noStrike" cap="none" normalizeH="0" baseline="0" noProof="0">
                <a:ln>
                  <a:noFill/>
                </a:ln>
                <a:solidFill>
                  <a:prstClr val="black"/>
                </a:solidFill>
                <a:effectLst/>
                <a:uLnTx/>
                <a:uFillTx/>
                <a:latin typeface="Segoe UI"/>
                <a:ea typeface="+mn-ea"/>
                <a:cs typeface="Times New Roman"/>
              </a:rPr>
              <a:t>Affiner (Modifier)</a:t>
            </a:r>
          </a:p>
          <a:p>
            <a:pPr marL="457200" marR="0" lvl="1" indent="-144463" algn="l" defTabSz="914400" rtl="0" eaLnBrk="1" fontAlgn="auto" latinLnBrk="0" hangingPunct="1">
              <a:lnSpc>
                <a:spcPct val="100000"/>
              </a:lnSpc>
              <a:spcBef>
                <a:spcPts val="200"/>
              </a:spcBef>
              <a:spcAft>
                <a:spcPts val="0"/>
              </a:spcAft>
              <a:buClrTx/>
              <a:buSzTx/>
              <a:buFont typeface="Segoe UI" panose="020B0502040204020203" pitchFamily="34" charset="0"/>
              <a:buChar char="–"/>
              <a:tabLst/>
              <a:defRPr/>
            </a:pPr>
            <a:r>
              <a:rPr kumimoji="0" lang="fr-FR" sz="900" b="0" i="0" u="none" strike="noStrike" cap="none" normalizeH="0" baseline="0" noProof="0">
                <a:ln>
                  <a:noFill/>
                </a:ln>
                <a:solidFill>
                  <a:prstClr val="black"/>
                </a:solidFill>
                <a:effectLst/>
                <a:uLnTx/>
                <a:uFillTx/>
                <a:latin typeface="Segoe UI"/>
                <a:ea typeface="+mn-ea"/>
                <a:cs typeface="Times New Roman"/>
              </a:rPr>
              <a:t>Ajouter une diapositive sur un sujet</a:t>
            </a:r>
          </a:p>
          <a:p>
            <a:pPr marL="457200" marR="0" lvl="1" indent="-144463" algn="l" defTabSz="914400" rtl="0" eaLnBrk="1" fontAlgn="auto" latinLnBrk="0" hangingPunct="1">
              <a:lnSpc>
                <a:spcPct val="100000"/>
              </a:lnSpc>
              <a:spcBef>
                <a:spcPts val="200"/>
              </a:spcBef>
              <a:spcAft>
                <a:spcPts val="0"/>
              </a:spcAft>
              <a:buClrTx/>
              <a:buSzTx/>
              <a:buFont typeface="Segoe UI" panose="020B0502040204020203" pitchFamily="34" charset="0"/>
              <a:buChar char="–"/>
              <a:tabLst/>
              <a:defRPr/>
            </a:pPr>
            <a:r>
              <a:rPr kumimoji="0" lang="fr-FR" sz="900" b="0" i="0" u="none" strike="noStrike" cap="none" normalizeH="0" baseline="0" noProof="0">
                <a:ln>
                  <a:noFill/>
                </a:ln>
                <a:solidFill>
                  <a:prstClr val="black"/>
                </a:solidFill>
                <a:effectLst/>
                <a:uLnTx/>
                <a:uFillTx/>
                <a:latin typeface="Segoe UI"/>
                <a:ea typeface="+mn-ea"/>
                <a:cs typeface="Times New Roman"/>
              </a:rPr>
              <a:t>Ajouter une image à partir d'une description</a:t>
            </a:r>
          </a:p>
          <a:p>
            <a:pPr marL="457200" marR="0" lvl="1" indent="-144463" algn="l" defTabSz="914400" rtl="0" eaLnBrk="1" fontAlgn="auto" latinLnBrk="0" hangingPunct="1">
              <a:lnSpc>
                <a:spcPct val="100000"/>
              </a:lnSpc>
              <a:spcBef>
                <a:spcPts val="200"/>
              </a:spcBef>
              <a:spcAft>
                <a:spcPts val="0"/>
              </a:spcAft>
              <a:buClrTx/>
              <a:buSzTx/>
              <a:buFont typeface="Segoe UI" panose="020B0502040204020203" pitchFamily="34" charset="0"/>
              <a:buChar char="–"/>
              <a:tabLst/>
              <a:defRPr/>
            </a:pPr>
            <a:r>
              <a:rPr kumimoji="0" lang="fr-FR" sz="900" b="0" i="0" u="none" strike="noStrike" cap="none" normalizeH="0" baseline="0" noProof="0">
                <a:ln>
                  <a:noFill/>
                </a:ln>
                <a:solidFill>
                  <a:prstClr val="black"/>
                </a:solidFill>
                <a:effectLst/>
                <a:uLnTx/>
                <a:uFillTx/>
                <a:latin typeface="Segoe UI"/>
                <a:ea typeface="+mn-ea"/>
                <a:cs typeface="Times New Roman"/>
              </a:rPr>
              <a:t>Modifier le format du texte</a:t>
            </a:r>
          </a:p>
          <a:p>
            <a:pPr marL="457200" marR="0" lvl="1" indent="-144463" algn="l" defTabSz="914400" rtl="0" eaLnBrk="1" fontAlgn="auto" latinLnBrk="0" hangingPunct="1">
              <a:lnSpc>
                <a:spcPct val="100000"/>
              </a:lnSpc>
              <a:spcBef>
                <a:spcPts val="200"/>
              </a:spcBef>
              <a:spcAft>
                <a:spcPts val="0"/>
              </a:spcAft>
              <a:buClrTx/>
              <a:buSzTx/>
              <a:buFont typeface="Segoe UI" panose="020B0502040204020203" pitchFamily="34" charset="0"/>
              <a:buChar char="–"/>
              <a:tabLst/>
              <a:defRPr/>
            </a:pPr>
            <a:r>
              <a:rPr kumimoji="0" lang="fr-FR" sz="900" b="0" i="0" u="none" strike="noStrike" cap="none" normalizeH="0" baseline="0" noProof="0">
                <a:ln>
                  <a:noFill/>
                </a:ln>
                <a:solidFill>
                  <a:prstClr val="black"/>
                </a:solidFill>
                <a:effectLst/>
                <a:uLnTx/>
                <a:uFillTx/>
                <a:latin typeface="Segoe UI"/>
                <a:ea typeface="+mn-ea"/>
                <a:cs typeface="Times New Roman"/>
              </a:rPr>
              <a:t>Organiser la présentation en ajoutant un ordre du jour et en créant des sections</a:t>
            </a:r>
          </a:p>
          <a:p>
            <a:pPr marL="209550" marR="0" lvl="0" indent="-152400" algn="l" defTabSz="932472" rtl="0" eaLnBrk="1" fontAlgn="base" latinLnBrk="0" hangingPunct="1">
              <a:lnSpc>
                <a:spcPct val="100000"/>
              </a:lnSpc>
              <a:spcBef>
                <a:spcPts val="200"/>
              </a:spcBef>
              <a:spcAft>
                <a:spcPts val="0"/>
              </a:spcAft>
              <a:buClrTx/>
              <a:buSzTx/>
              <a:buFont typeface="Arial" panose="020B0604020202020204" pitchFamily="34" charset="0"/>
              <a:buChar char="•"/>
              <a:tabLst/>
              <a:defRPr/>
            </a:pPr>
            <a:r>
              <a:rPr kumimoji="0" lang="fr-FR" sz="1050" b="0" i="0" u="none" strike="noStrike" cap="none" normalizeH="0" baseline="0" noProof="0">
                <a:ln>
                  <a:noFill/>
                </a:ln>
                <a:solidFill>
                  <a:prstClr val="black"/>
                </a:solidFill>
                <a:effectLst/>
                <a:uLnTx/>
                <a:uFillTx/>
                <a:latin typeface="Segoe UI"/>
                <a:ea typeface="+mn-ea"/>
                <a:cs typeface="Times New Roman"/>
              </a:rPr>
              <a:t>Résumer (Organiser)</a:t>
            </a:r>
          </a:p>
          <a:p>
            <a:pPr marL="457200" marR="0" lvl="1" indent="-144463" algn="l" defTabSz="914400" rtl="0" eaLnBrk="1" fontAlgn="auto" latinLnBrk="0" hangingPunct="1">
              <a:lnSpc>
                <a:spcPct val="100000"/>
              </a:lnSpc>
              <a:spcBef>
                <a:spcPts val="200"/>
              </a:spcBef>
              <a:spcAft>
                <a:spcPts val="0"/>
              </a:spcAft>
              <a:buClrTx/>
              <a:buSzTx/>
              <a:buFont typeface="Segoe UI" panose="020B0502040204020203" pitchFamily="34" charset="0"/>
              <a:buChar char="–"/>
              <a:tabLst/>
              <a:defRPr/>
            </a:pPr>
            <a:r>
              <a:rPr kumimoji="0" lang="fr-FR" sz="900" b="0" i="0" u="none" strike="noStrike" cap="none" normalizeH="0" baseline="0" noProof="0">
                <a:ln>
                  <a:noFill/>
                </a:ln>
                <a:solidFill>
                  <a:prstClr val="black"/>
                </a:solidFill>
                <a:effectLst/>
                <a:uLnTx/>
                <a:uFillTx/>
                <a:latin typeface="Segoe UI"/>
                <a:ea typeface="+mn-ea"/>
                <a:cs typeface="Times New Roman"/>
              </a:rPr>
              <a:t>Créer un résumé</a:t>
            </a:r>
          </a:p>
          <a:p>
            <a:pPr marL="457200" marR="0" lvl="1" indent="-144463" algn="l" defTabSz="914400" rtl="0" eaLnBrk="1" fontAlgn="auto" latinLnBrk="0" hangingPunct="1">
              <a:lnSpc>
                <a:spcPct val="100000"/>
              </a:lnSpc>
              <a:spcBef>
                <a:spcPts val="200"/>
              </a:spcBef>
              <a:spcAft>
                <a:spcPts val="0"/>
              </a:spcAft>
              <a:buClrTx/>
              <a:buSzTx/>
              <a:buFont typeface="Segoe UI" panose="020B0502040204020203" pitchFamily="34" charset="0"/>
              <a:buChar char="–"/>
              <a:tabLst/>
              <a:defRPr/>
            </a:pPr>
            <a:r>
              <a:rPr kumimoji="0" lang="fr-FR" sz="900" b="0" i="0" u="none" strike="noStrike" cap="none" normalizeH="0" baseline="0" noProof="0">
                <a:ln>
                  <a:noFill/>
                </a:ln>
                <a:solidFill>
                  <a:prstClr val="black"/>
                </a:solidFill>
                <a:effectLst/>
                <a:uLnTx/>
                <a:uFillTx/>
                <a:latin typeface="Segoe UI"/>
                <a:ea typeface="+mn-ea"/>
                <a:cs typeface="Times New Roman"/>
              </a:rPr>
              <a:t>Afficher les diapositives clés - Fournit une liste de diapositives contenant des informations importantes</a:t>
            </a:r>
          </a:p>
          <a:p>
            <a:pPr marL="209550" marR="0" lvl="0" indent="-152400" algn="l" defTabSz="932472" rtl="0" eaLnBrk="1" fontAlgn="base" latinLnBrk="0" hangingPunct="1">
              <a:lnSpc>
                <a:spcPct val="100000"/>
              </a:lnSpc>
              <a:spcBef>
                <a:spcPts val="200"/>
              </a:spcBef>
              <a:spcAft>
                <a:spcPts val="0"/>
              </a:spcAft>
              <a:buClrTx/>
              <a:buSzTx/>
              <a:buFont typeface="Arial" panose="020B0604020202020204" pitchFamily="34" charset="0"/>
              <a:buChar char="•"/>
              <a:tabLst/>
              <a:defRPr/>
            </a:pPr>
            <a:r>
              <a:rPr kumimoji="0" lang="fr-FR" sz="1050" b="0" i="0" u="none" strike="noStrike" cap="none" normalizeH="0" baseline="0" noProof="0">
                <a:ln>
                  <a:noFill/>
                </a:ln>
                <a:solidFill>
                  <a:prstClr val="black"/>
                </a:solidFill>
                <a:effectLst/>
                <a:uLnTx/>
                <a:uFillTx/>
                <a:latin typeface="Segoe UI"/>
                <a:ea typeface="+mn-ea"/>
                <a:cs typeface="Times New Roman"/>
              </a:rPr>
              <a:t>Découvrir (Comprendre)</a:t>
            </a:r>
          </a:p>
          <a:p>
            <a:pPr marL="457200" marR="0" lvl="1" indent="-144463" algn="l" defTabSz="914400" rtl="0" eaLnBrk="1" fontAlgn="auto" latinLnBrk="0" hangingPunct="1">
              <a:lnSpc>
                <a:spcPct val="100000"/>
              </a:lnSpc>
              <a:spcBef>
                <a:spcPts val="200"/>
              </a:spcBef>
              <a:spcAft>
                <a:spcPts val="0"/>
              </a:spcAft>
              <a:buClrTx/>
              <a:buSzTx/>
              <a:buFont typeface="Segoe UI" panose="020B0502040204020203" pitchFamily="34" charset="0"/>
              <a:buChar char="–"/>
              <a:tabLst/>
              <a:defRPr/>
            </a:pPr>
            <a:r>
              <a:rPr kumimoji="0" lang="fr-FR" sz="900" b="0" i="0" u="none" strike="noStrike" cap="none" normalizeH="0" baseline="0" noProof="0">
                <a:ln>
                  <a:noFill/>
                </a:ln>
                <a:solidFill>
                  <a:prstClr val="black"/>
                </a:solidFill>
                <a:effectLst/>
                <a:uLnTx/>
                <a:uFillTx/>
                <a:latin typeface="Segoe UI"/>
                <a:ea typeface="+mn-ea"/>
                <a:cs typeface="Times New Roman"/>
              </a:rPr>
              <a:t>Afficher les actions et les étapes suivantes</a:t>
            </a:r>
          </a:p>
          <a:p>
            <a:pPr marL="457200" marR="0" lvl="1" indent="-144463" algn="l" defTabSz="914400" rtl="0" eaLnBrk="1" fontAlgn="auto" latinLnBrk="0" hangingPunct="1">
              <a:lnSpc>
                <a:spcPct val="100000"/>
              </a:lnSpc>
              <a:spcBef>
                <a:spcPts val="200"/>
              </a:spcBef>
              <a:spcAft>
                <a:spcPts val="0"/>
              </a:spcAft>
              <a:buClrTx/>
              <a:buSzTx/>
              <a:buFont typeface="Segoe UI" panose="020B0502040204020203" pitchFamily="34" charset="0"/>
              <a:buChar char="–"/>
              <a:tabLst/>
              <a:defRPr/>
            </a:pPr>
            <a:r>
              <a:rPr kumimoji="0" lang="fr-FR" sz="900" b="0" i="0" u="none" strike="noStrike" cap="none" normalizeH="0" baseline="0" noProof="0">
                <a:ln>
                  <a:noFill/>
                </a:ln>
                <a:solidFill>
                  <a:prstClr val="black"/>
                </a:solidFill>
                <a:effectLst/>
                <a:uLnTx/>
                <a:uFillTx/>
                <a:latin typeface="Segoe UI"/>
                <a:ea typeface="+mn-ea"/>
                <a:cs typeface="Times New Roman"/>
              </a:rPr>
              <a:t>Poser des questions sur la présentation</a:t>
            </a:r>
          </a:p>
          <a:p>
            <a:pPr marL="209550" marR="0" lvl="0" indent="-152400" algn="l" defTabSz="932472" rtl="0" eaLnBrk="1" fontAlgn="base" latinLnBrk="0" hangingPunct="1">
              <a:lnSpc>
                <a:spcPct val="100000"/>
              </a:lnSpc>
              <a:spcBef>
                <a:spcPts val="200"/>
              </a:spcBef>
              <a:spcAft>
                <a:spcPts val="0"/>
              </a:spcAft>
              <a:buClrTx/>
              <a:buSzTx/>
              <a:buFont typeface="Arial" panose="020B0604020202020204" pitchFamily="34" charset="0"/>
              <a:buChar char="•"/>
              <a:tabLst/>
              <a:defRPr/>
            </a:pPr>
            <a:r>
              <a:rPr kumimoji="0" lang="fr-FR" sz="1050" b="0" i="0" u="none" strike="noStrike" cap="none" normalizeH="0" baseline="0" noProof="0">
                <a:ln>
                  <a:noFill/>
                </a:ln>
                <a:solidFill>
                  <a:prstClr val="black"/>
                </a:solidFill>
                <a:effectLst/>
                <a:uLnTx/>
                <a:uFillTx/>
                <a:latin typeface="Segoe UI"/>
                <a:ea typeface="+mn-ea"/>
                <a:cs typeface="Times New Roman"/>
              </a:rPr>
              <a:t>Commander (Demander)</a:t>
            </a:r>
          </a:p>
          <a:p>
            <a:pPr marL="457200" marR="0" lvl="1" indent="-144463" algn="l" defTabSz="914400" rtl="0" eaLnBrk="1" fontAlgn="auto" latinLnBrk="0" hangingPunct="1">
              <a:lnSpc>
                <a:spcPct val="100000"/>
              </a:lnSpc>
              <a:spcBef>
                <a:spcPts val="200"/>
              </a:spcBef>
              <a:spcAft>
                <a:spcPts val="0"/>
              </a:spcAft>
              <a:buClrTx/>
              <a:buSzTx/>
              <a:buFont typeface="Segoe UI" panose="020B0502040204020203" pitchFamily="34" charset="0"/>
              <a:buChar char="–"/>
              <a:tabLst/>
              <a:defRPr/>
            </a:pPr>
            <a:r>
              <a:rPr kumimoji="0" lang="fr-FR" sz="900" b="0" i="0" u="none" strike="noStrike" cap="none" normalizeH="0" baseline="0" noProof="0">
                <a:ln>
                  <a:noFill/>
                </a:ln>
                <a:solidFill>
                  <a:prstClr val="black"/>
                </a:solidFill>
                <a:effectLst/>
                <a:uLnTx/>
                <a:uFillTx/>
                <a:latin typeface="Segoe UI"/>
                <a:ea typeface="+mn-ea"/>
                <a:cs typeface="Times New Roman"/>
              </a:rPr>
              <a:t>Reformater le texte</a:t>
            </a:r>
          </a:p>
          <a:p>
            <a:pPr marL="457200" marR="0" lvl="1" indent="-144463" algn="l" defTabSz="914400" rtl="0" eaLnBrk="1" fontAlgn="auto" latinLnBrk="0" hangingPunct="1">
              <a:lnSpc>
                <a:spcPct val="100000"/>
              </a:lnSpc>
              <a:spcBef>
                <a:spcPts val="200"/>
              </a:spcBef>
              <a:spcAft>
                <a:spcPts val="0"/>
              </a:spcAft>
              <a:buClrTx/>
              <a:buSzTx/>
              <a:buFont typeface="Segoe UI" panose="020B0502040204020203" pitchFamily="34" charset="0"/>
              <a:buChar char="–"/>
              <a:tabLst/>
              <a:defRPr/>
            </a:pPr>
            <a:r>
              <a:rPr kumimoji="0" lang="fr-FR" sz="900" b="0" i="0" u="none" strike="noStrike" cap="none" normalizeH="0" baseline="0" noProof="0">
                <a:ln>
                  <a:noFill/>
                </a:ln>
                <a:solidFill>
                  <a:prstClr val="black"/>
                </a:solidFill>
                <a:effectLst/>
                <a:uLnTx/>
                <a:uFillTx/>
                <a:latin typeface="Segoe UI"/>
                <a:ea typeface="+mn-ea"/>
                <a:cs typeface="Times New Roman"/>
              </a:rPr>
              <a:t>Créer une nouvelle diapositive</a:t>
            </a:r>
          </a:p>
        </p:txBody>
      </p:sp>
      <p:pic>
        <p:nvPicPr>
          <p:cNvPr id="11" name="Picture 10" descr="Screenshot of Copilot in PowerPoint">
            <a:extLst>
              <a:ext uri="{FF2B5EF4-FFF2-40B4-BE49-F238E27FC236}">
                <a16:creationId xmlns:a16="http://schemas.microsoft.com/office/drawing/2014/main" id="{0C521433-0441-BF65-A088-6FFBE414B1C1}"/>
              </a:ext>
            </a:extLst>
          </p:cNvPr>
          <p:cNvPicPr>
            <a:picLocks noChangeAspect="1"/>
          </p:cNvPicPr>
          <p:nvPr/>
        </p:nvPicPr>
        <p:blipFill>
          <a:blip r:embed="rId3"/>
          <a:stretch>
            <a:fillRect/>
          </a:stretch>
        </p:blipFill>
        <p:spPr>
          <a:xfrm>
            <a:off x="5103683" y="1723137"/>
            <a:ext cx="1927037" cy="4420507"/>
          </a:xfrm>
          <a:prstGeom prst="roundRect">
            <a:avLst>
              <a:gd name="adj" fmla="val 3629"/>
            </a:avLst>
          </a:prstGeom>
          <a:ln w="6350">
            <a:solidFill>
              <a:schemeClr val="bg1">
                <a:lumMod val="75000"/>
              </a:schemeClr>
            </a:solidFill>
          </a:ln>
        </p:spPr>
      </p:pic>
      <p:sp>
        <p:nvSpPr>
          <p:cNvPr id="36" name="Rectangle: Rounded Corners 35" descr="Emphasis on the Prompts section with the following:&#10;Create, &#10;Understand&#10;Edit&#10;Ask and &#10;View more prompts">
            <a:extLst>
              <a:ext uri="{FF2B5EF4-FFF2-40B4-BE49-F238E27FC236}">
                <a16:creationId xmlns:a16="http://schemas.microsoft.com/office/drawing/2014/main" id="{1AC578B6-5C09-7744-55F7-C186F4827296}"/>
              </a:ext>
              <a:ext uri="{C183D7F6-B498-43B3-948B-1728B52AA6E4}">
                <adec:decorative xmlns:adec="http://schemas.microsoft.com/office/drawing/2017/decorative" val="0"/>
              </a:ext>
            </a:extLst>
          </p:cNvPr>
          <p:cNvSpPr/>
          <p:nvPr/>
        </p:nvSpPr>
        <p:spPr bwMode="auto">
          <a:xfrm>
            <a:off x="5314156" y="4249046"/>
            <a:ext cx="1620044" cy="1310379"/>
          </a:xfrm>
          <a:prstGeom prst="roundRect">
            <a:avLst>
              <a:gd name="adj" fmla="val 3231"/>
            </a:avLst>
          </a:prstGeom>
          <a:noFill/>
          <a:ln w="2857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37" name="Rectangle: Rounded Corners 36">
            <a:extLst>
              <a:ext uri="{FF2B5EF4-FFF2-40B4-BE49-F238E27FC236}">
                <a16:creationId xmlns:a16="http://schemas.microsoft.com/office/drawing/2014/main" id="{0B03FBB0-CB37-CF85-3ACA-E1B645BABC0D}"/>
              </a:ext>
              <a:ext uri="{C183D7F6-B498-43B3-948B-1728B52AA6E4}">
                <adec:decorative xmlns:adec="http://schemas.microsoft.com/office/drawing/2017/decorative" val="1"/>
              </a:ext>
            </a:extLst>
          </p:cNvPr>
          <p:cNvSpPr/>
          <p:nvPr/>
        </p:nvSpPr>
        <p:spPr bwMode="auto">
          <a:xfrm>
            <a:off x="6317456" y="5845969"/>
            <a:ext cx="190019" cy="201734"/>
          </a:xfrm>
          <a:prstGeom prst="roundRect">
            <a:avLst/>
          </a:prstGeom>
          <a:noFill/>
          <a:ln w="2857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pic>
        <p:nvPicPr>
          <p:cNvPr id="6" name="Picture 5" descr="Screenshot of Copilot in PowerPoint">
            <a:extLst>
              <a:ext uri="{FF2B5EF4-FFF2-40B4-BE49-F238E27FC236}">
                <a16:creationId xmlns:a16="http://schemas.microsoft.com/office/drawing/2014/main" id="{EDCCC319-AC7A-E224-AC7E-4428614B1079}"/>
              </a:ext>
            </a:extLst>
          </p:cNvPr>
          <p:cNvPicPr>
            <a:picLocks noChangeAspect="1"/>
          </p:cNvPicPr>
          <p:nvPr/>
        </p:nvPicPr>
        <p:blipFill>
          <a:blip r:embed="rId4"/>
          <a:stretch>
            <a:fillRect/>
          </a:stretch>
        </p:blipFill>
        <p:spPr>
          <a:xfrm>
            <a:off x="7194613" y="1723137"/>
            <a:ext cx="1647764" cy="3828485"/>
          </a:xfrm>
          <a:prstGeom prst="roundRect">
            <a:avLst>
              <a:gd name="adj" fmla="val 3994"/>
            </a:avLst>
          </a:prstGeom>
          <a:ln w="6350">
            <a:solidFill>
              <a:schemeClr val="bg1">
                <a:lumMod val="75000"/>
              </a:schemeClr>
            </a:solidFill>
          </a:ln>
        </p:spPr>
      </p:pic>
      <p:sp>
        <p:nvSpPr>
          <p:cNvPr id="33" name="Rectangle: Rounded Corners 32" descr="Emphasis on Create Presentation from File,&#10;Summarize this presentation and &#10;Organize this presentation">
            <a:extLst>
              <a:ext uri="{FF2B5EF4-FFF2-40B4-BE49-F238E27FC236}">
                <a16:creationId xmlns:a16="http://schemas.microsoft.com/office/drawing/2014/main" id="{36115C7E-F79E-D2BF-30C3-666ADD757454}"/>
              </a:ext>
              <a:ext uri="{C183D7F6-B498-43B3-948B-1728B52AA6E4}">
                <adec:decorative xmlns:adec="http://schemas.microsoft.com/office/drawing/2017/decorative" val="0"/>
              </a:ext>
            </a:extLst>
          </p:cNvPr>
          <p:cNvSpPr/>
          <p:nvPr/>
        </p:nvSpPr>
        <p:spPr bwMode="auto">
          <a:xfrm>
            <a:off x="7369969" y="2431257"/>
            <a:ext cx="1352550" cy="685800"/>
          </a:xfrm>
          <a:prstGeom prst="roundRect">
            <a:avLst>
              <a:gd name="adj" fmla="val 6690"/>
            </a:avLst>
          </a:prstGeom>
          <a:noFill/>
          <a:ln w="2857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32" name="TextBox 31">
            <a:extLst>
              <a:ext uri="{FF2B5EF4-FFF2-40B4-BE49-F238E27FC236}">
                <a16:creationId xmlns:a16="http://schemas.microsoft.com/office/drawing/2014/main" id="{FABE0412-DEAC-6856-6F4E-26EE0839F9DC}"/>
              </a:ext>
            </a:extLst>
          </p:cNvPr>
          <p:cNvSpPr txBox="1">
            <a:spLocks/>
          </p:cNvSpPr>
          <p:nvPr/>
        </p:nvSpPr>
        <p:spPr>
          <a:xfrm>
            <a:off x="9194800" y="2314456"/>
            <a:ext cx="2068420" cy="919401"/>
          </a:xfrm>
          <a:prstGeom prst="roundRect">
            <a:avLst>
              <a:gd name="adj" fmla="val 8379"/>
            </a:avLst>
          </a:prstGeom>
          <a:solidFill>
            <a:schemeClr val="bg1"/>
          </a:solidFill>
          <a:ln w="6350">
            <a:solidFill>
              <a:schemeClr val="bg1">
                <a:lumMod val="75000"/>
              </a:schemeClr>
            </a:solidFill>
            <a:prstDash val="dash"/>
          </a:ln>
        </p:spPr>
        <p:txBody>
          <a:bodyPr wrap="square" lIns="45720" tIns="45720" rIns="45720" bIns="45720" rtlCol="0" anchor="ctr">
            <a:noAutofit/>
          </a:bodyPr>
          <a:lstStyle>
            <a:defPPr>
              <a:defRPr lang="en-US"/>
            </a:defPPr>
            <a:lvl1pPr algn="ctr">
              <a:defRPr sz="1200">
                <a:cs typeface="Segoe UI"/>
              </a:defRPr>
            </a:lvl1pPr>
          </a:lstStyle>
          <a:p>
            <a:pPr>
              <a:defRPr/>
            </a:pPr>
            <a:r>
              <a:rPr kumimoji="0" lang="fr-FR" sz="1200" b="0" i="0" u="none" strike="noStrike" cap="none" normalizeH="0" baseline="0" noProof="0" dirty="0">
                <a:ln>
                  <a:noFill/>
                </a:ln>
                <a:solidFill>
                  <a:prstClr val="black"/>
                </a:solidFill>
                <a:effectLst/>
                <a:uLnTx/>
                <a:uFillTx/>
                <a:latin typeface="Segoe UI"/>
                <a:ea typeface="+mn-ea"/>
                <a:cs typeface="Segoe UI"/>
              </a:rPr>
              <a:t>Sélectionner </a:t>
            </a:r>
            <a:r>
              <a:rPr lang="fr-FR" dirty="0">
                <a:solidFill>
                  <a:prstClr val="black"/>
                </a:solidFill>
                <a:latin typeface="Segoe UI"/>
              </a:rPr>
              <a:t>un prompt </a:t>
            </a:r>
            <a:r>
              <a:rPr kumimoji="0" lang="fr-FR" sz="1200" b="0" i="0" u="none" strike="noStrike" cap="none" normalizeH="0" baseline="0" noProof="0" dirty="0">
                <a:ln>
                  <a:noFill/>
                </a:ln>
                <a:solidFill>
                  <a:prstClr val="black"/>
                </a:solidFill>
                <a:effectLst/>
                <a:uLnTx/>
                <a:uFillTx/>
                <a:latin typeface="Segoe UI"/>
                <a:ea typeface="+mn-ea"/>
                <a:cs typeface="Segoe UI"/>
              </a:rPr>
              <a:t>prédéfinie dans la barre latérale </a:t>
            </a:r>
            <a:r>
              <a:rPr kumimoji="0" lang="fr-FR" sz="1200" b="0" i="0" u="none" strike="noStrike" cap="none" normalizeH="0" baseline="0" noProof="0" dirty="0" err="1">
                <a:ln>
                  <a:noFill/>
                </a:ln>
                <a:solidFill>
                  <a:prstClr val="black"/>
                </a:solidFill>
                <a:effectLst/>
                <a:uLnTx/>
                <a:uFillTx/>
                <a:latin typeface="Segoe UI"/>
                <a:ea typeface="+mn-ea"/>
                <a:cs typeface="Segoe UI"/>
              </a:rPr>
              <a:t>Copilot</a:t>
            </a:r>
            <a:r>
              <a:rPr kumimoji="0" lang="fr-FR" sz="1200" b="0" i="0" u="none" strike="noStrike" cap="none" normalizeH="0" baseline="0" noProof="0" dirty="0">
                <a:ln>
                  <a:noFill/>
                </a:ln>
                <a:solidFill>
                  <a:prstClr val="black"/>
                </a:solidFill>
                <a:effectLst/>
                <a:uLnTx/>
                <a:uFillTx/>
                <a:latin typeface="Segoe UI"/>
                <a:ea typeface="+mn-ea"/>
                <a:cs typeface="Segoe UI"/>
              </a:rPr>
              <a:t>. Vous pouvez ensuite compléter</a:t>
            </a:r>
            <a:r>
              <a:rPr lang="fr-FR" dirty="0">
                <a:solidFill>
                  <a:prstClr val="black"/>
                </a:solidFill>
                <a:latin typeface="Segoe UI"/>
              </a:rPr>
              <a:t> </a:t>
            </a:r>
            <a:endParaRPr kumimoji="0" lang="fr-FR" sz="1200" b="0" i="0" u="none" strike="noStrike" cap="none" normalizeH="0" baseline="0" noProof="0">
              <a:ln>
                <a:noFill/>
              </a:ln>
              <a:solidFill>
                <a:prstClr val="black"/>
              </a:solidFill>
              <a:effectLst/>
              <a:uLnTx/>
              <a:uFillTx/>
              <a:latin typeface="Segoe UI"/>
              <a:ea typeface="+mn-ea"/>
              <a:cs typeface="Segoe U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dirty="0">
                <a:ln>
                  <a:noFill/>
                </a:ln>
                <a:solidFill>
                  <a:prstClr val="black"/>
                </a:solidFill>
                <a:effectLst/>
                <a:uLnTx/>
                <a:uFillTx/>
                <a:latin typeface="Segoe UI"/>
                <a:ea typeface="+mn-ea"/>
                <a:cs typeface="Segoe UI"/>
              </a:rPr>
              <a:t>le contexte</a:t>
            </a:r>
            <a:endParaRPr lang="fr-FR" sz="1200" b="0" i="0" u="none" strike="noStrike" cap="none" normalizeH="0" baseline="0" noProof="0" dirty="0">
              <a:ln>
                <a:noFill/>
              </a:ln>
              <a:solidFill>
                <a:prstClr val="black"/>
              </a:solidFill>
              <a:effectLst/>
              <a:uLnTx/>
              <a:uFillTx/>
              <a:latin typeface="Segoe UI"/>
              <a:cs typeface="Segoe UI"/>
            </a:endParaRPr>
          </a:p>
        </p:txBody>
      </p:sp>
      <p:sp>
        <p:nvSpPr>
          <p:cNvPr id="35" name="Rectangle: Rounded Corners 34" descr="Emphasis on the ask a question or make a request section in the screenshot">
            <a:extLst>
              <a:ext uri="{FF2B5EF4-FFF2-40B4-BE49-F238E27FC236}">
                <a16:creationId xmlns:a16="http://schemas.microsoft.com/office/drawing/2014/main" id="{D65B3CCF-E904-C6F3-3021-63CE280B8E17}"/>
              </a:ext>
              <a:ext uri="{C183D7F6-B498-43B3-948B-1728B52AA6E4}">
                <adec:decorative xmlns:adec="http://schemas.microsoft.com/office/drawing/2017/decorative" val="0"/>
              </a:ext>
            </a:extLst>
          </p:cNvPr>
          <p:cNvSpPr/>
          <p:nvPr/>
        </p:nvSpPr>
        <p:spPr bwMode="auto">
          <a:xfrm>
            <a:off x="7365206" y="5000755"/>
            <a:ext cx="1362075" cy="416019"/>
          </a:xfrm>
          <a:prstGeom prst="roundRect">
            <a:avLst>
              <a:gd name="adj" fmla="val 4175"/>
            </a:avLst>
          </a:prstGeom>
          <a:noFill/>
          <a:ln w="2857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34" name="TextBox 33">
            <a:extLst>
              <a:ext uri="{FF2B5EF4-FFF2-40B4-BE49-F238E27FC236}">
                <a16:creationId xmlns:a16="http://schemas.microsoft.com/office/drawing/2014/main" id="{683D7B07-972B-EB5A-367B-47423E4F24DF}"/>
              </a:ext>
            </a:extLst>
          </p:cNvPr>
          <p:cNvSpPr txBox="1">
            <a:spLocks/>
          </p:cNvSpPr>
          <p:nvPr/>
        </p:nvSpPr>
        <p:spPr>
          <a:xfrm>
            <a:off x="9194800" y="4404256"/>
            <a:ext cx="2068420" cy="1064776"/>
          </a:xfrm>
          <a:prstGeom prst="roundRect">
            <a:avLst>
              <a:gd name="adj" fmla="val 7143"/>
            </a:avLst>
          </a:prstGeom>
          <a:solidFill>
            <a:schemeClr val="bg1"/>
          </a:solidFill>
          <a:ln w="6350">
            <a:solidFill>
              <a:schemeClr val="bg1">
                <a:lumMod val="75000"/>
              </a:schemeClr>
            </a:solidFill>
            <a:prstDash val="dash"/>
          </a:ln>
        </p:spPr>
        <p:txBody>
          <a:bodyPr wrap="square" lIns="45720" tIns="45720" rIns="45720" bIns="45720" rtlCol="0" anchor="ctr">
            <a:noAutofit/>
          </a:bodyPr>
          <a:lstStyle>
            <a:defPPr>
              <a:defRPr lang="en-US"/>
            </a:defPPr>
            <a:lvl1pPr algn="ctr">
              <a:defRPr sz="1200">
                <a:cs typeface="Segoe UI"/>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a:ea typeface="+mn-ea"/>
                <a:cs typeface="Segoe UI"/>
              </a:rPr>
              <a:t>Poser des questions générales ou demander des idées créatives. Vous devrez vérifier que le contenu ne contient aucune erreur factuelle.</a:t>
            </a:r>
          </a:p>
        </p:txBody>
      </p:sp>
      <p:grpSp>
        <p:nvGrpSpPr>
          <p:cNvPr id="27" name="Group 26" descr="Arrow pointing to the book icon in the Ask a question or make a request section in the screenshot &#10;Click on the Prompt Guide icon to show the prompts to edit a slide or learn about the presentation&#10;">
            <a:extLst>
              <a:ext uri="{FF2B5EF4-FFF2-40B4-BE49-F238E27FC236}">
                <a16:creationId xmlns:a16="http://schemas.microsoft.com/office/drawing/2014/main" id="{6CC4FBC3-F79E-63EB-A6DE-636556EF3549}"/>
              </a:ext>
            </a:extLst>
          </p:cNvPr>
          <p:cNvGrpSpPr/>
          <p:nvPr/>
        </p:nvGrpSpPr>
        <p:grpSpPr>
          <a:xfrm>
            <a:off x="6507475" y="5639934"/>
            <a:ext cx="4755745" cy="715089"/>
            <a:chOff x="15950651" y="5545232"/>
            <a:chExt cx="4755745" cy="715089"/>
          </a:xfrm>
        </p:grpSpPr>
        <p:grpSp>
          <p:nvGrpSpPr>
            <p:cNvPr id="10" name="Group 9">
              <a:extLst>
                <a:ext uri="{FF2B5EF4-FFF2-40B4-BE49-F238E27FC236}">
                  <a16:creationId xmlns:a16="http://schemas.microsoft.com/office/drawing/2014/main" id="{8B3BDB10-73A8-7417-504F-E7B032D4F6F4}"/>
                </a:ext>
                <a:ext uri="{C183D7F6-B498-43B3-948B-1728B52AA6E4}">
                  <adec:decorative xmlns:adec="http://schemas.microsoft.com/office/drawing/2017/decorative" val="1"/>
                </a:ext>
              </a:extLst>
            </p:cNvPr>
            <p:cNvGrpSpPr/>
            <p:nvPr/>
          </p:nvGrpSpPr>
          <p:grpSpPr>
            <a:xfrm>
              <a:off x="15950651" y="5545232"/>
              <a:ext cx="4755745" cy="715089"/>
              <a:chOff x="6678788" y="5697641"/>
              <a:chExt cx="4755745" cy="715089"/>
            </a:xfrm>
          </p:grpSpPr>
          <p:sp>
            <p:nvSpPr>
              <p:cNvPr id="38" name="TextBox 37">
                <a:extLst>
                  <a:ext uri="{FF2B5EF4-FFF2-40B4-BE49-F238E27FC236}">
                    <a16:creationId xmlns:a16="http://schemas.microsoft.com/office/drawing/2014/main" id="{0F828C84-C5C0-1E0F-36AB-B0400C8CC33A}"/>
                  </a:ext>
                </a:extLst>
              </p:cNvPr>
              <p:cNvSpPr txBox="1">
                <a:spLocks/>
              </p:cNvSpPr>
              <p:nvPr/>
            </p:nvSpPr>
            <p:spPr>
              <a:xfrm>
                <a:off x="8578851" y="5697641"/>
                <a:ext cx="2855682" cy="715089"/>
              </a:xfrm>
              <a:prstGeom prst="roundRect">
                <a:avLst>
                  <a:gd name="adj" fmla="val 10673"/>
                </a:avLst>
              </a:prstGeom>
              <a:solidFill>
                <a:schemeClr val="bg1"/>
              </a:solidFill>
              <a:ln w="6350">
                <a:solidFill>
                  <a:schemeClr val="bg1">
                    <a:lumMod val="75000"/>
                  </a:schemeClr>
                </a:solidFill>
                <a:prstDash val="dash"/>
              </a:ln>
            </p:spPr>
            <p:txBody>
              <a:bodyPr wrap="square" lIns="45720" tIns="45720" rIns="45720" bIns="45720" rtlCol="0" anchor="ctr">
                <a:noAutofit/>
              </a:bodyPr>
              <a:lstStyle>
                <a:defPPr>
                  <a:defRPr lang="en-US"/>
                </a:defPPr>
                <a:lvl1pPr algn="ctr">
                  <a:defRPr sz="1200">
                    <a:cs typeface="Segoe UI"/>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dirty="0">
                    <a:ln>
                      <a:noFill/>
                    </a:ln>
                    <a:solidFill>
                      <a:prstClr val="black"/>
                    </a:solidFill>
                    <a:effectLst/>
                    <a:uLnTx/>
                    <a:uFillTx/>
                    <a:latin typeface="Segoe UI"/>
                    <a:ea typeface="+mn-ea"/>
                    <a:cs typeface="Segoe UI"/>
                  </a:rPr>
                  <a:t>Cliquez sur l'icône </a:t>
                </a:r>
                <a:r>
                  <a:rPr kumimoji="0" lang="fr-FR" sz="1200" b="0" i="0" u="none" strike="noStrike" cap="none" normalizeH="0" baseline="0" noProof="0" dirty="0">
                    <a:ln>
                      <a:noFill/>
                    </a:ln>
                    <a:solidFill>
                      <a:prstClr val="black"/>
                    </a:solidFill>
                    <a:effectLst/>
                    <a:uLnTx/>
                    <a:uFillTx/>
                    <a:latin typeface="Segoe UI Semibold"/>
                    <a:ea typeface="+mn-ea"/>
                    <a:cs typeface="Segoe UI"/>
                  </a:rPr>
                  <a:t>Guide des </a:t>
                </a:r>
                <a:r>
                  <a:rPr lang="fr-FR" dirty="0">
                    <a:solidFill>
                      <a:prstClr val="black"/>
                    </a:solidFill>
                    <a:latin typeface="Segoe UI Semibold"/>
                  </a:rPr>
                  <a:t>prompts</a:t>
                </a:r>
                <a:endParaRPr lang="fr-FR" sz="1200" b="0" i="0" u="none" strike="noStrike" cap="none" normalizeH="0" baseline="0" noProof="0" dirty="0">
                  <a:ln>
                    <a:noFill/>
                  </a:ln>
                  <a:solidFill>
                    <a:prstClr val="black"/>
                  </a:solidFill>
                  <a:effectLst/>
                  <a:uLnTx/>
                  <a:uFillTx/>
                  <a:latin typeface="Segoe UI"/>
                  <a:cs typeface="Segoe U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dirty="0">
                    <a:ln>
                      <a:noFill/>
                    </a:ln>
                    <a:solidFill>
                      <a:prstClr val="black"/>
                    </a:solidFill>
                    <a:effectLst/>
                    <a:uLnTx/>
                    <a:uFillTx/>
                    <a:latin typeface="Segoe UI"/>
                    <a:ea typeface="+mn-ea"/>
                    <a:cs typeface="Segoe UI"/>
                  </a:rPr>
                  <a:t>___ pour afficher les </a:t>
                </a:r>
                <a:r>
                  <a:rPr lang="fr-FR" dirty="0">
                    <a:solidFill>
                      <a:prstClr val="black"/>
                    </a:solidFill>
                    <a:latin typeface="Segoe UI"/>
                  </a:rPr>
                  <a:t>prompts</a:t>
                </a:r>
                <a:r>
                  <a:rPr kumimoji="0" lang="fr-FR" sz="1200" b="0" i="0" u="none" strike="noStrike" cap="none" normalizeH="0" baseline="0" noProof="0" dirty="0">
                    <a:ln>
                      <a:noFill/>
                    </a:ln>
                    <a:solidFill>
                      <a:prstClr val="black"/>
                    </a:solidFill>
                    <a:effectLst/>
                    <a:uLnTx/>
                    <a:uFillTx/>
                    <a:latin typeface="Segoe UI"/>
                    <a:ea typeface="+mn-ea"/>
                    <a:cs typeface="Segoe UI"/>
                  </a:rPr>
                  <a:t> permettant de modifier une diapositive ou d'en savoir plus sur la présentation</a:t>
                </a:r>
                <a:endParaRPr lang="fr-FR" sz="1200" b="0" i="0" u="none" strike="noStrike" cap="none" normalizeH="0" baseline="0" noProof="0" dirty="0">
                  <a:ln>
                    <a:noFill/>
                  </a:ln>
                  <a:solidFill>
                    <a:prstClr val="black"/>
                  </a:solidFill>
                  <a:effectLst/>
                  <a:uLnTx/>
                  <a:uFillTx/>
                  <a:latin typeface="Segoe UI"/>
                  <a:cs typeface="Segoe UI"/>
                </a:endParaRPr>
              </a:p>
            </p:txBody>
          </p:sp>
          <p:cxnSp>
            <p:nvCxnSpPr>
              <p:cNvPr id="40" name="Straight Arrow Connector 39">
                <a:extLst>
                  <a:ext uri="{FF2B5EF4-FFF2-40B4-BE49-F238E27FC236}">
                    <a16:creationId xmlns:a16="http://schemas.microsoft.com/office/drawing/2014/main" id="{D4FB8BFF-14DC-96C5-233F-F11C9D60F6C5}"/>
                  </a:ext>
                </a:extLst>
              </p:cNvPr>
              <p:cNvCxnSpPr>
                <a:cxnSpLocks/>
              </p:cNvCxnSpPr>
              <p:nvPr/>
            </p:nvCxnSpPr>
            <p:spPr>
              <a:xfrm flipH="1">
                <a:off x="6678788" y="6003791"/>
                <a:ext cx="2001525" cy="0"/>
              </a:xfrm>
              <a:prstGeom prst="straightConnector1">
                <a:avLst/>
              </a:prstGeom>
              <a:ln w="28575">
                <a:solidFill>
                  <a:srgbClr val="FF0000"/>
                </a:solidFill>
                <a:headEnd type="none" w="lg" len="med"/>
                <a:tailEnd type="triangle"/>
              </a:ln>
            </p:spPr>
            <p:style>
              <a:lnRef idx="1">
                <a:schemeClr val="accent1"/>
              </a:lnRef>
              <a:fillRef idx="0">
                <a:schemeClr val="accent1"/>
              </a:fillRef>
              <a:effectRef idx="0">
                <a:schemeClr val="accent1"/>
              </a:effectRef>
              <a:fontRef idx="minor">
                <a:schemeClr val="tx1"/>
              </a:fontRef>
            </p:style>
          </p:cxnSp>
        </p:grpSp>
        <p:pic>
          <p:nvPicPr>
            <p:cNvPr id="15" name="Picture 14">
              <a:extLst>
                <a:ext uri="{FF2B5EF4-FFF2-40B4-BE49-F238E27FC236}">
                  <a16:creationId xmlns:a16="http://schemas.microsoft.com/office/drawing/2014/main" id="{D87EFAA8-C1D7-AF75-C595-CAEEAAB9703D}"/>
                </a:ext>
              </a:extLst>
            </p:cNvPr>
            <p:cNvPicPr>
              <a:picLocks noChangeAspect="1"/>
            </p:cNvPicPr>
            <p:nvPr/>
          </p:nvPicPr>
          <p:blipFill>
            <a:blip r:embed="rId5"/>
            <a:stretch>
              <a:fillRect/>
            </a:stretch>
          </p:blipFill>
          <p:spPr>
            <a:xfrm>
              <a:off x="17952176" y="5695616"/>
              <a:ext cx="252000" cy="252000"/>
            </a:xfrm>
            <a:prstGeom prst="rect">
              <a:avLst/>
            </a:prstGeom>
          </p:spPr>
        </p:pic>
      </p:grpSp>
    </p:spTree>
    <p:extLst>
      <p:ext uri="{BB962C8B-B14F-4D97-AF65-F5344CB8AC3E}">
        <p14:creationId xmlns:p14="http://schemas.microsoft.com/office/powerpoint/2010/main" val="550241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500"/>
                                        <p:tgtEl>
                                          <p:spTgt spid="3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fade">
                                      <p:cBhvr>
                                        <p:cTn id="22" dur="500"/>
                                        <p:tgtEl>
                                          <p:spTgt spid="3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fade">
                                      <p:cBhvr>
                                        <p:cTn id="27" dur="500"/>
                                        <p:tgtEl>
                                          <p:spTgt spid="3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7"/>
                                        </p:tgtEl>
                                        <p:attrNameLst>
                                          <p:attrName>style.visibility</p:attrName>
                                        </p:attrNameLst>
                                      </p:cBhvr>
                                      <p:to>
                                        <p:strVal val="visible"/>
                                      </p:to>
                                    </p:set>
                                    <p:animEffect transition="in" filter="fade">
                                      <p:cBhvr>
                                        <p:cTn id="32" dur="500"/>
                                        <p:tgtEl>
                                          <p:spTgt spid="3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wipe(right)">
                                      <p:cBhvr>
                                        <p:cTn id="3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33" grpId="0" animBg="1"/>
      <p:bldP spid="32" grpId="0" animBg="1"/>
      <p:bldP spid="35" grpId="0" animBg="1"/>
      <p:bldP spid="3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0F009-3720-0458-A6D6-A3EC8240D0B5}"/>
              </a:ext>
            </a:extLst>
          </p:cNvPr>
          <p:cNvSpPr>
            <a:spLocks noGrp="1"/>
          </p:cNvSpPr>
          <p:nvPr>
            <p:ph type="title"/>
          </p:nvPr>
        </p:nvSpPr>
        <p:spPr/>
        <p:txBody>
          <a:bodyPr/>
          <a:lstStyle/>
          <a:p>
            <a:r>
              <a:rPr lang="fr-FR" sz="3200">
                <a:gradFill flip="none" rotWithShape="1">
                  <a:gsLst>
                    <a:gs pos="50000">
                      <a:srgbClr val="8661C5"/>
                    </a:gs>
                    <a:gs pos="0">
                      <a:srgbClr val="3E76D4"/>
                    </a:gs>
                    <a:gs pos="100000">
                      <a:srgbClr val="C73ECC"/>
                    </a:gs>
                  </a:gsLst>
                  <a:lin ang="2700000" scaled="1"/>
                  <a:tileRect/>
                </a:gradFill>
                <a:cs typeface="+mn-cs"/>
              </a:rPr>
              <a:t>Vous trouverez d'autres invites PowerPoint à tester dans </a:t>
            </a:r>
            <a:r>
              <a:rPr lang="fr-FR" sz="3200">
                <a:solidFill>
                  <a:srgbClr val="0070C0"/>
                </a:solidFill>
                <a:hlinkClick r:id="rId3">
                  <a:extLst>
                    <a:ext uri="{A12FA001-AC4F-418D-AE19-62706E023703}">
                      <ahyp:hlinkClr xmlns:ahyp="http://schemas.microsoft.com/office/drawing/2018/hyperlinkcolor" val="tx"/>
                    </a:ext>
                  </a:extLst>
                </a:hlinkClick>
              </a:rPr>
              <a:t>Copilot </a:t>
            </a:r>
            <a:r>
              <a:rPr lang="fr-FR" sz="3200" err="1">
                <a:solidFill>
                  <a:srgbClr val="0070C0"/>
                </a:solidFill>
                <a:hlinkClick r:id="rId3">
                  <a:extLst>
                    <a:ext uri="{A12FA001-AC4F-418D-AE19-62706E023703}">
                      <ahyp:hlinkClr xmlns:ahyp="http://schemas.microsoft.com/office/drawing/2018/hyperlinkcolor" val="tx"/>
                    </a:ext>
                  </a:extLst>
                </a:hlinkClick>
              </a:rPr>
              <a:t>Lab</a:t>
            </a:r>
            <a:endParaRPr lang="fr-FR" sz="3200">
              <a:solidFill>
                <a:srgbClr val="0070C0"/>
              </a:solidFill>
              <a:hlinkClick r:id="rId3">
                <a:extLst>
                  <a:ext uri="{A12FA001-AC4F-418D-AE19-62706E023703}">
                    <ahyp:hlinkClr xmlns:ahyp="http://schemas.microsoft.com/office/drawing/2018/hyperlinkcolor" val="tx"/>
                  </a:ext>
                </a:extLst>
              </a:hlinkClick>
            </a:endParaRPr>
          </a:p>
        </p:txBody>
      </p:sp>
      <p:pic>
        <p:nvPicPr>
          <p:cNvPr id="3" name="Picture 2" descr="Microsoft Copilot logo">
            <a:extLst>
              <a:ext uri="{FF2B5EF4-FFF2-40B4-BE49-F238E27FC236}">
                <a16:creationId xmlns:a16="http://schemas.microsoft.com/office/drawing/2014/main" id="{16033A7F-DAFB-2CF2-A437-E5F0E541970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Rounded Corners 6">
            <a:extLst>
              <a:ext uri="{FF2B5EF4-FFF2-40B4-BE49-F238E27FC236}">
                <a16:creationId xmlns:a16="http://schemas.microsoft.com/office/drawing/2014/main" id="{8A44A2DD-E554-A45A-D357-EF128BCE2F4C}"/>
              </a:ext>
              <a:ext uri="{C183D7F6-B498-43B3-948B-1728B52AA6E4}">
                <adec:decorative xmlns:adec="http://schemas.microsoft.com/office/drawing/2017/decorative" val="1"/>
              </a:ext>
            </a:extLst>
          </p:cNvPr>
          <p:cNvSpPr/>
          <p:nvPr/>
        </p:nvSpPr>
        <p:spPr bwMode="auto">
          <a:xfrm>
            <a:off x="584200" y="1528200"/>
            <a:ext cx="11025758" cy="5009833"/>
          </a:xfrm>
          <a:prstGeom prst="roundRect">
            <a:avLst>
              <a:gd name="adj" fmla="val 4396"/>
            </a:avLst>
          </a:prstGeom>
          <a:solidFill>
            <a:schemeClr val="bg1">
              <a:lumMod val="85000"/>
              <a:lumOff val="15000"/>
              <a:alpha val="62000"/>
            </a:schemeClr>
          </a:solidFill>
          <a:ln w="1270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43" name="Rectangle: Rounded Corners 6">
            <a:extLst>
              <a:ext uri="{FF2B5EF4-FFF2-40B4-BE49-F238E27FC236}">
                <a16:creationId xmlns:a16="http://schemas.microsoft.com/office/drawing/2014/main" id="{6AACB612-C02E-FD76-67F0-DFC0DC14F7FF}"/>
              </a:ext>
              <a:ext uri="{C183D7F6-B498-43B3-948B-1728B52AA6E4}">
                <adec:decorative xmlns:adec="http://schemas.microsoft.com/office/drawing/2017/decorative" val="1"/>
              </a:ext>
            </a:extLst>
          </p:cNvPr>
          <p:cNvSpPr/>
          <p:nvPr/>
        </p:nvSpPr>
        <p:spPr bwMode="auto">
          <a:xfrm>
            <a:off x="749504" y="1696991"/>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44" name="Rectangle: Rounded Corners 6">
            <a:extLst>
              <a:ext uri="{FF2B5EF4-FFF2-40B4-BE49-F238E27FC236}">
                <a16:creationId xmlns:a16="http://schemas.microsoft.com/office/drawing/2014/main" id="{22AE3E8C-27DE-096E-203C-ECA513284DDD}"/>
              </a:ext>
              <a:ext uri="{C183D7F6-B498-43B3-948B-1728B52AA6E4}">
                <adec:decorative xmlns:adec="http://schemas.microsoft.com/office/drawing/2017/decorative" val="1"/>
              </a:ext>
            </a:extLst>
          </p:cNvPr>
          <p:cNvSpPr/>
          <p:nvPr/>
        </p:nvSpPr>
        <p:spPr bwMode="auto">
          <a:xfrm>
            <a:off x="3458147" y="1696991"/>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45" name="Rectangle: Rounded Corners 6">
            <a:extLst>
              <a:ext uri="{FF2B5EF4-FFF2-40B4-BE49-F238E27FC236}">
                <a16:creationId xmlns:a16="http://schemas.microsoft.com/office/drawing/2014/main" id="{C73B87B6-017D-8694-26C7-0C5834103BA2}"/>
              </a:ext>
              <a:ext uri="{C183D7F6-B498-43B3-948B-1728B52AA6E4}">
                <adec:decorative xmlns:adec="http://schemas.microsoft.com/office/drawing/2017/decorative" val="1"/>
              </a:ext>
            </a:extLst>
          </p:cNvPr>
          <p:cNvSpPr/>
          <p:nvPr/>
        </p:nvSpPr>
        <p:spPr bwMode="auto">
          <a:xfrm>
            <a:off x="6166790" y="1696991"/>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46" name="Rectangle: Rounded Corners 6">
            <a:extLst>
              <a:ext uri="{FF2B5EF4-FFF2-40B4-BE49-F238E27FC236}">
                <a16:creationId xmlns:a16="http://schemas.microsoft.com/office/drawing/2014/main" id="{F71238EB-C6FE-A910-D7A7-10D6F99EFACD}"/>
              </a:ext>
              <a:ext uri="{C183D7F6-B498-43B3-948B-1728B52AA6E4}">
                <adec:decorative xmlns:adec="http://schemas.microsoft.com/office/drawing/2017/decorative" val="1"/>
              </a:ext>
            </a:extLst>
          </p:cNvPr>
          <p:cNvSpPr/>
          <p:nvPr/>
        </p:nvSpPr>
        <p:spPr bwMode="auto">
          <a:xfrm>
            <a:off x="8875433" y="1696991"/>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47" name="Rectangle: Rounded Corners 6">
            <a:extLst>
              <a:ext uri="{FF2B5EF4-FFF2-40B4-BE49-F238E27FC236}">
                <a16:creationId xmlns:a16="http://schemas.microsoft.com/office/drawing/2014/main" id="{98788257-5A87-76BB-0A37-BF80869F1C8B}"/>
              </a:ext>
              <a:ext uri="{C183D7F6-B498-43B3-948B-1728B52AA6E4}">
                <adec:decorative xmlns:adec="http://schemas.microsoft.com/office/drawing/2017/decorative" val="1"/>
              </a:ext>
            </a:extLst>
          </p:cNvPr>
          <p:cNvSpPr/>
          <p:nvPr/>
        </p:nvSpPr>
        <p:spPr bwMode="auto">
          <a:xfrm>
            <a:off x="749504" y="3309098"/>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48" name="Rectangle: Rounded Corners 6">
            <a:extLst>
              <a:ext uri="{FF2B5EF4-FFF2-40B4-BE49-F238E27FC236}">
                <a16:creationId xmlns:a16="http://schemas.microsoft.com/office/drawing/2014/main" id="{88A789FE-21C3-6E1E-246E-A327539247D5}"/>
              </a:ext>
              <a:ext uri="{C183D7F6-B498-43B3-948B-1728B52AA6E4}">
                <adec:decorative xmlns:adec="http://schemas.microsoft.com/office/drawing/2017/decorative" val="1"/>
              </a:ext>
            </a:extLst>
          </p:cNvPr>
          <p:cNvSpPr/>
          <p:nvPr/>
        </p:nvSpPr>
        <p:spPr bwMode="auto">
          <a:xfrm>
            <a:off x="3458147" y="3309098"/>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49" name="Rectangle: Rounded Corners 6">
            <a:extLst>
              <a:ext uri="{FF2B5EF4-FFF2-40B4-BE49-F238E27FC236}">
                <a16:creationId xmlns:a16="http://schemas.microsoft.com/office/drawing/2014/main" id="{27A6BDA9-1377-8ACC-7334-7D417E5FB779}"/>
              </a:ext>
              <a:ext uri="{C183D7F6-B498-43B3-948B-1728B52AA6E4}">
                <adec:decorative xmlns:adec="http://schemas.microsoft.com/office/drawing/2017/decorative" val="1"/>
              </a:ext>
            </a:extLst>
          </p:cNvPr>
          <p:cNvSpPr/>
          <p:nvPr/>
        </p:nvSpPr>
        <p:spPr bwMode="auto">
          <a:xfrm>
            <a:off x="6166790" y="3309098"/>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50" name="Rectangle: Rounded Corners 6">
            <a:extLst>
              <a:ext uri="{FF2B5EF4-FFF2-40B4-BE49-F238E27FC236}">
                <a16:creationId xmlns:a16="http://schemas.microsoft.com/office/drawing/2014/main" id="{E1674E3D-814E-A7D8-4CE9-CEAF004BEB99}"/>
              </a:ext>
              <a:ext uri="{C183D7F6-B498-43B3-948B-1728B52AA6E4}">
                <adec:decorative xmlns:adec="http://schemas.microsoft.com/office/drawing/2017/decorative" val="1"/>
              </a:ext>
            </a:extLst>
          </p:cNvPr>
          <p:cNvSpPr/>
          <p:nvPr/>
        </p:nvSpPr>
        <p:spPr bwMode="auto">
          <a:xfrm>
            <a:off x="8875433" y="3309098"/>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51" name="Rectangle: Rounded Corners 6">
            <a:extLst>
              <a:ext uri="{FF2B5EF4-FFF2-40B4-BE49-F238E27FC236}">
                <a16:creationId xmlns:a16="http://schemas.microsoft.com/office/drawing/2014/main" id="{902CC4F8-205C-51AF-7075-FDC09248D779}"/>
              </a:ext>
              <a:ext uri="{C183D7F6-B498-43B3-948B-1728B52AA6E4}">
                <adec:decorative xmlns:adec="http://schemas.microsoft.com/office/drawing/2017/decorative" val="1"/>
              </a:ext>
            </a:extLst>
          </p:cNvPr>
          <p:cNvSpPr/>
          <p:nvPr/>
        </p:nvSpPr>
        <p:spPr bwMode="auto">
          <a:xfrm>
            <a:off x="749504" y="4921204"/>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52" name="Rectangle: Rounded Corners 6">
            <a:extLst>
              <a:ext uri="{FF2B5EF4-FFF2-40B4-BE49-F238E27FC236}">
                <a16:creationId xmlns:a16="http://schemas.microsoft.com/office/drawing/2014/main" id="{3CC0B85B-33D4-5971-8503-35B79DEAD6FA}"/>
              </a:ext>
              <a:ext uri="{C183D7F6-B498-43B3-948B-1728B52AA6E4}">
                <adec:decorative xmlns:adec="http://schemas.microsoft.com/office/drawing/2017/decorative" val="1"/>
              </a:ext>
            </a:extLst>
          </p:cNvPr>
          <p:cNvSpPr/>
          <p:nvPr/>
        </p:nvSpPr>
        <p:spPr bwMode="auto">
          <a:xfrm>
            <a:off x="3458147" y="4921204"/>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53" name="Rectangle: Rounded Corners 6">
            <a:extLst>
              <a:ext uri="{FF2B5EF4-FFF2-40B4-BE49-F238E27FC236}">
                <a16:creationId xmlns:a16="http://schemas.microsoft.com/office/drawing/2014/main" id="{1E0EA5F0-621A-9BBF-6BE8-BBE92174432D}"/>
              </a:ext>
              <a:ext uri="{C183D7F6-B498-43B3-948B-1728B52AA6E4}">
                <adec:decorative xmlns:adec="http://schemas.microsoft.com/office/drawing/2017/decorative" val="1"/>
              </a:ext>
            </a:extLst>
          </p:cNvPr>
          <p:cNvSpPr/>
          <p:nvPr/>
        </p:nvSpPr>
        <p:spPr bwMode="auto">
          <a:xfrm>
            <a:off x="6166790" y="4921204"/>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54" name="Rectangle: Rounded Corners 6">
            <a:extLst>
              <a:ext uri="{FF2B5EF4-FFF2-40B4-BE49-F238E27FC236}">
                <a16:creationId xmlns:a16="http://schemas.microsoft.com/office/drawing/2014/main" id="{93C11AD8-5D28-9702-5377-A76465A673FE}"/>
              </a:ext>
              <a:ext uri="{C183D7F6-B498-43B3-948B-1728B52AA6E4}">
                <adec:decorative xmlns:adec="http://schemas.microsoft.com/office/drawing/2017/decorative" val="1"/>
              </a:ext>
            </a:extLst>
          </p:cNvPr>
          <p:cNvSpPr/>
          <p:nvPr/>
        </p:nvSpPr>
        <p:spPr bwMode="auto">
          <a:xfrm>
            <a:off x="8875433" y="4921204"/>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pic>
        <p:nvPicPr>
          <p:cNvPr id="147" name="Graphic 146" descr="Icon of a list with a plus sign">
            <a:extLst>
              <a:ext uri="{FF2B5EF4-FFF2-40B4-BE49-F238E27FC236}">
                <a16:creationId xmlns:a16="http://schemas.microsoft.com/office/drawing/2014/main" id="{68E2063C-2C07-5B09-9783-AE39D8AD5236}"/>
              </a:ext>
              <a:ext uri="{C183D7F6-B498-43B3-948B-1728B52AA6E4}">
                <adec:decorative xmlns:adec="http://schemas.microsoft.com/office/drawing/2017/decorative" val="0"/>
              </a:ext>
            </a:extLst>
          </p:cNvPr>
          <p:cNvPicPr>
            <a:picLocks/>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84123" y="1851930"/>
            <a:ext cx="228600" cy="228600"/>
          </a:xfrm>
          <a:prstGeom prst="rect">
            <a:avLst/>
          </a:prstGeom>
        </p:spPr>
      </p:pic>
      <p:sp>
        <p:nvSpPr>
          <p:cNvPr id="56" name="TextBox 55">
            <a:extLst>
              <a:ext uri="{FF2B5EF4-FFF2-40B4-BE49-F238E27FC236}">
                <a16:creationId xmlns:a16="http://schemas.microsoft.com/office/drawing/2014/main" id="{93241FD2-69E2-33C1-99AC-D5F28E2C2F35}"/>
              </a:ext>
              <a:ext uri="{C183D7F6-B498-43B3-948B-1728B52AA6E4}">
                <adec:decorative xmlns:adec="http://schemas.microsoft.com/office/drawing/2017/decorative" val="0"/>
              </a:ext>
            </a:extLst>
          </p:cNvPr>
          <p:cNvSpPr txBox="1"/>
          <p:nvPr/>
        </p:nvSpPr>
        <p:spPr>
          <a:xfrm>
            <a:off x="1154317" y="1881592"/>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Ajouter un ordre du jour</a:t>
            </a:r>
          </a:p>
        </p:txBody>
      </p:sp>
      <p:sp>
        <p:nvSpPr>
          <p:cNvPr id="57" name="TextBox 56">
            <a:extLst>
              <a:ext uri="{FF2B5EF4-FFF2-40B4-BE49-F238E27FC236}">
                <a16:creationId xmlns:a16="http://schemas.microsoft.com/office/drawing/2014/main" id="{4FF2331B-ECA9-A654-8B0B-9D70A6F42578}"/>
              </a:ext>
              <a:ext uri="{C183D7F6-B498-43B3-948B-1728B52AA6E4}">
                <adec:decorative xmlns:adec="http://schemas.microsoft.com/office/drawing/2017/decorative" val="0"/>
              </a:ext>
            </a:extLst>
          </p:cNvPr>
          <p:cNvSpPr txBox="1"/>
          <p:nvPr/>
        </p:nvSpPr>
        <p:spPr>
          <a:xfrm>
            <a:off x="889191" y="2171524"/>
            <a:ext cx="2277869" cy="3077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Ajouter une diapositive avec l'ordre du jour</a:t>
            </a:r>
          </a:p>
        </p:txBody>
      </p:sp>
      <p:grpSp>
        <p:nvGrpSpPr>
          <p:cNvPr id="139" name="Group 138" descr="PowerPoint logo">
            <a:extLst>
              <a:ext uri="{FF2B5EF4-FFF2-40B4-BE49-F238E27FC236}">
                <a16:creationId xmlns:a16="http://schemas.microsoft.com/office/drawing/2014/main" id="{75DB3517-C79D-4F97-7D6E-3747CC739701}"/>
              </a:ext>
              <a:ext uri="{C183D7F6-B498-43B3-948B-1728B52AA6E4}">
                <adec:decorative xmlns:adec="http://schemas.microsoft.com/office/drawing/2017/decorative" val="0"/>
              </a:ext>
            </a:extLst>
          </p:cNvPr>
          <p:cNvGrpSpPr>
            <a:grpSpLocks/>
          </p:cNvGrpSpPr>
          <p:nvPr/>
        </p:nvGrpSpPr>
        <p:grpSpPr>
          <a:xfrm>
            <a:off x="787046" y="2723308"/>
            <a:ext cx="346134" cy="346134"/>
            <a:chOff x="-11139379" y="2510907"/>
            <a:chExt cx="534543" cy="534543"/>
          </a:xfrm>
        </p:grpSpPr>
        <p:sp>
          <p:nvSpPr>
            <p:cNvPr id="35" name="Rounded Rectangle 46">
              <a:extLst>
                <a:ext uri="{FF2B5EF4-FFF2-40B4-BE49-F238E27FC236}">
                  <a16:creationId xmlns:a16="http://schemas.microsoft.com/office/drawing/2014/main" id="{A9309EEE-5EC8-43F0-6682-387C1CEDC9F3}"/>
                </a:ext>
              </a:extLst>
            </p:cNvPr>
            <p:cNvSpPr/>
            <p:nvPr/>
          </p:nvSpPr>
          <p:spPr bwMode="auto">
            <a:xfrm>
              <a:off x="-11139379" y="2510907"/>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6" name="Picture 4" descr="Microsoft PowerPoint Logo - PNG and Vector - Logo Download">
              <a:hlinkClick r:id="rId7"/>
              <a:extLst>
                <a:ext uri="{FF2B5EF4-FFF2-40B4-BE49-F238E27FC236}">
                  <a16:creationId xmlns:a16="http://schemas.microsoft.com/office/drawing/2014/main" id="{F9E290E3-CA89-8113-842A-415FDF3AEDF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029061" y="2632175"/>
              <a:ext cx="313907" cy="292007"/>
            </a:xfrm>
            <a:prstGeom prst="rect">
              <a:avLst/>
            </a:prstGeom>
            <a:noFill/>
            <a:extLst>
              <a:ext uri="{909E8E84-426E-40DD-AFC4-6F175D3DCCD1}">
                <a14:hiddenFill xmlns:a14="http://schemas.microsoft.com/office/drawing/2010/main">
                  <a:solidFill>
                    <a:srgbClr val="FFFFFF"/>
                  </a:solidFill>
                </a14:hiddenFill>
              </a:ext>
            </a:extLst>
          </p:spPr>
        </p:pic>
      </p:grpSp>
      <p:pic>
        <p:nvPicPr>
          <p:cNvPr id="144" name="Graphic 143" descr="Icon of an image thumbnail with a plus sign">
            <a:extLst>
              <a:ext uri="{FF2B5EF4-FFF2-40B4-BE49-F238E27FC236}">
                <a16:creationId xmlns:a16="http://schemas.microsoft.com/office/drawing/2014/main" id="{712B6151-138B-F1BA-2C0F-450E43639FEA}"/>
              </a:ext>
              <a:ext uri="{C183D7F6-B498-43B3-948B-1728B52AA6E4}">
                <adec:decorative xmlns:adec="http://schemas.microsoft.com/office/drawing/2017/decorative" val="0"/>
              </a:ext>
            </a:extLst>
          </p:cNvPr>
          <p:cNvPicPr>
            <a:picLocks/>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592766" y="1851930"/>
            <a:ext cx="228600" cy="228600"/>
          </a:xfrm>
          <a:prstGeom prst="rect">
            <a:avLst/>
          </a:prstGeom>
        </p:spPr>
      </p:pic>
      <p:sp>
        <p:nvSpPr>
          <p:cNvPr id="62" name="TextBox 61">
            <a:extLst>
              <a:ext uri="{FF2B5EF4-FFF2-40B4-BE49-F238E27FC236}">
                <a16:creationId xmlns:a16="http://schemas.microsoft.com/office/drawing/2014/main" id="{CCE9E829-B10F-3FE4-B75A-004FD86B08C8}"/>
              </a:ext>
              <a:ext uri="{C183D7F6-B498-43B3-948B-1728B52AA6E4}">
                <adec:decorative xmlns:adec="http://schemas.microsoft.com/office/drawing/2017/decorative" val="0"/>
              </a:ext>
            </a:extLst>
          </p:cNvPr>
          <p:cNvSpPr txBox="1"/>
          <p:nvPr/>
        </p:nvSpPr>
        <p:spPr>
          <a:xfrm>
            <a:off x="3862960" y="1881592"/>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Ajouter des images</a:t>
            </a:r>
          </a:p>
        </p:txBody>
      </p:sp>
      <p:sp>
        <p:nvSpPr>
          <p:cNvPr id="63" name="TextBox 62">
            <a:extLst>
              <a:ext uri="{FF2B5EF4-FFF2-40B4-BE49-F238E27FC236}">
                <a16:creationId xmlns:a16="http://schemas.microsoft.com/office/drawing/2014/main" id="{709F5263-E8F2-5AC4-C400-0BEBA7A992C5}"/>
              </a:ext>
              <a:ext uri="{C183D7F6-B498-43B3-948B-1728B52AA6E4}">
                <adec:decorative xmlns:adec="http://schemas.microsoft.com/office/drawing/2017/decorative" val="0"/>
              </a:ext>
            </a:extLst>
          </p:cNvPr>
          <p:cNvSpPr txBox="1"/>
          <p:nvPr/>
        </p:nvSpPr>
        <p:spPr>
          <a:xfrm>
            <a:off x="3597835" y="2171524"/>
            <a:ext cx="1889941" cy="153888"/>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Ajouter une image pertinente à cette diapositive</a:t>
            </a:r>
          </a:p>
        </p:txBody>
      </p:sp>
      <p:grpSp>
        <p:nvGrpSpPr>
          <p:cNvPr id="10" name="Group 9" descr="PowerPoint logo">
            <a:extLst>
              <a:ext uri="{FF2B5EF4-FFF2-40B4-BE49-F238E27FC236}">
                <a16:creationId xmlns:a16="http://schemas.microsoft.com/office/drawing/2014/main" id="{70D70CDB-08FD-BFF6-617C-15F9F0F610E8}"/>
              </a:ext>
              <a:ext uri="{C183D7F6-B498-43B3-948B-1728B52AA6E4}">
                <adec:decorative xmlns:adec="http://schemas.microsoft.com/office/drawing/2017/decorative" val="0"/>
              </a:ext>
            </a:extLst>
          </p:cNvPr>
          <p:cNvGrpSpPr>
            <a:grpSpLocks/>
          </p:cNvGrpSpPr>
          <p:nvPr/>
        </p:nvGrpSpPr>
        <p:grpSpPr>
          <a:xfrm>
            <a:off x="3495689" y="2723308"/>
            <a:ext cx="346134" cy="346134"/>
            <a:chOff x="9021721" y="8381781"/>
            <a:chExt cx="534543" cy="534543"/>
          </a:xfrm>
        </p:grpSpPr>
        <p:sp>
          <p:nvSpPr>
            <p:cNvPr id="11" name="Rounded Rectangle 46">
              <a:extLst>
                <a:ext uri="{FF2B5EF4-FFF2-40B4-BE49-F238E27FC236}">
                  <a16:creationId xmlns:a16="http://schemas.microsoft.com/office/drawing/2014/main" id="{F6FA2455-2741-13D6-A5F3-DD87C535FD5D}"/>
                </a:ext>
              </a:extLst>
            </p:cNvPr>
            <p:cNvSpPr/>
            <p:nvPr/>
          </p:nvSpPr>
          <p:spPr bwMode="auto">
            <a:xfrm>
              <a:off x="9021721"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2" name="Picture 4" descr="Microsoft PowerPoint Logo - PNG and Vector - Logo Download">
              <a:hlinkClick r:id="rId7"/>
              <a:extLst>
                <a:ext uri="{FF2B5EF4-FFF2-40B4-BE49-F238E27FC236}">
                  <a16:creationId xmlns:a16="http://schemas.microsoft.com/office/drawing/2014/main" id="{8410B879-FA56-8908-D7CE-2BB5A1503D6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132039" y="8503049"/>
              <a:ext cx="313907" cy="292007"/>
            </a:xfrm>
            <a:prstGeom prst="rect">
              <a:avLst/>
            </a:prstGeom>
            <a:noFill/>
            <a:extLst>
              <a:ext uri="{909E8E84-426E-40DD-AFC4-6F175D3DCCD1}">
                <a14:hiddenFill xmlns:a14="http://schemas.microsoft.com/office/drawing/2010/main">
                  <a:solidFill>
                    <a:srgbClr val="FFFFFF"/>
                  </a:solidFill>
                </a14:hiddenFill>
              </a:ext>
            </a:extLst>
          </p:spPr>
        </p:pic>
      </p:grpSp>
      <p:pic>
        <p:nvPicPr>
          <p:cNvPr id="140" name="Graphic 139" descr="Icon of notes with a pencil">
            <a:extLst>
              <a:ext uri="{FF2B5EF4-FFF2-40B4-BE49-F238E27FC236}">
                <a16:creationId xmlns:a16="http://schemas.microsoft.com/office/drawing/2014/main" id="{DD7B8168-3161-D866-008E-95F352623263}"/>
              </a:ext>
              <a:ext uri="{C183D7F6-B498-43B3-948B-1728B52AA6E4}">
                <adec:decorative xmlns:adec="http://schemas.microsoft.com/office/drawing/2017/decorative" val="0"/>
              </a:ext>
            </a:extLst>
          </p:cNvPr>
          <p:cNvPicPr>
            <a:picLocks/>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301409" y="1851930"/>
            <a:ext cx="228600" cy="228600"/>
          </a:xfrm>
          <a:prstGeom prst="rect">
            <a:avLst/>
          </a:prstGeom>
        </p:spPr>
      </p:pic>
      <p:sp>
        <p:nvSpPr>
          <p:cNvPr id="68" name="TextBox 67">
            <a:extLst>
              <a:ext uri="{FF2B5EF4-FFF2-40B4-BE49-F238E27FC236}">
                <a16:creationId xmlns:a16="http://schemas.microsoft.com/office/drawing/2014/main" id="{AD3D546A-6766-A9B4-3EB1-1068309E3079}"/>
              </a:ext>
              <a:ext uri="{C183D7F6-B498-43B3-948B-1728B52AA6E4}">
                <adec:decorative xmlns:adec="http://schemas.microsoft.com/office/drawing/2017/decorative" val="0"/>
              </a:ext>
            </a:extLst>
          </p:cNvPr>
          <p:cNvSpPr txBox="1"/>
          <p:nvPr/>
        </p:nvSpPr>
        <p:spPr>
          <a:xfrm>
            <a:off x="6571603" y="1881592"/>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Ajouter un résumé</a:t>
            </a:r>
          </a:p>
        </p:txBody>
      </p:sp>
      <p:sp>
        <p:nvSpPr>
          <p:cNvPr id="69" name="TextBox 68">
            <a:extLst>
              <a:ext uri="{FF2B5EF4-FFF2-40B4-BE49-F238E27FC236}">
                <a16:creationId xmlns:a16="http://schemas.microsoft.com/office/drawing/2014/main" id="{ACB92801-4E51-0B63-1907-931900120B31}"/>
              </a:ext>
              <a:ext uri="{C183D7F6-B498-43B3-948B-1728B52AA6E4}">
                <adec:decorative xmlns:adec="http://schemas.microsoft.com/office/drawing/2017/decorative" val="0"/>
              </a:ext>
            </a:extLst>
          </p:cNvPr>
          <p:cNvSpPr txBox="1"/>
          <p:nvPr/>
        </p:nvSpPr>
        <p:spPr>
          <a:xfrm>
            <a:off x="6306478" y="2171524"/>
            <a:ext cx="2277869" cy="3077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Ajouter une diapositive qui résume cette présentation</a:t>
            </a:r>
          </a:p>
        </p:txBody>
      </p:sp>
      <p:grpSp>
        <p:nvGrpSpPr>
          <p:cNvPr id="22" name="Group 21" descr="PowerPoint logo">
            <a:extLst>
              <a:ext uri="{FF2B5EF4-FFF2-40B4-BE49-F238E27FC236}">
                <a16:creationId xmlns:a16="http://schemas.microsoft.com/office/drawing/2014/main" id="{6E996956-95FA-4207-95EE-B741B288CA7A}"/>
              </a:ext>
              <a:ext uri="{C183D7F6-B498-43B3-948B-1728B52AA6E4}">
                <adec:decorative xmlns:adec="http://schemas.microsoft.com/office/drawing/2017/decorative" val="0"/>
              </a:ext>
            </a:extLst>
          </p:cNvPr>
          <p:cNvGrpSpPr>
            <a:grpSpLocks/>
          </p:cNvGrpSpPr>
          <p:nvPr/>
        </p:nvGrpSpPr>
        <p:grpSpPr>
          <a:xfrm>
            <a:off x="6204332" y="2723308"/>
            <a:ext cx="346134" cy="346134"/>
            <a:chOff x="9021721" y="8381781"/>
            <a:chExt cx="534543" cy="534543"/>
          </a:xfrm>
        </p:grpSpPr>
        <p:sp>
          <p:nvSpPr>
            <p:cNvPr id="23" name="Rounded Rectangle 46">
              <a:extLst>
                <a:ext uri="{FF2B5EF4-FFF2-40B4-BE49-F238E27FC236}">
                  <a16:creationId xmlns:a16="http://schemas.microsoft.com/office/drawing/2014/main" id="{E28981E8-BB20-CEF3-B818-1115F28C3886}"/>
                </a:ext>
              </a:extLst>
            </p:cNvPr>
            <p:cNvSpPr/>
            <p:nvPr/>
          </p:nvSpPr>
          <p:spPr bwMode="auto">
            <a:xfrm>
              <a:off x="9021721"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24" name="Picture 4" descr="Microsoft PowerPoint Logo - PNG and Vector - Logo Download">
              <a:hlinkClick r:id="rId7"/>
              <a:extLst>
                <a:ext uri="{FF2B5EF4-FFF2-40B4-BE49-F238E27FC236}">
                  <a16:creationId xmlns:a16="http://schemas.microsoft.com/office/drawing/2014/main" id="{9BF50719-694E-DD45-1E0E-1ABD01FCC54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132039" y="8503049"/>
              <a:ext cx="313907" cy="292007"/>
            </a:xfrm>
            <a:prstGeom prst="rect">
              <a:avLst/>
            </a:prstGeom>
            <a:noFill/>
            <a:extLst>
              <a:ext uri="{909E8E84-426E-40DD-AFC4-6F175D3DCCD1}">
                <a14:hiddenFill xmlns:a14="http://schemas.microsoft.com/office/drawing/2010/main">
                  <a:solidFill>
                    <a:srgbClr val="FFFFFF"/>
                  </a:solidFill>
                </a14:hiddenFill>
              </a:ext>
            </a:extLst>
          </p:spPr>
        </p:pic>
      </p:grpSp>
      <p:pic>
        <p:nvPicPr>
          <p:cNvPr id="145" name="Graphic 144" descr="Icon of a screen with a plus sign">
            <a:extLst>
              <a:ext uri="{FF2B5EF4-FFF2-40B4-BE49-F238E27FC236}">
                <a16:creationId xmlns:a16="http://schemas.microsoft.com/office/drawing/2014/main" id="{4F6744F5-C103-0544-17D0-842A794C8363}"/>
              </a:ext>
              <a:ext uri="{C183D7F6-B498-43B3-948B-1728B52AA6E4}">
                <adec:decorative xmlns:adec="http://schemas.microsoft.com/office/drawing/2017/decorative" val="0"/>
              </a:ext>
            </a:extLst>
          </p:cNvPr>
          <p:cNvPicPr>
            <a:picLocks/>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010053" y="1851931"/>
            <a:ext cx="228600" cy="228600"/>
          </a:xfrm>
          <a:prstGeom prst="rect">
            <a:avLst/>
          </a:prstGeom>
        </p:spPr>
      </p:pic>
      <p:sp>
        <p:nvSpPr>
          <p:cNvPr id="74" name="TextBox 73">
            <a:extLst>
              <a:ext uri="{FF2B5EF4-FFF2-40B4-BE49-F238E27FC236}">
                <a16:creationId xmlns:a16="http://schemas.microsoft.com/office/drawing/2014/main" id="{D575AA02-7550-936B-B51F-37B2107C09C6}"/>
              </a:ext>
              <a:ext uri="{C183D7F6-B498-43B3-948B-1728B52AA6E4}">
                <adec:decorative xmlns:adec="http://schemas.microsoft.com/office/drawing/2017/decorative" val="0"/>
              </a:ext>
            </a:extLst>
          </p:cNvPr>
          <p:cNvSpPr txBox="1"/>
          <p:nvPr/>
        </p:nvSpPr>
        <p:spPr>
          <a:xfrm>
            <a:off x="9280246" y="1881592"/>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Ajouter une diapositive</a:t>
            </a:r>
          </a:p>
        </p:txBody>
      </p:sp>
      <p:sp>
        <p:nvSpPr>
          <p:cNvPr id="75" name="TextBox 74">
            <a:extLst>
              <a:ext uri="{FF2B5EF4-FFF2-40B4-BE49-F238E27FC236}">
                <a16:creationId xmlns:a16="http://schemas.microsoft.com/office/drawing/2014/main" id="{612941F8-8724-7E1A-4B0A-37B3037140FD}"/>
              </a:ext>
              <a:ext uri="{C183D7F6-B498-43B3-948B-1728B52AA6E4}">
                <adec:decorative xmlns:adec="http://schemas.microsoft.com/office/drawing/2017/decorative" val="0"/>
              </a:ext>
            </a:extLst>
          </p:cNvPr>
          <p:cNvSpPr txBox="1"/>
          <p:nvPr/>
        </p:nvSpPr>
        <p:spPr>
          <a:xfrm>
            <a:off x="9015121" y="2171524"/>
            <a:ext cx="2277869" cy="3077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Ajouter une diapositive sur </a:t>
            </a:r>
            <a:r>
              <a:rPr kumimoji="0" lang="fr-FR" sz="900" b="0" i="0" u="none" strike="noStrike" cap="none" normalizeH="0" baseline="0" noProof="0">
                <a:ln>
                  <a:noFill/>
                </a:ln>
                <a:solidFill>
                  <a:prstClr val="black"/>
                </a:solidFill>
                <a:effectLst/>
                <a:uLnTx/>
                <a:uFillTx/>
                <a:latin typeface="Segoe UI"/>
                <a:ea typeface="+mn-ea"/>
                <a:cs typeface="+mn-cs"/>
              </a:rPr>
              <a:t>[les avantages </a:t>
            </a:r>
            <a:r>
              <a:rPr lang="fr-FR" sz="900">
                <a:solidFill>
                  <a:prstClr val="black"/>
                </a:solidFill>
                <a:latin typeface="Segoe UI"/>
              </a:rPr>
              <a:t>d</a:t>
            </a:r>
            <a:r>
              <a:rPr kumimoji="0" lang="fr-FR" sz="900" b="0" i="0" u="none" strike="noStrike" cap="none" normalizeH="0" baseline="0" noProof="0">
                <a:ln>
                  <a:noFill/>
                </a:ln>
                <a:solidFill>
                  <a:prstClr val="black"/>
                </a:solidFill>
                <a:effectLst/>
                <a:uLnTx/>
                <a:uFillTx/>
                <a:latin typeface="Segoe UI"/>
                <a:ea typeface="+mn-ea"/>
                <a:cs typeface="+mn-cs"/>
              </a:rPr>
              <a:t>e la méditation]</a:t>
            </a:r>
            <a:r>
              <a:rPr kumimoji="0" lang="fr-FR" sz="1000" b="0" i="0" u="none" strike="noStrike" cap="none" normalizeH="0" baseline="0" noProof="0">
                <a:ln>
                  <a:noFill/>
                </a:ln>
                <a:solidFill>
                  <a:prstClr val="black"/>
                </a:solidFill>
                <a:effectLst/>
                <a:uLnTx/>
                <a:uFillTx/>
                <a:latin typeface="Segoe UI"/>
                <a:ea typeface="+mn-ea"/>
                <a:cs typeface="+mn-cs"/>
              </a:rPr>
              <a:t>.</a:t>
            </a:r>
          </a:p>
        </p:txBody>
      </p:sp>
      <p:grpSp>
        <p:nvGrpSpPr>
          <p:cNvPr id="25" name="Group 24" descr="PowerPoint logo">
            <a:extLst>
              <a:ext uri="{FF2B5EF4-FFF2-40B4-BE49-F238E27FC236}">
                <a16:creationId xmlns:a16="http://schemas.microsoft.com/office/drawing/2014/main" id="{DB7B5BE7-24E9-FD92-98BE-FA6A2508466A}"/>
              </a:ext>
              <a:ext uri="{C183D7F6-B498-43B3-948B-1728B52AA6E4}">
                <adec:decorative xmlns:adec="http://schemas.microsoft.com/office/drawing/2017/decorative" val="0"/>
              </a:ext>
            </a:extLst>
          </p:cNvPr>
          <p:cNvGrpSpPr>
            <a:grpSpLocks/>
          </p:cNvGrpSpPr>
          <p:nvPr/>
        </p:nvGrpSpPr>
        <p:grpSpPr>
          <a:xfrm>
            <a:off x="8912975" y="2723308"/>
            <a:ext cx="346134" cy="346134"/>
            <a:chOff x="9021721" y="8381781"/>
            <a:chExt cx="534543" cy="534543"/>
          </a:xfrm>
        </p:grpSpPr>
        <p:sp>
          <p:nvSpPr>
            <p:cNvPr id="26" name="Rounded Rectangle 46">
              <a:extLst>
                <a:ext uri="{FF2B5EF4-FFF2-40B4-BE49-F238E27FC236}">
                  <a16:creationId xmlns:a16="http://schemas.microsoft.com/office/drawing/2014/main" id="{2193F5DF-7308-A891-2EE6-D6920251412B}"/>
                </a:ext>
              </a:extLst>
            </p:cNvPr>
            <p:cNvSpPr/>
            <p:nvPr/>
          </p:nvSpPr>
          <p:spPr bwMode="auto">
            <a:xfrm>
              <a:off x="9021721"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27" name="Picture 4" descr="Microsoft PowerPoint Logo - PNG and Vector - Logo Download">
              <a:hlinkClick r:id="rId7"/>
              <a:extLst>
                <a:ext uri="{FF2B5EF4-FFF2-40B4-BE49-F238E27FC236}">
                  <a16:creationId xmlns:a16="http://schemas.microsoft.com/office/drawing/2014/main" id="{CDB6F41E-A216-DB94-9125-4165A0C427E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132039" y="8503049"/>
              <a:ext cx="313907" cy="292007"/>
            </a:xfrm>
            <a:prstGeom prst="rect">
              <a:avLst/>
            </a:prstGeom>
            <a:noFill/>
            <a:extLst>
              <a:ext uri="{909E8E84-426E-40DD-AFC4-6F175D3DCCD1}">
                <a14:hiddenFill xmlns:a14="http://schemas.microsoft.com/office/drawing/2010/main">
                  <a:solidFill>
                    <a:srgbClr val="FFFFFF"/>
                  </a:solidFill>
                </a14:hiddenFill>
              </a:ext>
            </a:extLst>
          </p:spPr>
        </p:pic>
      </p:grpSp>
      <p:pic>
        <p:nvPicPr>
          <p:cNvPr id="142" name="Graphic 141" descr="Icon of notes with a pencil">
            <a:extLst>
              <a:ext uri="{FF2B5EF4-FFF2-40B4-BE49-F238E27FC236}">
                <a16:creationId xmlns:a16="http://schemas.microsoft.com/office/drawing/2014/main" id="{94FE9798-2B1F-9203-8001-7E9AFCE62D75}"/>
              </a:ext>
              <a:ext uri="{C183D7F6-B498-43B3-948B-1728B52AA6E4}">
                <adec:decorative xmlns:adec="http://schemas.microsoft.com/office/drawing/2017/decorative" val="0"/>
              </a:ext>
            </a:extLst>
          </p:cNvPr>
          <p:cNvPicPr>
            <a:picLocks/>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84124" y="3464038"/>
            <a:ext cx="228600" cy="228600"/>
          </a:xfrm>
          <a:prstGeom prst="rect">
            <a:avLst/>
          </a:prstGeom>
        </p:spPr>
      </p:pic>
      <p:sp>
        <p:nvSpPr>
          <p:cNvPr id="80" name="TextBox 79">
            <a:extLst>
              <a:ext uri="{FF2B5EF4-FFF2-40B4-BE49-F238E27FC236}">
                <a16:creationId xmlns:a16="http://schemas.microsoft.com/office/drawing/2014/main" id="{8DCDFD98-E8CF-4B75-6B52-F6433AE72C29}"/>
              </a:ext>
              <a:ext uri="{C183D7F6-B498-43B3-948B-1728B52AA6E4}">
                <adec:decorative xmlns:adec="http://schemas.microsoft.com/office/drawing/2017/decorative" val="0"/>
              </a:ext>
            </a:extLst>
          </p:cNvPr>
          <p:cNvSpPr txBox="1"/>
          <p:nvPr/>
        </p:nvSpPr>
        <p:spPr>
          <a:xfrm>
            <a:off x="1154317" y="3493699"/>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Bien démarrer</a:t>
            </a:r>
          </a:p>
        </p:txBody>
      </p:sp>
      <p:sp>
        <p:nvSpPr>
          <p:cNvPr id="81" name="TextBox 80">
            <a:extLst>
              <a:ext uri="{FF2B5EF4-FFF2-40B4-BE49-F238E27FC236}">
                <a16:creationId xmlns:a16="http://schemas.microsoft.com/office/drawing/2014/main" id="{0F0938DF-9774-C3B9-34A1-805C1F39CB00}"/>
              </a:ext>
              <a:ext uri="{C183D7F6-B498-43B3-948B-1728B52AA6E4}">
                <adec:decorative xmlns:adec="http://schemas.microsoft.com/office/drawing/2017/decorative" val="0"/>
              </a:ext>
            </a:extLst>
          </p:cNvPr>
          <p:cNvSpPr txBox="1"/>
          <p:nvPr/>
        </p:nvSpPr>
        <p:spPr>
          <a:xfrm>
            <a:off x="889192" y="3783631"/>
            <a:ext cx="2277869" cy="292388"/>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Créer une présentation sur</a:t>
            </a:r>
            <a:br>
              <a:rPr kumimoji="0" lang="fr-FR" sz="1000" b="0" i="0" u="none" strike="noStrike" cap="none" normalizeH="0" baseline="0" noProof="0">
                <a:ln>
                  <a:noFill/>
                </a:ln>
                <a:solidFill>
                  <a:prstClr val="black"/>
                </a:solidFill>
                <a:effectLst/>
                <a:uLnTx/>
                <a:uFillTx/>
                <a:latin typeface="Segoe UI"/>
                <a:ea typeface="+mn-ea"/>
                <a:cs typeface="+mn-cs"/>
              </a:rPr>
            </a:br>
            <a:r>
              <a:rPr kumimoji="0" lang="fr-FR" sz="900" b="0" i="0" u="none" strike="noStrike" cap="none" normalizeH="0" baseline="0" noProof="0">
                <a:ln>
                  <a:noFill/>
                </a:ln>
                <a:solidFill>
                  <a:prstClr val="black"/>
                </a:solidFill>
                <a:effectLst/>
                <a:uLnTx/>
                <a:uFillTx/>
                <a:latin typeface="Segoe UI"/>
                <a:ea typeface="+mn-ea"/>
                <a:cs typeface="+mn-cs"/>
              </a:rPr>
              <a:t>[activités brise-glace pour l'équipe]</a:t>
            </a:r>
          </a:p>
        </p:txBody>
      </p:sp>
      <p:grpSp>
        <p:nvGrpSpPr>
          <p:cNvPr id="37" name="Group 36" descr="PowerPoint logo">
            <a:extLst>
              <a:ext uri="{FF2B5EF4-FFF2-40B4-BE49-F238E27FC236}">
                <a16:creationId xmlns:a16="http://schemas.microsoft.com/office/drawing/2014/main" id="{4CD621CD-1E99-0E2A-2618-32A37781CC65}"/>
              </a:ext>
              <a:ext uri="{C183D7F6-B498-43B3-948B-1728B52AA6E4}">
                <adec:decorative xmlns:adec="http://schemas.microsoft.com/office/drawing/2017/decorative" val="0"/>
              </a:ext>
            </a:extLst>
          </p:cNvPr>
          <p:cNvGrpSpPr>
            <a:grpSpLocks/>
          </p:cNvGrpSpPr>
          <p:nvPr/>
        </p:nvGrpSpPr>
        <p:grpSpPr>
          <a:xfrm>
            <a:off x="787046" y="4335415"/>
            <a:ext cx="346134" cy="346134"/>
            <a:chOff x="9021721" y="8381781"/>
            <a:chExt cx="534543" cy="534543"/>
          </a:xfrm>
        </p:grpSpPr>
        <p:sp>
          <p:nvSpPr>
            <p:cNvPr id="38" name="Rounded Rectangle 46">
              <a:extLst>
                <a:ext uri="{FF2B5EF4-FFF2-40B4-BE49-F238E27FC236}">
                  <a16:creationId xmlns:a16="http://schemas.microsoft.com/office/drawing/2014/main" id="{18AFEA44-0CA0-14F9-6B1A-14CEF913233E}"/>
                </a:ext>
              </a:extLst>
            </p:cNvPr>
            <p:cNvSpPr/>
            <p:nvPr/>
          </p:nvSpPr>
          <p:spPr bwMode="auto">
            <a:xfrm>
              <a:off x="9021721"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9" name="Picture 4" descr="Microsoft PowerPoint Logo - PNG and Vector - Logo Download">
              <a:hlinkClick r:id="rId7"/>
              <a:extLst>
                <a:ext uri="{FF2B5EF4-FFF2-40B4-BE49-F238E27FC236}">
                  <a16:creationId xmlns:a16="http://schemas.microsoft.com/office/drawing/2014/main" id="{ECCE3AB1-D23D-B32F-EA0F-21B696E0F8D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132039" y="8503049"/>
              <a:ext cx="313907" cy="292007"/>
            </a:xfrm>
            <a:prstGeom prst="rect">
              <a:avLst/>
            </a:prstGeom>
            <a:noFill/>
            <a:extLst>
              <a:ext uri="{909E8E84-426E-40DD-AFC4-6F175D3DCCD1}">
                <a14:hiddenFill xmlns:a14="http://schemas.microsoft.com/office/drawing/2010/main">
                  <a:solidFill>
                    <a:srgbClr val="FFFFFF"/>
                  </a:solidFill>
                </a14:hiddenFill>
              </a:ext>
            </a:extLst>
          </p:spPr>
        </p:pic>
      </p:grpSp>
      <p:pic>
        <p:nvPicPr>
          <p:cNvPr id="146" name="Graphic 145" descr="Icon of a paint brush with a circle and a square">
            <a:extLst>
              <a:ext uri="{FF2B5EF4-FFF2-40B4-BE49-F238E27FC236}">
                <a16:creationId xmlns:a16="http://schemas.microsoft.com/office/drawing/2014/main" id="{905510E9-DD15-5353-6EEB-10AC646BBE62}"/>
              </a:ext>
              <a:ext uri="{C183D7F6-B498-43B3-948B-1728B52AA6E4}">
                <adec:decorative xmlns:adec="http://schemas.microsoft.com/office/drawing/2017/decorative" val="0"/>
              </a:ext>
            </a:extLst>
          </p:cNvPr>
          <p:cNvPicPr>
            <a:picLocks/>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3592766" y="3464037"/>
            <a:ext cx="228600" cy="228600"/>
          </a:xfrm>
          <a:prstGeom prst="rect">
            <a:avLst/>
          </a:prstGeom>
        </p:spPr>
      </p:pic>
      <p:sp>
        <p:nvSpPr>
          <p:cNvPr id="86" name="TextBox 85">
            <a:extLst>
              <a:ext uri="{FF2B5EF4-FFF2-40B4-BE49-F238E27FC236}">
                <a16:creationId xmlns:a16="http://schemas.microsoft.com/office/drawing/2014/main" id="{7FC0E191-1689-A8EE-33F5-BF6BA0DDDB0C}"/>
              </a:ext>
              <a:ext uri="{C183D7F6-B498-43B3-948B-1728B52AA6E4}">
                <adec:decorative xmlns:adec="http://schemas.microsoft.com/office/drawing/2017/decorative" val="0"/>
              </a:ext>
            </a:extLst>
          </p:cNvPr>
          <p:cNvSpPr txBox="1"/>
          <p:nvPr/>
        </p:nvSpPr>
        <p:spPr>
          <a:xfrm>
            <a:off x="3862960" y="3493699"/>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Générer des idées</a:t>
            </a:r>
          </a:p>
        </p:txBody>
      </p:sp>
      <p:sp>
        <p:nvSpPr>
          <p:cNvPr id="87" name="TextBox 86">
            <a:extLst>
              <a:ext uri="{FF2B5EF4-FFF2-40B4-BE49-F238E27FC236}">
                <a16:creationId xmlns:a16="http://schemas.microsoft.com/office/drawing/2014/main" id="{4A1B364C-DCCB-EF86-94FD-D61914DB6BBE}"/>
              </a:ext>
              <a:ext uri="{C183D7F6-B498-43B3-948B-1728B52AA6E4}">
                <adec:decorative xmlns:adec="http://schemas.microsoft.com/office/drawing/2017/decorative" val="0"/>
              </a:ext>
            </a:extLst>
          </p:cNvPr>
          <p:cNvSpPr txBox="1"/>
          <p:nvPr/>
        </p:nvSpPr>
        <p:spPr>
          <a:xfrm>
            <a:off x="3597835" y="3783631"/>
            <a:ext cx="2277869" cy="446276"/>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Créer une présentation pour montrer comment </a:t>
            </a:r>
            <a:r>
              <a:rPr kumimoji="0" lang="fr-FR" sz="900" b="0" i="0" u="none" strike="noStrike" cap="none" normalizeH="0" baseline="0" noProof="0">
                <a:ln>
                  <a:noFill/>
                </a:ln>
                <a:solidFill>
                  <a:prstClr val="black"/>
                </a:solidFill>
                <a:effectLst/>
                <a:uLnTx/>
                <a:uFillTx/>
                <a:latin typeface="Segoe UI"/>
                <a:ea typeface="+mn-ea"/>
                <a:cs typeface="+mn-cs"/>
              </a:rPr>
              <a:t>[travailler efficacement comme bénévole pour une organisation à but non lucratif] </a:t>
            </a:r>
            <a:r>
              <a:rPr kumimoji="0" lang="fr-FR" sz="1000" b="0" i="0" u="none" strike="noStrike" cap="none" normalizeH="0" baseline="0" noProof="0">
                <a:ln>
                  <a:noFill/>
                </a:ln>
                <a:solidFill>
                  <a:prstClr val="black"/>
                </a:solidFill>
                <a:effectLst/>
                <a:uLnTx/>
                <a:uFillTx/>
                <a:latin typeface="Segoe UI"/>
                <a:ea typeface="+mn-ea"/>
                <a:cs typeface="+mn-cs"/>
              </a:rPr>
              <a:t>avec une diapositive sur l'impact</a:t>
            </a:r>
          </a:p>
        </p:txBody>
      </p:sp>
      <p:grpSp>
        <p:nvGrpSpPr>
          <p:cNvPr id="7" name="Group 6" descr="PowerPoint logo">
            <a:extLst>
              <a:ext uri="{FF2B5EF4-FFF2-40B4-BE49-F238E27FC236}">
                <a16:creationId xmlns:a16="http://schemas.microsoft.com/office/drawing/2014/main" id="{3CC6A341-B58E-A0F4-3276-3738EDF7805A}"/>
              </a:ext>
              <a:ext uri="{C183D7F6-B498-43B3-948B-1728B52AA6E4}">
                <adec:decorative xmlns:adec="http://schemas.microsoft.com/office/drawing/2017/decorative" val="0"/>
              </a:ext>
            </a:extLst>
          </p:cNvPr>
          <p:cNvGrpSpPr>
            <a:grpSpLocks/>
          </p:cNvGrpSpPr>
          <p:nvPr/>
        </p:nvGrpSpPr>
        <p:grpSpPr>
          <a:xfrm>
            <a:off x="3495689" y="4335415"/>
            <a:ext cx="346134" cy="346134"/>
            <a:chOff x="9021721" y="8381781"/>
            <a:chExt cx="534543" cy="534543"/>
          </a:xfrm>
        </p:grpSpPr>
        <p:sp>
          <p:nvSpPr>
            <p:cNvPr id="8" name="Rounded Rectangle 46">
              <a:extLst>
                <a:ext uri="{FF2B5EF4-FFF2-40B4-BE49-F238E27FC236}">
                  <a16:creationId xmlns:a16="http://schemas.microsoft.com/office/drawing/2014/main" id="{882BAC14-5980-7DE6-057E-374C38DDAAD1}"/>
                </a:ext>
              </a:extLst>
            </p:cNvPr>
            <p:cNvSpPr/>
            <p:nvPr/>
          </p:nvSpPr>
          <p:spPr bwMode="auto">
            <a:xfrm>
              <a:off x="9021721"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9" name="Picture 4" descr="Microsoft PowerPoint Logo - PNG and Vector - Logo Download">
              <a:hlinkClick r:id="rId7"/>
              <a:extLst>
                <a:ext uri="{FF2B5EF4-FFF2-40B4-BE49-F238E27FC236}">
                  <a16:creationId xmlns:a16="http://schemas.microsoft.com/office/drawing/2014/main" id="{6A024D81-FEF1-4223-8F9A-776055F2913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132039" y="8503049"/>
              <a:ext cx="313907" cy="292007"/>
            </a:xfrm>
            <a:prstGeom prst="rect">
              <a:avLst/>
            </a:prstGeom>
            <a:noFill/>
            <a:extLst>
              <a:ext uri="{909E8E84-426E-40DD-AFC4-6F175D3DCCD1}">
                <a14:hiddenFill xmlns:a14="http://schemas.microsoft.com/office/drawing/2010/main">
                  <a:solidFill>
                    <a:srgbClr val="FFFFFF"/>
                  </a:solidFill>
                </a14:hiddenFill>
              </a:ext>
            </a:extLst>
          </p:spPr>
        </p:pic>
      </p:grpSp>
      <p:pic>
        <p:nvPicPr>
          <p:cNvPr id="91" name="Graphic 90" descr="Icon of notes with a pencil">
            <a:extLst>
              <a:ext uri="{FF2B5EF4-FFF2-40B4-BE49-F238E27FC236}">
                <a16:creationId xmlns:a16="http://schemas.microsoft.com/office/drawing/2014/main" id="{02A57621-A59E-68E3-6040-62A0B6092EA3}"/>
              </a:ext>
              <a:ext uri="{C183D7F6-B498-43B3-948B-1728B52AA6E4}">
                <adec:decorative xmlns:adec="http://schemas.microsoft.com/office/drawing/2017/decorative" val="0"/>
              </a:ext>
            </a:extLst>
          </p:cNvPr>
          <p:cNvPicPr>
            <a:picLocks/>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301410" y="3464038"/>
            <a:ext cx="228600" cy="228600"/>
          </a:xfrm>
          <a:prstGeom prst="rect">
            <a:avLst/>
          </a:prstGeom>
        </p:spPr>
      </p:pic>
      <p:sp>
        <p:nvSpPr>
          <p:cNvPr id="92" name="TextBox 91">
            <a:extLst>
              <a:ext uri="{FF2B5EF4-FFF2-40B4-BE49-F238E27FC236}">
                <a16:creationId xmlns:a16="http://schemas.microsoft.com/office/drawing/2014/main" id="{DDBD85A0-62FE-811C-7806-308989115403}"/>
              </a:ext>
              <a:ext uri="{C183D7F6-B498-43B3-948B-1728B52AA6E4}">
                <adec:decorative xmlns:adec="http://schemas.microsoft.com/office/drawing/2017/decorative" val="0"/>
              </a:ext>
            </a:extLst>
          </p:cNvPr>
          <p:cNvSpPr txBox="1"/>
          <p:nvPr/>
        </p:nvSpPr>
        <p:spPr>
          <a:xfrm>
            <a:off x="6571603" y="3493699"/>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Créer des présentations</a:t>
            </a:r>
          </a:p>
        </p:txBody>
      </p:sp>
      <p:sp>
        <p:nvSpPr>
          <p:cNvPr id="93" name="TextBox 92">
            <a:extLst>
              <a:ext uri="{FF2B5EF4-FFF2-40B4-BE49-F238E27FC236}">
                <a16:creationId xmlns:a16="http://schemas.microsoft.com/office/drawing/2014/main" id="{0FD58E3B-737D-34CB-C698-668F84AC76E6}"/>
              </a:ext>
              <a:ext uri="{C183D7F6-B498-43B3-948B-1728B52AA6E4}">
                <adec:decorative xmlns:adec="http://schemas.microsoft.com/office/drawing/2017/decorative" val="0"/>
              </a:ext>
            </a:extLst>
          </p:cNvPr>
          <p:cNvSpPr txBox="1"/>
          <p:nvPr/>
        </p:nvSpPr>
        <p:spPr>
          <a:xfrm>
            <a:off x="6306478" y="3783631"/>
            <a:ext cx="2277869" cy="3077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Créer une nouvelle présentation à partir du </a:t>
            </a:r>
          </a:p>
        </p:txBody>
      </p:sp>
      <p:grpSp>
        <p:nvGrpSpPr>
          <p:cNvPr id="19" name="Group 18" descr="PowerPoint logo">
            <a:extLst>
              <a:ext uri="{FF2B5EF4-FFF2-40B4-BE49-F238E27FC236}">
                <a16:creationId xmlns:a16="http://schemas.microsoft.com/office/drawing/2014/main" id="{B941355B-5046-A232-CB78-5A59520181A6}"/>
              </a:ext>
              <a:ext uri="{C183D7F6-B498-43B3-948B-1728B52AA6E4}">
                <adec:decorative xmlns:adec="http://schemas.microsoft.com/office/drawing/2017/decorative" val="0"/>
              </a:ext>
            </a:extLst>
          </p:cNvPr>
          <p:cNvGrpSpPr>
            <a:grpSpLocks/>
          </p:cNvGrpSpPr>
          <p:nvPr/>
        </p:nvGrpSpPr>
        <p:grpSpPr>
          <a:xfrm>
            <a:off x="6204332" y="4335415"/>
            <a:ext cx="346134" cy="346134"/>
            <a:chOff x="9021721" y="8381781"/>
            <a:chExt cx="534543" cy="534543"/>
          </a:xfrm>
        </p:grpSpPr>
        <p:sp>
          <p:nvSpPr>
            <p:cNvPr id="20" name="Rounded Rectangle 46">
              <a:extLst>
                <a:ext uri="{FF2B5EF4-FFF2-40B4-BE49-F238E27FC236}">
                  <a16:creationId xmlns:a16="http://schemas.microsoft.com/office/drawing/2014/main" id="{183F3141-CEFD-EBDC-714A-7156723C66C6}"/>
                </a:ext>
              </a:extLst>
            </p:cNvPr>
            <p:cNvSpPr/>
            <p:nvPr/>
          </p:nvSpPr>
          <p:spPr bwMode="auto">
            <a:xfrm>
              <a:off x="9021721"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21" name="Picture 4" descr="Microsoft PowerPoint Logo - PNG and Vector - Logo Download">
              <a:hlinkClick r:id="rId7"/>
              <a:extLst>
                <a:ext uri="{FF2B5EF4-FFF2-40B4-BE49-F238E27FC236}">
                  <a16:creationId xmlns:a16="http://schemas.microsoft.com/office/drawing/2014/main" id="{DB83052F-6AEB-B2D3-827B-C2080D351474}"/>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132039" y="8503049"/>
              <a:ext cx="313907" cy="292007"/>
            </a:xfrm>
            <a:prstGeom prst="rect">
              <a:avLst/>
            </a:prstGeom>
            <a:noFill/>
            <a:extLst>
              <a:ext uri="{909E8E84-426E-40DD-AFC4-6F175D3DCCD1}">
                <a14:hiddenFill xmlns:a14="http://schemas.microsoft.com/office/drawing/2010/main">
                  <a:solidFill>
                    <a:srgbClr val="FFFFFF"/>
                  </a:solidFill>
                </a14:hiddenFill>
              </a:ext>
            </a:extLst>
          </p:spPr>
        </p:pic>
      </p:grpSp>
      <p:pic>
        <p:nvPicPr>
          <p:cNvPr id="97" name="Graphic 96" descr="Icon of questions chat bubble">
            <a:extLst>
              <a:ext uri="{FF2B5EF4-FFF2-40B4-BE49-F238E27FC236}">
                <a16:creationId xmlns:a16="http://schemas.microsoft.com/office/drawing/2014/main" id="{0503FD61-0EB3-4CE0-476B-A48815BD1247}"/>
              </a:ext>
              <a:ext uri="{C183D7F6-B498-43B3-948B-1728B52AA6E4}">
                <adec:decorative xmlns:adec="http://schemas.microsoft.com/office/drawing/2017/decorative" val="0"/>
              </a:ext>
            </a:extLst>
          </p:cNvPr>
          <p:cNvPicPr>
            <a:picLocks/>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9010053" y="3464038"/>
            <a:ext cx="228600" cy="228600"/>
          </a:xfrm>
          <a:prstGeom prst="rect">
            <a:avLst/>
          </a:prstGeom>
        </p:spPr>
      </p:pic>
      <p:sp>
        <p:nvSpPr>
          <p:cNvPr id="98" name="TextBox 97">
            <a:extLst>
              <a:ext uri="{FF2B5EF4-FFF2-40B4-BE49-F238E27FC236}">
                <a16:creationId xmlns:a16="http://schemas.microsoft.com/office/drawing/2014/main" id="{A569E676-4248-F646-5CA1-0E09E49F9BB8}"/>
              </a:ext>
              <a:ext uri="{C183D7F6-B498-43B3-948B-1728B52AA6E4}">
                <adec:decorative xmlns:adec="http://schemas.microsoft.com/office/drawing/2017/decorative" val="0"/>
              </a:ext>
            </a:extLst>
          </p:cNvPr>
          <p:cNvSpPr txBox="1"/>
          <p:nvPr/>
        </p:nvSpPr>
        <p:spPr>
          <a:xfrm>
            <a:off x="9280246" y="3493699"/>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Organiser vos pensées</a:t>
            </a:r>
          </a:p>
        </p:txBody>
      </p:sp>
      <p:sp>
        <p:nvSpPr>
          <p:cNvPr id="99" name="TextBox 98">
            <a:extLst>
              <a:ext uri="{FF2B5EF4-FFF2-40B4-BE49-F238E27FC236}">
                <a16:creationId xmlns:a16="http://schemas.microsoft.com/office/drawing/2014/main" id="{1B5BB731-7B25-AC6D-D399-F53A8A5B1130}"/>
              </a:ext>
              <a:ext uri="{C183D7F6-B498-43B3-948B-1728B52AA6E4}">
                <adec:decorative xmlns:adec="http://schemas.microsoft.com/office/drawing/2017/decorative" val="0"/>
              </a:ext>
            </a:extLst>
          </p:cNvPr>
          <p:cNvSpPr txBox="1"/>
          <p:nvPr/>
        </p:nvSpPr>
        <p:spPr>
          <a:xfrm>
            <a:off x="9015121" y="3783631"/>
            <a:ext cx="2277869" cy="153888"/>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Diviser cette présentation en sections</a:t>
            </a:r>
          </a:p>
        </p:txBody>
      </p:sp>
      <p:grpSp>
        <p:nvGrpSpPr>
          <p:cNvPr id="28" name="Group 27" descr="PowerPoint logo">
            <a:extLst>
              <a:ext uri="{FF2B5EF4-FFF2-40B4-BE49-F238E27FC236}">
                <a16:creationId xmlns:a16="http://schemas.microsoft.com/office/drawing/2014/main" id="{F21B566B-B7B9-C488-C997-58037854CAB2}"/>
              </a:ext>
              <a:ext uri="{C183D7F6-B498-43B3-948B-1728B52AA6E4}">
                <adec:decorative xmlns:adec="http://schemas.microsoft.com/office/drawing/2017/decorative" val="0"/>
              </a:ext>
            </a:extLst>
          </p:cNvPr>
          <p:cNvGrpSpPr>
            <a:grpSpLocks/>
          </p:cNvGrpSpPr>
          <p:nvPr/>
        </p:nvGrpSpPr>
        <p:grpSpPr>
          <a:xfrm>
            <a:off x="8912975" y="4335415"/>
            <a:ext cx="346134" cy="346134"/>
            <a:chOff x="9021721" y="8381781"/>
            <a:chExt cx="534543" cy="534543"/>
          </a:xfrm>
        </p:grpSpPr>
        <p:sp>
          <p:nvSpPr>
            <p:cNvPr id="29" name="Rounded Rectangle 46">
              <a:extLst>
                <a:ext uri="{FF2B5EF4-FFF2-40B4-BE49-F238E27FC236}">
                  <a16:creationId xmlns:a16="http://schemas.microsoft.com/office/drawing/2014/main" id="{2EA1507B-C82E-C086-54F4-2FBEFA419C13}"/>
                </a:ext>
              </a:extLst>
            </p:cNvPr>
            <p:cNvSpPr/>
            <p:nvPr/>
          </p:nvSpPr>
          <p:spPr bwMode="auto">
            <a:xfrm>
              <a:off x="9021721"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0" name="Picture 4" descr="Microsoft PowerPoint Logo - PNG and Vector - Logo Download">
              <a:hlinkClick r:id="rId7"/>
              <a:extLst>
                <a:ext uri="{FF2B5EF4-FFF2-40B4-BE49-F238E27FC236}">
                  <a16:creationId xmlns:a16="http://schemas.microsoft.com/office/drawing/2014/main" id="{16795363-3ABD-46C5-B39C-B32302A5F304}"/>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132039" y="8503049"/>
              <a:ext cx="313907" cy="292007"/>
            </a:xfrm>
            <a:prstGeom prst="rect">
              <a:avLst/>
            </a:prstGeom>
            <a:noFill/>
            <a:extLst>
              <a:ext uri="{909E8E84-426E-40DD-AFC4-6F175D3DCCD1}">
                <a14:hiddenFill xmlns:a14="http://schemas.microsoft.com/office/drawing/2010/main">
                  <a:solidFill>
                    <a:srgbClr val="FFFFFF"/>
                  </a:solidFill>
                </a14:hiddenFill>
              </a:ext>
            </a:extLst>
          </p:spPr>
        </p:pic>
      </p:grpSp>
      <p:pic>
        <p:nvPicPr>
          <p:cNvPr id="103" name="Graphic 102" descr="Icon of notes with a pencil">
            <a:extLst>
              <a:ext uri="{FF2B5EF4-FFF2-40B4-BE49-F238E27FC236}">
                <a16:creationId xmlns:a16="http://schemas.microsoft.com/office/drawing/2014/main" id="{8E2D7620-F6FF-C4BD-949F-597F042672A0}"/>
              </a:ext>
              <a:ext uri="{C183D7F6-B498-43B3-948B-1728B52AA6E4}">
                <adec:decorative xmlns:adec="http://schemas.microsoft.com/office/drawing/2017/decorative" val="0"/>
              </a:ext>
            </a:extLst>
          </p:cNvPr>
          <p:cNvPicPr>
            <a:picLocks/>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84124" y="5076144"/>
            <a:ext cx="228600" cy="228600"/>
          </a:xfrm>
          <a:prstGeom prst="rect">
            <a:avLst/>
          </a:prstGeom>
        </p:spPr>
      </p:pic>
      <p:sp>
        <p:nvSpPr>
          <p:cNvPr id="104" name="TextBox 103">
            <a:extLst>
              <a:ext uri="{FF2B5EF4-FFF2-40B4-BE49-F238E27FC236}">
                <a16:creationId xmlns:a16="http://schemas.microsoft.com/office/drawing/2014/main" id="{53FE7205-FB99-BB6F-35EF-B552F75FB591}"/>
              </a:ext>
              <a:ext uri="{C183D7F6-B498-43B3-948B-1728B52AA6E4}">
                <adec:decorative xmlns:adec="http://schemas.microsoft.com/office/drawing/2017/decorative" val="0"/>
              </a:ext>
            </a:extLst>
          </p:cNvPr>
          <p:cNvSpPr txBox="1"/>
          <p:nvPr/>
        </p:nvSpPr>
        <p:spPr>
          <a:xfrm>
            <a:off x="1154317" y="5105806"/>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Réécrire cette diapositive</a:t>
            </a:r>
          </a:p>
        </p:txBody>
      </p:sp>
      <p:sp>
        <p:nvSpPr>
          <p:cNvPr id="105" name="TextBox 104">
            <a:extLst>
              <a:ext uri="{FF2B5EF4-FFF2-40B4-BE49-F238E27FC236}">
                <a16:creationId xmlns:a16="http://schemas.microsoft.com/office/drawing/2014/main" id="{8789B675-6EE1-6F39-2064-8DCA2C7EB030}"/>
              </a:ext>
              <a:ext uri="{C183D7F6-B498-43B3-948B-1728B52AA6E4}">
                <adec:decorative xmlns:adec="http://schemas.microsoft.com/office/drawing/2017/decorative" val="0"/>
              </a:ext>
            </a:extLst>
          </p:cNvPr>
          <p:cNvSpPr txBox="1"/>
          <p:nvPr/>
        </p:nvSpPr>
        <p:spPr>
          <a:xfrm>
            <a:off x="889192" y="5395738"/>
            <a:ext cx="2277869" cy="153888"/>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Réécrire la diapositive pour la rendre plus convaincante</a:t>
            </a:r>
          </a:p>
        </p:txBody>
      </p:sp>
      <p:grpSp>
        <p:nvGrpSpPr>
          <p:cNvPr id="40" name="Group 39" descr="PowerPoint logo">
            <a:extLst>
              <a:ext uri="{FF2B5EF4-FFF2-40B4-BE49-F238E27FC236}">
                <a16:creationId xmlns:a16="http://schemas.microsoft.com/office/drawing/2014/main" id="{0967B60E-A777-458E-F83F-5FC60E6D6E8A}"/>
              </a:ext>
              <a:ext uri="{C183D7F6-B498-43B3-948B-1728B52AA6E4}">
                <adec:decorative xmlns:adec="http://schemas.microsoft.com/office/drawing/2017/decorative" val="0"/>
              </a:ext>
            </a:extLst>
          </p:cNvPr>
          <p:cNvGrpSpPr>
            <a:grpSpLocks/>
          </p:cNvGrpSpPr>
          <p:nvPr/>
        </p:nvGrpSpPr>
        <p:grpSpPr>
          <a:xfrm>
            <a:off x="787046" y="5947521"/>
            <a:ext cx="346134" cy="346134"/>
            <a:chOff x="9021721" y="8381781"/>
            <a:chExt cx="534543" cy="534543"/>
          </a:xfrm>
        </p:grpSpPr>
        <p:sp>
          <p:nvSpPr>
            <p:cNvPr id="41" name="Rounded Rectangle 46">
              <a:extLst>
                <a:ext uri="{FF2B5EF4-FFF2-40B4-BE49-F238E27FC236}">
                  <a16:creationId xmlns:a16="http://schemas.microsoft.com/office/drawing/2014/main" id="{D3E8CBEB-457A-AB34-68DD-67B9E7DB4CC1}"/>
                </a:ext>
              </a:extLst>
            </p:cNvPr>
            <p:cNvSpPr/>
            <p:nvPr/>
          </p:nvSpPr>
          <p:spPr bwMode="auto">
            <a:xfrm>
              <a:off x="9021721"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42" name="Picture 4" descr="Microsoft PowerPoint Logo - PNG and Vector - Logo Download">
              <a:hlinkClick r:id="rId7"/>
              <a:extLst>
                <a:ext uri="{FF2B5EF4-FFF2-40B4-BE49-F238E27FC236}">
                  <a16:creationId xmlns:a16="http://schemas.microsoft.com/office/drawing/2014/main" id="{7544B176-E85C-BAF8-54AE-233F8F3FABA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132039" y="8503049"/>
              <a:ext cx="313907" cy="292007"/>
            </a:xfrm>
            <a:prstGeom prst="rect">
              <a:avLst/>
            </a:prstGeom>
            <a:noFill/>
            <a:extLst>
              <a:ext uri="{909E8E84-426E-40DD-AFC4-6F175D3DCCD1}">
                <a14:hiddenFill xmlns:a14="http://schemas.microsoft.com/office/drawing/2010/main">
                  <a:solidFill>
                    <a:srgbClr val="FFFFFF"/>
                  </a:solidFill>
                </a14:hiddenFill>
              </a:ext>
            </a:extLst>
          </p:spPr>
        </p:pic>
      </p:grpSp>
      <p:pic>
        <p:nvPicPr>
          <p:cNvPr id="109" name="Graphic 108" descr="Icon of questions chat bubble">
            <a:extLst>
              <a:ext uri="{FF2B5EF4-FFF2-40B4-BE49-F238E27FC236}">
                <a16:creationId xmlns:a16="http://schemas.microsoft.com/office/drawing/2014/main" id="{D697DF92-BAD2-22D5-2C23-BE9319705146}"/>
              </a:ext>
              <a:ext uri="{C183D7F6-B498-43B3-948B-1728B52AA6E4}">
                <adec:decorative xmlns:adec="http://schemas.microsoft.com/office/drawing/2017/decorative" val="0"/>
              </a:ext>
            </a:extLst>
          </p:cNvPr>
          <p:cNvPicPr>
            <a:picLocks/>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3592767" y="5076144"/>
            <a:ext cx="228600" cy="228600"/>
          </a:xfrm>
          <a:prstGeom prst="rect">
            <a:avLst/>
          </a:prstGeom>
        </p:spPr>
      </p:pic>
      <p:sp>
        <p:nvSpPr>
          <p:cNvPr id="110" name="TextBox 109">
            <a:extLst>
              <a:ext uri="{FF2B5EF4-FFF2-40B4-BE49-F238E27FC236}">
                <a16:creationId xmlns:a16="http://schemas.microsoft.com/office/drawing/2014/main" id="{5F9F28DC-CBB6-4789-789D-C98F5C73DDE5}"/>
              </a:ext>
              <a:ext uri="{C183D7F6-B498-43B3-948B-1728B52AA6E4}">
                <adec:decorative xmlns:adec="http://schemas.microsoft.com/office/drawing/2017/decorative" val="0"/>
              </a:ext>
            </a:extLst>
          </p:cNvPr>
          <p:cNvSpPr txBox="1"/>
          <p:nvPr/>
        </p:nvSpPr>
        <p:spPr>
          <a:xfrm>
            <a:off x="3862960" y="5105806"/>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Garder le cap</a:t>
            </a:r>
          </a:p>
        </p:txBody>
      </p:sp>
      <p:sp>
        <p:nvSpPr>
          <p:cNvPr id="111" name="TextBox 110">
            <a:extLst>
              <a:ext uri="{FF2B5EF4-FFF2-40B4-BE49-F238E27FC236}">
                <a16:creationId xmlns:a16="http://schemas.microsoft.com/office/drawing/2014/main" id="{D2BC6A9E-0BD5-2773-5915-C93809AE337B}"/>
              </a:ext>
              <a:ext uri="{C183D7F6-B498-43B3-948B-1728B52AA6E4}">
                <adec:decorative xmlns:adec="http://schemas.microsoft.com/office/drawing/2017/decorative" val="0"/>
              </a:ext>
            </a:extLst>
          </p:cNvPr>
          <p:cNvSpPr txBox="1"/>
          <p:nvPr/>
        </p:nvSpPr>
        <p:spPr>
          <a:xfrm>
            <a:off x="3597835" y="5395738"/>
            <a:ext cx="1032334" cy="153888"/>
          </a:xfrm>
          <a:prstGeom prst="rect">
            <a:avLst/>
          </a:prstGeom>
          <a:noFill/>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Afficher les actions</a:t>
            </a:r>
          </a:p>
        </p:txBody>
      </p:sp>
      <p:grpSp>
        <p:nvGrpSpPr>
          <p:cNvPr id="13" name="Group 12" descr="PowerPoint logo">
            <a:extLst>
              <a:ext uri="{FF2B5EF4-FFF2-40B4-BE49-F238E27FC236}">
                <a16:creationId xmlns:a16="http://schemas.microsoft.com/office/drawing/2014/main" id="{656F7BD1-1473-487C-F967-7C3F8D246508}"/>
              </a:ext>
              <a:ext uri="{C183D7F6-B498-43B3-948B-1728B52AA6E4}">
                <adec:decorative xmlns:adec="http://schemas.microsoft.com/office/drawing/2017/decorative" val="0"/>
              </a:ext>
            </a:extLst>
          </p:cNvPr>
          <p:cNvGrpSpPr>
            <a:grpSpLocks/>
          </p:cNvGrpSpPr>
          <p:nvPr/>
        </p:nvGrpSpPr>
        <p:grpSpPr>
          <a:xfrm>
            <a:off x="3495689" y="5947521"/>
            <a:ext cx="346134" cy="346134"/>
            <a:chOff x="9021721" y="8381781"/>
            <a:chExt cx="534543" cy="534543"/>
          </a:xfrm>
        </p:grpSpPr>
        <p:sp>
          <p:nvSpPr>
            <p:cNvPr id="14" name="Rounded Rectangle 46">
              <a:extLst>
                <a:ext uri="{FF2B5EF4-FFF2-40B4-BE49-F238E27FC236}">
                  <a16:creationId xmlns:a16="http://schemas.microsoft.com/office/drawing/2014/main" id="{65471DBF-0006-9F9E-2D8C-496D20965673}"/>
                </a:ext>
              </a:extLst>
            </p:cNvPr>
            <p:cNvSpPr/>
            <p:nvPr/>
          </p:nvSpPr>
          <p:spPr bwMode="auto">
            <a:xfrm>
              <a:off x="9021721"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5" name="Picture 4" descr="Microsoft PowerPoint Logo - PNG and Vector - Logo Download">
              <a:hlinkClick r:id="rId7"/>
              <a:extLst>
                <a:ext uri="{FF2B5EF4-FFF2-40B4-BE49-F238E27FC236}">
                  <a16:creationId xmlns:a16="http://schemas.microsoft.com/office/drawing/2014/main" id="{37FD7598-76CB-A8A4-8AE9-C0866B36020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132039" y="8503049"/>
              <a:ext cx="313907" cy="292007"/>
            </a:xfrm>
            <a:prstGeom prst="rect">
              <a:avLst/>
            </a:prstGeom>
            <a:noFill/>
            <a:extLst>
              <a:ext uri="{909E8E84-426E-40DD-AFC4-6F175D3DCCD1}">
                <a14:hiddenFill xmlns:a14="http://schemas.microsoft.com/office/drawing/2010/main">
                  <a:solidFill>
                    <a:srgbClr val="FFFFFF"/>
                  </a:solidFill>
                </a14:hiddenFill>
              </a:ext>
            </a:extLst>
          </p:spPr>
        </p:pic>
      </p:grpSp>
      <p:pic>
        <p:nvPicPr>
          <p:cNvPr id="143" name="Graphic 142" descr="Icon of a bulb">
            <a:extLst>
              <a:ext uri="{FF2B5EF4-FFF2-40B4-BE49-F238E27FC236}">
                <a16:creationId xmlns:a16="http://schemas.microsoft.com/office/drawing/2014/main" id="{8AF2873E-E0DC-6A22-C438-ED1CCB6A5EC6}"/>
              </a:ext>
              <a:ext uri="{C183D7F6-B498-43B3-948B-1728B52AA6E4}">
                <adec:decorative xmlns:adec="http://schemas.microsoft.com/office/drawing/2017/decorative" val="0"/>
              </a:ext>
            </a:extLst>
          </p:cNvPr>
          <p:cNvPicPr>
            <a:picLocks/>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6301410" y="5076144"/>
            <a:ext cx="228600" cy="228600"/>
          </a:xfrm>
          <a:prstGeom prst="rect">
            <a:avLst/>
          </a:prstGeom>
        </p:spPr>
      </p:pic>
      <p:sp>
        <p:nvSpPr>
          <p:cNvPr id="116" name="TextBox 115">
            <a:extLst>
              <a:ext uri="{FF2B5EF4-FFF2-40B4-BE49-F238E27FC236}">
                <a16:creationId xmlns:a16="http://schemas.microsoft.com/office/drawing/2014/main" id="{55D6C74C-1524-0406-0316-C443F88A6580}"/>
              </a:ext>
              <a:ext uri="{C183D7F6-B498-43B3-948B-1728B52AA6E4}">
                <adec:decorative xmlns:adec="http://schemas.microsoft.com/office/drawing/2017/decorative" val="0"/>
              </a:ext>
            </a:extLst>
          </p:cNvPr>
          <p:cNvSpPr txBox="1"/>
          <p:nvPr/>
        </p:nvSpPr>
        <p:spPr>
          <a:xfrm>
            <a:off x="6571603" y="5105806"/>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Extraire des informations clés</a:t>
            </a:r>
          </a:p>
        </p:txBody>
      </p:sp>
      <p:sp>
        <p:nvSpPr>
          <p:cNvPr id="117" name="TextBox 116">
            <a:extLst>
              <a:ext uri="{FF2B5EF4-FFF2-40B4-BE49-F238E27FC236}">
                <a16:creationId xmlns:a16="http://schemas.microsoft.com/office/drawing/2014/main" id="{994AA1BB-A5FA-CFC7-7516-0EA5BCFE8E41}"/>
              </a:ext>
              <a:ext uri="{C183D7F6-B498-43B3-948B-1728B52AA6E4}">
                <adec:decorative xmlns:adec="http://schemas.microsoft.com/office/drawing/2017/decorative" val="0"/>
              </a:ext>
            </a:extLst>
          </p:cNvPr>
          <p:cNvSpPr txBox="1"/>
          <p:nvPr/>
        </p:nvSpPr>
        <p:spPr>
          <a:xfrm>
            <a:off x="6306478" y="5395738"/>
            <a:ext cx="1611018" cy="153888"/>
          </a:xfrm>
          <a:prstGeom prst="rect">
            <a:avLst/>
          </a:prstGeom>
          <a:noFill/>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Résumer cette présentation</a:t>
            </a:r>
          </a:p>
        </p:txBody>
      </p:sp>
      <p:grpSp>
        <p:nvGrpSpPr>
          <p:cNvPr id="16" name="Group 15" descr="PowerPoint logo">
            <a:extLst>
              <a:ext uri="{FF2B5EF4-FFF2-40B4-BE49-F238E27FC236}">
                <a16:creationId xmlns:a16="http://schemas.microsoft.com/office/drawing/2014/main" id="{0B89EF92-BA0B-78AA-29B4-CDCE5098A622}"/>
              </a:ext>
              <a:ext uri="{C183D7F6-B498-43B3-948B-1728B52AA6E4}">
                <adec:decorative xmlns:adec="http://schemas.microsoft.com/office/drawing/2017/decorative" val="0"/>
              </a:ext>
            </a:extLst>
          </p:cNvPr>
          <p:cNvGrpSpPr>
            <a:grpSpLocks/>
          </p:cNvGrpSpPr>
          <p:nvPr/>
        </p:nvGrpSpPr>
        <p:grpSpPr>
          <a:xfrm>
            <a:off x="6204332" y="5947521"/>
            <a:ext cx="346134" cy="346134"/>
            <a:chOff x="9021721" y="8381781"/>
            <a:chExt cx="534543" cy="534543"/>
          </a:xfrm>
        </p:grpSpPr>
        <p:sp>
          <p:nvSpPr>
            <p:cNvPr id="17" name="Rounded Rectangle 46">
              <a:extLst>
                <a:ext uri="{FF2B5EF4-FFF2-40B4-BE49-F238E27FC236}">
                  <a16:creationId xmlns:a16="http://schemas.microsoft.com/office/drawing/2014/main" id="{85041AC0-51D3-CBB2-EF3D-EBB6DA5F3B27}"/>
                </a:ext>
              </a:extLst>
            </p:cNvPr>
            <p:cNvSpPr/>
            <p:nvPr/>
          </p:nvSpPr>
          <p:spPr bwMode="auto">
            <a:xfrm>
              <a:off x="9021721"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8" name="Picture 4" descr="Microsoft PowerPoint Logo - PNG and Vector - Logo Download">
              <a:hlinkClick r:id="rId7"/>
              <a:extLst>
                <a:ext uri="{FF2B5EF4-FFF2-40B4-BE49-F238E27FC236}">
                  <a16:creationId xmlns:a16="http://schemas.microsoft.com/office/drawing/2014/main" id="{C1704C01-7F10-D5EC-72BF-EAF9B1E1519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132039" y="8503049"/>
              <a:ext cx="313907" cy="292007"/>
            </a:xfrm>
            <a:prstGeom prst="rect">
              <a:avLst/>
            </a:prstGeom>
            <a:noFill/>
            <a:extLst>
              <a:ext uri="{909E8E84-426E-40DD-AFC4-6F175D3DCCD1}">
                <a14:hiddenFill xmlns:a14="http://schemas.microsoft.com/office/drawing/2010/main">
                  <a:solidFill>
                    <a:srgbClr val="FFFFFF"/>
                  </a:solidFill>
                </a14:hiddenFill>
              </a:ext>
            </a:extLst>
          </p:spPr>
        </p:pic>
      </p:grpSp>
      <p:pic>
        <p:nvPicPr>
          <p:cNvPr id="148" name="Graphic 147" descr="Icon of a bulb">
            <a:extLst>
              <a:ext uri="{FF2B5EF4-FFF2-40B4-BE49-F238E27FC236}">
                <a16:creationId xmlns:a16="http://schemas.microsoft.com/office/drawing/2014/main" id="{98011EC8-273A-CCF1-5BEF-905E0FD85512}"/>
              </a:ext>
              <a:ext uri="{C183D7F6-B498-43B3-948B-1728B52AA6E4}">
                <adec:decorative xmlns:adec="http://schemas.microsoft.com/office/drawing/2017/decorative" val="0"/>
              </a:ext>
            </a:extLst>
          </p:cNvPr>
          <p:cNvPicPr>
            <a:picLocks/>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9010053" y="5076144"/>
            <a:ext cx="228600" cy="228600"/>
          </a:xfrm>
          <a:prstGeom prst="rect">
            <a:avLst/>
          </a:prstGeom>
        </p:spPr>
      </p:pic>
      <p:sp>
        <p:nvSpPr>
          <p:cNvPr id="122" name="TextBox 121">
            <a:extLst>
              <a:ext uri="{FF2B5EF4-FFF2-40B4-BE49-F238E27FC236}">
                <a16:creationId xmlns:a16="http://schemas.microsoft.com/office/drawing/2014/main" id="{4B5F5939-0DA3-FF99-6FD3-559FB42FF844}"/>
              </a:ext>
              <a:ext uri="{C183D7F6-B498-43B3-948B-1728B52AA6E4}">
                <adec:decorative xmlns:adec="http://schemas.microsoft.com/office/drawing/2017/decorative" val="0"/>
              </a:ext>
            </a:extLst>
          </p:cNvPr>
          <p:cNvSpPr txBox="1"/>
          <p:nvPr/>
        </p:nvSpPr>
        <p:spPr>
          <a:xfrm>
            <a:off x="9280246" y="5105806"/>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Garder le cap</a:t>
            </a:r>
          </a:p>
        </p:txBody>
      </p:sp>
      <p:sp>
        <p:nvSpPr>
          <p:cNvPr id="123" name="TextBox 122">
            <a:extLst>
              <a:ext uri="{FF2B5EF4-FFF2-40B4-BE49-F238E27FC236}">
                <a16:creationId xmlns:a16="http://schemas.microsoft.com/office/drawing/2014/main" id="{4EDD80A6-1CD8-C2E8-E400-20A9789F2CE1}"/>
              </a:ext>
              <a:ext uri="{C183D7F6-B498-43B3-948B-1728B52AA6E4}">
                <adec:decorative xmlns:adec="http://schemas.microsoft.com/office/drawing/2017/decorative" val="0"/>
              </a:ext>
            </a:extLst>
          </p:cNvPr>
          <p:cNvSpPr txBox="1"/>
          <p:nvPr/>
        </p:nvSpPr>
        <p:spPr>
          <a:xfrm>
            <a:off x="9015121" y="5395738"/>
            <a:ext cx="2277869" cy="3077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Quelles sont les dates et les délais mentionnés dans cette présentation ?</a:t>
            </a:r>
          </a:p>
        </p:txBody>
      </p:sp>
      <p:grpSp>
        <p:nvGrpSpPr>
          <p:cNvPr id="31" name="Group 30" descr="PowerPoint logo">
            <a:extLst>
              <a:ext uri="{FF2B5EF4-FFF2-40B4-BE49-F238E27FC236}">
                <a16:creationId xmlns:a16="http://schemas.microsoft.com/office/drawing/2014/main" id="{AA3BEBE0-F1F9-F805-FF40-363D9D3E3526}"/>
              </a:ext>
              <a:ext uri="{C183D7F6-B498-43B3-948B-1728B52AA6E4}">
                <adec:decorative xmlns:adec="http://schemas.microsoft.com/office/drawing/2017/decorative" val="0"/>
              </a:ext>
            </a:extLst>
          </p:cNvPr>
          <p:cNvGrpSpPr>
            <a:grpSpLocks/>
          </p:cNvGrpSpPr>
          <p:nvPr/>
        </p:nvGrpSpPr>
        <p:grpSpPr>
          <a:xfrm>
            <a:off x="8912975" y="5947521"/>
            <a:ext cx="346134" cy="346134"/>
            <a:chOff x="9021721" y="8381781"/>
            <a:chExt cx="534543" cy="534543"/>
          </a:xfrm>
        </p:grpSpPr>
        <p:sp>
          <p:nvSpPr>
            <p:cNvPr id="32" name="Rounded Rectangle 46">
              <a:extLst>
                <a:ext uri="{FF2B5EF4-FFF2-40B4-BE49-F238E27FC236}">
                  <a16:creationId xmlns:a16="http://schemas.microsoft.com/office/drawing/2014/main" id="{12E36C98-5015-8DD8-32DB-F058A3C8A90C}"/>
                </a:ext>
              </a:extLst>
            </p:cNvPr>
            <p:cNvSpPr/>
            <p:nvPr/>
          </p:nvSpPr>
          <p:spPr bwMode="auto">
            <a:xfrm>
              <a:off x="9021721"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3" name="Picture 4" descr="Microsoft PowerPoint Logo - PNG and Vector - Logo Download">
              <a:hlinkClick r:id="rId7"/>
              <a:extLst>
                <a:ext uri="{FF2B5EF4-FFF2-40B4-BE49-F238E27FC236}">
                  <a16:creationId xmlns:a16="http://schemas.microsoft.com/office/drawing/2014/main" id="{0210E56D-2063-50B1-4ACF-2D80104F9913}"/>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132039" y="8503049"/>
              <a:ext cx="313907" cy="292007"/>
            </a:xfrm>
            <a:prstGeom prst="rect">
              <a:avLst/>
            </a:prstGeom>
            <a:noFill/>
            <a:extLst>
              <a:ext uri="{909E8E84-426E-40DD-AFC4-6F175D3DCCD1}">
                <a14:hiddenFill xmlns:a14="http://schemas.microsoft.com/office/drawing/2010/main">
                  <a:solidFill>
                    <a:srgbClr val="FFFFFF"/>
                  </a:solidFill>
                </a14:hiddenFill>
              </a:ext>
            </a:extLst>
          </p:spPr>
        </p:pic>
      </p:grpSp>
      <p:sp>
        <p:nvSpPr>
          <p:cNvPr id="138" name="Rectangle: Rounded Corners 137">
            <a:extLst>
              <a:ext uri="{FF2B5EF4-FFF2-40B4-BE49-F238E27FC236}">
                <a16:creationId xmlns:a16="http://schemas.microsoft.com/office/drawing/2014/main" id="{CCF6EB9C-070A-5434-FA09-DAB6B6CE5C28}"/>
              </a:ext>
              <a:ext uri="{C183D7F6-B498-43B3-948B-1728B52AA6E4}">
                <adec:decorative xmlns:adec="http://schemas.microsoft.com/office/drawing/2017/decorative" val="1"/>
              </a:ext>
            </a:extLst>
          </p:cNvPr>
          <p:cNvSpPr/>
          <p:nvPr/>
        </p:nvSpPr>
        <p:spPr bwMode="auto">
          <a:xfrm>
            <a:off x="6479031" y="3936645"/>
            <a:ext cx="439562" cy="153888"/>
          </a:xfrm>
          <a:prstGeom prst="roundRect">
            <a:avLst/>
          </a:prstGeom>
          <a:solidFill>
            <a:schemeClr val="accent2">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 tIns="9144" rIns="27432" bIns="18288"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Segoe UI" pitchFamily="34" charset="0"/>
                <a:cs typeface="Segoe UI" pitchFamily="34" charset="0"/>
              </a:rPr>
              <a:t>fichier</a:t>
            </a:r>
          </a:p>
        </p:txBody>
      </p:sp>
    </p:spTree>
    <p:extLst>
      <p:ext uri="{BB962C8B-B14F-4D97-AF65-F5344CB8AC3E}">
        <p14:creationId xmlns:p14="http://schemas.microsoft.com/office/powerpoint/2010/main" val="3786384296"/>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E62A7-F191-E6B4-752E-A27FC1B863CF}"/>
              </a:ext>
            </a:extLst>
          </p:cNvPr>
          <p:cNvSpPr>
            <a:spLocks noGrp="1"/>
          </p:cNvSpPr>
          <p:nvPr>
            <p:ph type="title"/>
          </p:nvPr>
        </p:nvSpPr>
        <p:spPr/>
        <p:txBody>
          <a:bodyPr>
            <a:noAutofit/>
          </a:bodyPr>
          <a:lstStyle/>
          <a:p>
            <a:r>
              <a:rPr lang="fr-FR" sz="3200">
                <a:gradFill flip="none" rotWithShape="1">
                  <a:gsLst>
                    <a:gs pos="50000">
                      <a:srgbClr val="8661C5"/>
                    </a:gs>
                    <a:gs pos="0">
                      <a:srgbClr val="3E76D4"/>
                    </a:gs>
                    <a:gs pos="100000">
                      <a:srgbClr val="C73ECC"/>
                    </a:gs>
                  </a:gsLst>
                  <a:lin ang="2700000" scaled="1"/>
                  <a:tileRect/>
                </a:gradFill>
                <a:cs typeface="+mn-cs"/>
              </a:rPr>
              <a:t>Utilisation : Copilot dans Word dans le document</a:t>
            </a:r>
            <a:br>
              <a:rPr lang="fr-FR" sz="3200">
                <a:gradFill flip="none" rotWithShape="1">
                  <a:gsLst>
                    <a:gs pos="50000">
                      <a:srgbClr val="8661C5"/>
                    </a:gs>
                    <a:gs pos="0">
                      <a:srgbClr val="3E76D4"/>
                    </a:gs>
                    <a:gs pos="100000">
                      <a:srgbClr val="C73ECC"/>
                    </a:gs>
                  </a:gsLst>
                  <a:lin ang="2700000" scaled="1"/>
                  <a:tileRect/>
                </a:gradFill>
                <a:cs typeface="+mn-cs"/>
              </a:rPr>
            </a:br>
            <a:r>
              <a:rPr lang="fr-FR" sz="1800">
                <a:cs typeface="Segoe UI Semilight"/>
              </a:rPr>
              <a:t>Notez que les invites affichées peuvent varier</a:t>
            </a:r>
          </a:p>
        </p:txBody>
      </p:sp>
      <p:grpSp>
        <p:nvGrpSpPr>
          <p:cNvPr id="3" name="Group 2" descr="Microsoft Word logo">
            <a:extLst>
              <a:ext uri="{FF2B5EF4-FFF2-40B4-BE49-F238E27FC236}">
                <a16:creationId xmlns:a16="http://schemas.microsoft.com/office/drawing/2014/main" id="{480676C4-8D3E-FC07-ADD4-B12A96696F78}"/>
              </a:ext>
              <a:ext uri="{C183D7F6-B498-43B3-948B-1728B52AA6E4}">
                <adec:decorative xmlns:adec="http://schemas.microsoft.com/office/drawing/2017/decorative" val="0"/>
              </a:ext>
            </a:extLst>
          </p:cNvPr>
          <p:cNvGrpSpPr/>
          <p:nvPr/>
        </p:nvGrpSpPr>
        <p:grpSpPr>
          <a:xfrm>
            <a:off x="9473958" y="457200"/>
            <a:ext cx="534543" cy="534543"/>
            <a:chOff x="1047176" y="8381781"/>
            <a:chExt cx="534543" cy="534543"/>
          </a:xfrm>
        </p:grpSpPr>
        <p:sp>
          <p:nvSpPr>
            <p:cNvPr id="14" name="server_2" title="Icon of a server with a padlock in the lower right corner">
              <a:extLst>
                <a:ext uri="{FF2B5EF4-FFF2-40B4-BE49-F238E27FC236}">
                  <a16:creationId xmlns:a16="http://schemas.microsoft.com/office/drawing/2014/main" id="{569061AC-2C1D-ADD1-DFFE-53EC943664C3}"/>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15" name="Rounded Rectangle 46">
              <a:extLst>
                <a:ext uri="{FF2B5EF4-FFF2-40B4-BE49-F238E27FC236}">
                  <a16:creationId xmlns:a16="http://schemas.microsoft.com/office/drawing/2014/main" id="{6A9A4361-20E1-29A4-68B4-94FFF6CFD496}"/>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6" name="Picture 10" descr="Microsoft Word Logo - PNG and Vector - Logo Download">
              <a:hlinkClick r:id="rId3"/>
              <a:extLst>
                <a:ext uri="{FF2B5EF4-FFF2-40B4-BE49-F238E27FC236}">
                  <a16:creationId xmlns:a16="http://schemas.microsoft.com/office/drawing/2014/main" id="{A27EEDAE-D7CD-61D5-CB3B-AF57841D20B9}"/>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2" descr="Microsoft Copilot logo">
            <a:extLst>
              <a:ext uri="{FF2B5EF4-FFF2-40B4-BE49-F238E27FC236}">
                <a16:creationId xmlns:a16="http://schemas.microsoft.com/office/drawing/2014/main" id="{FAED7FB6-572F-0B37-4ED6-0DE2EEFE54C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6">
            <a:extLst>
              <a:ext uri="{FF2B5EF4-FFF2-40B4-BE49-F238E27FC236}">
                <a16:creationId xmlns:a16="http://schemas.microsoft.com/office/drawing/2014/main" id="{C1FA6618-771E-0917-3F13-567033FCDB85}"/>
              </a:ext>
              <a:ext uri="{C183D7F6-B498-43B3-948B-1728B52AA6E4}">
                <adec:decorative xmlns:adec="http://schemas.microsoft.com/office/drawing/2017/decorative" val="1"/>
              </a:ext>
            </a:extLst>
          </p:cNvPr>
          <p:cNvSpPr/>
          <p:nvPr/>
        </p:nvSpPr>
        <p:spPr bwMode="auto">
          <a:xfrm>
            <a:off x="584200" y="1528200"/>
            <a:ext cx="11025758" cy="5009833"/>
          </a:xfrm>
          <a:prstGeom prst="roundRect">
            <a:avLst>
              <a:gd name="adj" fmla="val 4396"/>
            </a:avLst>
          </a:prstGeom>
          <a:noFill/>
          <a:ln w="9525">
            <a:gradFill>
              <a:gsLst>
                <a:gs pos="37000">
                  <a:srgbClr val="464FEB"/>
                </a:gs>
                <a:gs pos="69000">
                  <a:srgbClr val="47CFFA"/>
                </a:gs>
                <a:gs pos="91000">
                  <a:srgbClr val="B47CF8"/>
                </a:gs>
              </a:gsLst>
              <a:lin ang="3600000" scaled="0"/>
            </a:gra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2" name="TextBox 11">
            <a:extLst>
              <a:ext uri="{FF2B5EF4-FFF2-40B4-BE49-F238E27FC236}">
                <a16:creationId xmlns:a16="http://schemas.microsoft.com/office/drawing/2014/main" id="{06430EC6-59EB-A960-BBE3-3D8789F248A5}"/>
              </a:ext>
            </a:extLst>
          </p:cNvPr>
          <p:cNvSpPr txBox="1">
            <a:spLocks/>
          </p:cNvSpPr>
          <p:nvPr/>
        </p:nvSpPr>
        <p:spPr>
          <a:xfrm>
            <a:off x="685798" y="1624187"/>
            <a:ext cx="4130042" cy="4817858"/>
          </a:xfrm>
          <a:prstGeom prst="roundRect">
            <a:avLst>
              <a:gd name="adj" fmla="val 3392"/>
            </a:avLst>
          </a:prstGeom>
          <a:solidFill>
            <a:schemeClr val="accent1">
              <a:lumMod val="20000"/>
              <a:lumOff val="80000"/>
            </a:schemeClr>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ts val="600"/>
              </a:spcBef>
              <a:spcAft>
                <a:spcPts val="0"/>
              </a:spcAft>
              <a:buClrTx/>
              <a:buSzTx/>
              <a:buFontTx/>
              <a:buNone/>
              <a:tabLst/>
              <a:defRPr/>
            </a:pPr>
            <a:r>
              <a:rPr kumimoji="0" lang="fr-FR" sz="1200" b="1" i="0" u="none" strike="noStrike" cap="none" normalizeH="0" baseline="0" noProof="0">
                <a:ln>
                  <a:noFill/>
                </a:ln>
                <a:solidFill>
                  <a:prstClr val="black"/>
                </a:solidFill>
                <a:effectLst/>
                <a:uLnTx/>
                <a:uFillTx/>
                <a:latin typeface="Segoe UI Semibold"/>
                <a:ea typeface="Aptos" panose="020B0004020202020204" pitchFamily="34" charset="0"/>
                <a:cs typeface="Times New Roman"/>
              </a:rPr>
              <a:t>Exemples de cas d'utilisation</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Transformer un plan ou une idée en texte</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Réécrire le texte existant pour en modifier la longueur, le ton, la formulation</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Ajouter des tableaux à partir du texte</a:t>
            </a:r>
          </a:p>
          <a:p>
            <a:pPr marL="0" marR="0" lvl="0" indent="0" algn="l" defTabSz="932472" rtl="0" eaLnBrk="1" fontAlgn="base" latinLnBrk="0" hangingPunct="1">
              <a:lnSpc>
                <a:spcPct val="100000"/>
              </a:lnSpc>
              <a:spcBef>
                <a:spcPts val="60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Times New Roman"/>
              </a:rPr>
              <a:t>Que pouvez-vous faire dans le document ?</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1" i="0" u="none" strike="noStrike" cap="none" normalizeH="0" baseline="0" noProof="0">
                <a:ln>
                  <a:noFill/>
                </a:ln>
                <a:solidFill>
                  <a:prstClr val="black"/>
                </a:solidFill>
                <a:effectLst/>
                <a:uLnTx/>
                <a:uFillTx/>
                <a:latin typeface="Segoe UI Semibold"/>
                <a:ea typeface="+mn-ea"/>
                <a:cs typeface="Times New Roman"/>
              </a:rPr>
              <a:t>Rédiger avec Copilot </a:t>
            </a:r>
            <a:r>
              <a:rPr kumimoji="0" lang="fr-FR" sz="1100" b="0" i="0" u="none" strike="noStrike" cap="none" normalizeH="0" baseline="0" noProof="0">
                <a:ln>
                  <a:noFill/>
                </a:ln>
                <a:solidFill>
                  <a:prstClr val="black"/>
                </a:solidFill>
                <a:effectLst/>
                <a:uLnTx/>
                <a:uFillTx/>
                <a:latin typeface="Segoe UI"/>
                <a:ea typeface="+mn-ea"/>
                <a:cs typeface="Times New Roman"/>
              </a:rPr>
              <a:t>– Ajouter du contenu au document Word</a:t>
            </a:r>
          </a:p>
          <a:p>
            <a:pPr marL="457200" marR="0" lvl="1" indent="-144463" algn="l" defTabSz="914400" rtl="0" eaLnBrk="1" fontAlgn="auto" latinLnBrk="0" hangingPunct="1">
              <a:lnSpc>
                <a:spcPct val="100000"/>
              </a:lnSpc>
              <a:spcBef>
                <a:spcPts val="400"/>
              </a:spcBef>
              <a:spcAft>
                <a:spcPts val="0"/>
              </a:spcAft>
              <a:buClrTx/>
              <a:buSzTx/>
              <a:buFont typeface="Segoe UI" panose="020B0502040204020203" pitchFamily="34" charset="0"/>
              <a:buChar char="–"/>
              <a:tabLst/>
              <a:defRPr/>
            </a:pPr>
            <a:r>
              <a:rPr kumimoji="0" lang="fr-FR" sz="1000" b="0" i="0" u="none" strike="noStrike" cap="none" normalizeH="0" baseline="0" noProof="0">
                <a:ln>
                  <a:noFill/>
                </a:ln>
                <a:solidFill>
                  <a:prstClr val="black"/>
                </a:solidFill>
                <a:effectLst/>
                <a:uLnTx/>
                <a:uFillTx/>
                <a:latin typeface="Segoe UI"/>
                <a:ea typeface="+mn-ea"/>
                <a:cs typeface="Times New Roman"/>
              </a:rPr>
              <a:t>Commencer à créer du nouveau contenu à partir d'une page blanche en utilisant </a:t>
            </a:r>
            <a:r>
              <a:rPr kumimoji="0" lang="fr-FR" sz="1000" b="1" i="0" u="none" strike="noStrike" cap="none" normalizeH="0" baseline="0" noProof="0">
                <a:ln>
                  <a:noFill/>
                </a:ln>
                <a:solidFill>
                  <a:prstClr val="black"/>
                </a:solidFill>
                <a:effectLst/>
                <a:uLnTx/>
                <a:uFillTx/>
                <a:latin typeface="Segoe UI Semibold"/>
                <a:ea typeface="+mn-ea"/>
                <a:cs typeface="Times New Roman"/>
              </a:rPr>
              <a:t>Faire référence à un fichier</a:t>
            </a:r>
            <a:r>
              <a:rPr kumimoji="0" lang="fr-FR" sz="1000" b="0" i="0" u="none" strike="noStrike" cap="none" normalizeH="0" baseline="0" noProof="0">
                <a:ln>
                  <a:noFill/>
                </a:ln>
                <a:solidFill>
                  <a:prstClr val="black"/>
                </a:solidFill>
                <a:effectLst/>
                <a:uLnTx/>
                <a:uFillTx/>
                <a:latin typeface="Segoe UI"/>
                <a:ea typeface="+mn-ea"/>
                <a:cs typeface="Times New Roman"/>
              </a:rPr>
              <a:t> (jusqu'à 3 fichiers Word ou PowerPoint) ou en fournissant un sujet pour du contenu non étayé (le contenu non étayé ne sera pas nécessairement factuel)</a:t>
            </a:r>
          </a:p>
          <a:p>
            <a:pPr marL="457200" marR="0" lvl="1" indent="-144463" algn="l" defTabSz="914400" rtl="0" eaLnBrk="1" fontAlgn="auto" latinLnBrk="0" hangingPunct="1">
              <a:lnSpc>
                <a:spcPct val="100000"/>
              </a:lnSpc>
              <a:spcBef>
                <a:spcPts val="400"/>
              </a:spcBef>
              <a:spcAft>
                <a:spcPts val="0"/>
              </a:spcAft>
              <a:buClrTx/>
              <a:buSzTx/>
              <a:buFont typeface="Segoe UI" panose="020B0502040204020203" pitchFamily="34" charset="0"/>
              <a:buChar char="–"/>
              <a:tabLst/>
              <a:defRPr/>
            </a:pPr>
            <a:r>
              <a:rPr kumimoji="0" lang="fr-FR" sz="1000" b="0" i="0" u="none" strike="noStrike" cap="none" normalizeH="0" baseline="0" noProof="0">
                <a:ln>
                  <a:noFill/>
                </a:ln>
                <a:solidFill>
                  <a:prstClr val="black"/>
                </a:solidFill>
                <a:effectLst/>
                <a:uLnTx/>
                <a:uFillTx/>
                <a:latin typeface="Segoe UI"/>
                <a:ea typeface="+mn-ea"/>
                <a:cs typeface="Times New Roman"/>
              </a:rPr>
              <a:t>Ajouter du nouveau contenu à n'importe quel moment en utilisant </a:t>
            </a:r>
            <a:r>
              <a:rPr kumimoji="0" lang="fr-FR" sz="1000" b="1" i="0" u="none" strike="noStrike" cap="none" normalizeH="0" baseline="0" noProof="0">
                <a:ln>
                  <a:noFill/>
                </a:ln>
                <a:solidFill>
                  <a:prstClr val="black"/>
                </a:solidFill>
                <a:effectLst/>
                <a:uLnTx/>
                <a:uFillTx/>
                <a:latin typeface="Segoe UI Semibold"/>
                <a:ea typeface="+mn-ea"/>
                <a:cs typeface="Times New Roman"/>
              </a:rPr>
              <a:t>Inspire Me (M'inspirer)</a:t>
            </a:r>
            <a:r>
              <a:rPr kumimoji="0" lang="fr-FR" sz="1000" i="0" u="none" strike="noStrike" cap="none" normalizeH="0" baseline="0" noProof="0">
                <a:ln>
                  <a:noFill/>
                </a:ln>
                <a:solidFill>
                  <a:prstClr val="black"/>
                </a:solidFill>
                <a:effectLst/>
                <a:uLnTx/>
                <a:uFillTx/>
              </a:rPr>
              <a:t> </a:t>
            </a:r>
            <a:r>
              <a:rPr kumimoji="0" lang="fr-FR" sz="1000" b="0" i="0" u="none" strike="noStrike" cap="none" normalizeH="0" baseline="0" noProof="0">
                <a:ln>
                  <a:noFill/>
                </a:ln>
                <a:solidFill>
                  <a:prstClr val="black"/>
                </a:solidFill>
                <a:effectLst/>
                <a:uLnTx/>
                <a:uFillTx/>
                <a:latin typeface="Segoe UI"/>
                <a:ea typeface="+mn-ea"/>
                <a:cs typeface="Times New Roman"/>
              </a:rPr>
              <a:t>(pour développer du contenu existant), en faisant référence à un fichier pour du nouveau contenu étayé ou en fournissant un sujet pour du contenu non étayé (le contenu non étayé ne sera pas nécessairement factuel) </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Ajouter l'image suggérée (à côté du titre)</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Mettre des informations sous forme de tableau avec </a:t>
            </a:r>
            <a:r>
              <a:rPr kumimoji="0" lang="fr-FR" sz="1100" b="1" i="0" u="none" strike="noStrike" cap="none" normalizeH="0" baseline="0" noProof="0" err="1">
                <a:ln>
                  <a:noFill/>
                </a:ln>
                <a:solidFill>
                  <a:prstClr val="black"/>
                </a:solidFill>
                <a:effectLst/>
                <a:uLnTx/>
                <a:uFillTx/>
                <a:latin typeface="Segoe UI Semibold"/>
                <a:ea typeface="+mn-ea"/>
                <a:cs typeface="Times New Roman"/>
              </a:rPr>
              <a:t>Visualize</a:t>
            </a:r>
            <a:r>
              <a:rPr kumimoji="0" lang="fr-FR" sz="1100" b="1" i="0" u="none" strike="noStrike" cap="none" normalizeH="0" baseline="0" noProof="0">
                <a:ln>
                  <a:noFill/>
                </a:ln>
                <a:solidFill>
                  <a:prstClr val="black"/>
                </a:solidFill>
                <a:effectLst/>
                <a:uLnTx/>
                <a:uFillTx/>
                <a:latin typeface="Segoe UI Semibold"/>
                <a:ea typeface="+mn-ea"/>
                <a:cs typeface="Times New Roman"/>
              </a:rPr>
              <a:t> as a table (Visualiser sous forme de tableau)</a:t>
            </a:r>
          </a:p>
        </p:txBody>
      </p:sp>
      <p:sp>
        <p:nvSpPr>
          <p:cNvPr id="17" name="TextBox 16">
            <a:extLst>
              <a:ext uri="{FF2B5EF4-FFF2-40B4-BE49-F238E27FC236}">
                <a16:creationId xmlns:a16="http://schemas.microsoft.com/office/drawing/2014/main" id="{D9236153-8EE3-A454-1CA6-CCFD94C8F1E2}"/>
              </a:ext>
              <a:ext uri="{C183D7F6-B498-43B3-948B-1728B52AA6E4}">
                <adec:decorative xmlns:adec="http://schemas.microsoft.com/office/drawing/2017/decorative" val="1"/>
              </a:ext>
            </a:extLst>
          </p:cNvPr>
          <p:cNvSpPr txBox="1">
            <a:spLocks/>
          </p:cNvSpPr>
          <p:nvPr/>
        </p:nvSpPr>
        <p:spPr>
          <a:xfrm>
            <a:off x="4903172" y="1624187"/>
            <a:ext cx="6592827" cy="4817858"/>
          </a:xfrm>
          <a:prstGeom prst="roundRect">
            <a:avLst>
              <a:gd name="adj" fmla="val 3190"/>
            </a:avLst>
          </a:prstGeom>
          <a:solidFill>
            <a:schemeClr val="bg1">
              <a:alpha val="46000"/>
            </a:schemeClr>
          </a:solidFill>
          <a:ln w="25400">
            <a:noFill/>
          </a:ln>
          <a:effectLst>
            <a:outerShdw blurRad="63500" algn="ctr" rotWithShape="0">
              <a:schemeClr val="tx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91440" numCol="1" spcCol="0" rtlCol="0" fromWordArt="0" anchor="t" anchorCtr="0" forceAA="0" compatLnSpc="1">
            <a:prstTxWarp prst="textNoShape">
              <a:avLst/>
            </a:prstTxWarp>
            <a:noAutofit/>
          </a:bodyPr>
          <a:lstStyle>
            <a:defPPr>
              <a:defRPr lang="en-US"/>
            </a:defPPr>
            <a:lvl1pPr fontAlgn="base">
              <a:spcBef>
                <a:spcPts val="0"/>
              </a:spcBef>
              <a:spcAft>
                <a:spcPts val="1200"/>
              </a:spcAft>
              <a:defRPr sz="1000">
                <a:ln w="3175">
                  <a:noFill/>
                </a:ln>
                <a:solidFill>
                  <a:schemeClr val="tx1"/>
                </a:solidFill>
                <a:cs typeface="Segoe UI"/>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100000"/>
              </a:lnSpc>
              <a:spcBef>
                <a:spcPts val="0"/>
              </a:spcBef>
              <a:spcAft>
                <a:spcPts val="1200"/>
              </a:spcAft>
              <a:buClrTx/>
              <a:buSzTx/>
              <a:buFontTx/>
              <a:buNone/>
              <a:tabLst/>
              <a:defRPr/>
            </a:pPr>
            <a:endParaRPr kumimoji="0" lang="en-US" sz="1000" b="0" i="0" u="none" strike="noStrike" kern="1200" cap="none" spc="0" normalizeH="0" baseline="0" noProof="0">
              <a:ln w="3175">
                <a:noFill/>
              </a:ln>
              <a:solidFill>
                <a:prstClr val="black"/>
              </a:solidFill>
              <a:effectLst/>
              <a:uLnTx/>
              <a:uFillTx/>
              <a:latin typeface="Segoe UI"/>
              <a:ea typeface="+mn-ea"/>
              <a:cs typeface="Segoe UI"/>
            </a:endParaRPr>
          </a:p>
        </p:txBody>
      </p:sp>
      <p:pic>
        <p:nvPicPr>
          <p:cNvPr id="19" name="Picture 18" descr="Screenshot of Copilot prompt in Microsoft Word displaying a draft with copilot highlighting Reference a file">
            <a:extLst>
              <a:ext uri="{FF2B5EF4-FFF2-40B4-BE49-F238E27FC236}">
                <a16:creationId xmlns:a16="http://schemas.microsoft.com/office/drawing/2014/main" id="{AC0ABA99-F9A8-0580-B5FB-4A2A32AC392F}"/>
              </a:ext>
            </a:extLst>
          </p:cNvPr>
          <p:cNvPicPr>
            <a:picLocks/>
          </p:cNvPicPr>
          <p:nvPr/>
        </p:nvPicPr>
        <p:blipFill rotWithShape="1">
          <a:blip r:embed="rId6"/>
          <a:srcRect l="5867" t="11982" r="9201" b="20502"/>
          <a:stretch/>
        </p:blipFill>
        <p:spPr>
          <a:xfrm>
            <a:off x="5062855" y="1801505"/>
            <a:ext cx="3151668" cy="910032"/>
          </a:xfrm>
          <a:prstGeom prst="roundRect">
            <a:avLst>
              <a:gd name="adj" fmla="val 6595"/>
            </a:avLst>
          </a:prstGeom>
          <a:ln w="6350">
            <a:solidFill>
              <a:schemeClr val="bg1">
                <a:lumMod val="75000"/>
              </a:schemeClr>
            </a:solidFill>
          </a:ln>
        </p:spPr>
      </p:pic>
      <p:sp>
        <p:nvSpPr>
          <p:cNvPr id="32" name="Rectangle: Rounded Corners 31">
            <a:extLst>
              <a:ext uri="{FF2B5EF4-FFF2-40B4-BE49-F238E27FC236}">
                <a16:creationId xmlns:a16="http://schemas.microsoft.com/office/drawing/2014/main" id="{F4DDE21E-6E19-DA85-AE0B-E603AFEF652E}"/>
              </a:ext>
              <a:ext uri="{C183D7F6-B498-43B3-948B-1728B52AA6E4}">
                <adec:decorative xmlns:adec="http://schemas.microsoft.com/office/drawing/2017/decorative" val="1"/>
              </a:ext>
            </a:extLst>
          </p:cNvPr>
          <p:cNvSpPr/>
          <p:nvPr/>
        </p:nvSpPr>
        <p:spPr bwMode="auto">
          <a:xfrm>
            <a:off x="5429249" y="2524125"/>
            <a:ext cx="645319" cy="172170"/>
          </a:xfrm>
          <a:prstGeom prst="roundRect">
            <a:avLst/>
          </a:prstGeom>
          <a:noFill/>
          <a:ln w="2857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13" name="TextBox 12">
            <a:extLst>
              <a:ext uri="{FF2B5EF4-FFF2-40B4-BE49-F238E27FC236}">
                <a16:creationId xmlns:a16="http://schemas.microsoft.com/office/drawing/2014/main" id="{817EA871-E3B2-35D0-F6EF-98E8EC98556F}"/>
              </a:ext>
            </a:extLst>
          </p:cNvPr>
          <p:cNvSpPr txBox="1">
            <a:spLocks/>
          </p:cNvSpPr>
          <p:nvPr/>
        </p:nvSpPr>
        <p:spPr>
          <a:xfrm>
            <a:off x="8389619" y="2018045"/>
            <a:ext cx="2873601" cy="476952"/>
          </a:xfrm>
          <a:prstGeom prst="roundRect">
            <a:avLst/>
          </a:prstGeom>
          <a:solidFill>
            <a:schemeClr val="bg1"/>
          </a:solidFill>
          <a:ln w="6350">
            <a:solidFill>
              <a:schemeClr val="bg1">
                <a:lumMod val="75000"/>
              </a:schemeClr>
            </a:solidFill>
            <a:prstDash val="dash"/>
          </a:ln>
        </p:spPr>
        <p:txBody>
          <a:bodyPr wrap="square" lIns="45720" tIns="45720" rIns="45720" bIns="45720" rtlCol="0" anchor="ctr">
            <a:noAutofit/>
          </a:bodyPr>
          <a:lstStyle>
            <a:defPPr>
              <a:defRPr lang="en-US"/>
            </a:defPPr>
            <a:lvl1pPr algn="ctr">
              <a:defRPr sz="1200">
                <a:cs typeface="Segoe UI"/>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a:ea typeface="+mn-ea"/>
                <a:cs typeface="Segoe UI"/>
              </a:rPr>
              <a:t>Proposer des idées ou faire référence à un fichier</a:t>
            </a:r>
          </a:p>
        </p:txBody>
      </p:sp>
      <p:pic>
        <p:nvPicPr>
          <p:cNvPr id="22" name="Picture 21" descr="Screenshot of Copilot prompt in Microsoft Word displaying a draft with copilot highlighting 'Inspire me'">
            <a:extLst>
              <a:ext uri="{FF2B5EF4-FFF2-40B4-BE49-F238E27FC236}">
                <a16:creationId xmlns:a16="http://schemas.microsoft.com/office/drawing/2014/main" id="{9DFCC67D-709B-1D86-3C87-3DB08A8BF2E6}"/>
              </a:ext>
            </a:extLst>
          </p:cNvPr>
          <p:cNvPicPr>
            <a:picLocks/>
          </p:cNvPicPr>
          <p:nvPr/>
        </p:nvPicPr>
        <p:blipFill>
          <a:blip r:embed="rId7"/>
          <a:stretch>
            <a:fillRect/>
          </a:stretch>
        </p:blipFill>
        <p:spPr>
          <a:xfrm>
            <a:off x="5070615" y="2880852"/>
            <a:ext cx="3143908" cy="897463"/>
          </a:xfrm>
          <a:prstGeom prst="roundRect">
            <a:avLst>
              <a:gd name="adj" fmla="val 5600"/>
            </a:avLst>
          </a:prstGeom>
          <a:ln w="6350">
            <a:solidFill>
              <a:schemeClr val="bg1">
                <a:lumMod val="75000"/>
              </a:schemeClr>
            </a:solidFill>
          </a:ln>
        </p:spPr>
      </p:pic>
      <p:sp>
        <p:nvSpPr>
          <p:cNvPr id="7" name="Rectangle: Rounded Corners 6">
            <a:extLst>
              <a:ext uri="{FF2B5EF4-FFF2-40B4-BE49-F238E27FC236}">
                <a16:creationId xmlns:a16="http://schemas.microsoft.com/office/drawing/2014/main" id="{1D172541-A969-53D0-EB23-745B437E284A}"/>
              </a:ext>
              <a:ext uri="{C183D7F6-B498-43B3-948B-1728B52AA6E4}">
                <adec:decorative xmlns:adec="http://schemas.microsoft.com/office/drawing/2017/decorative" val="1"/>
              </a:ext>
            </a:extLst>
          </p:cNvPr>
          <p:cNvSpPr/>
          <p:nvPr/>
        </p:nvSpPr>
        <p:spPr bwMode="auto">
          <a:xfrm>
            <a:off x="7174230" y="3593393"/>
            <a:ext cx="566738" cy="183270"/>
          </a:xfrm>
          <a:prstGeom prst="roundRect">
            <a:avLst/>
          </a:prstGeom>
          <a:noFill/>
          <a:ln w="2857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23" name="TextBox 22">
            <a:extLst>
              <a:ext uri="{FF2B5EF4-FFF2-40B4-BE49-F238E27FC236}">
                <a16:creationId xmlns:a16="http://schemas.microsoft.com/office/drawing/2014/main" id="{B860DA11-1053-4CFD-8A9A-A3B4568CA08E}"/>
              </a:ext>
            </a:extLst>
          </p:cNvPr>
          <p:cNvSpPr txBox="1">
            <a:spLocks/>
          </p:cNvSpPr>
          <p:nvPr/>
        </p:nvSpPr>
        <p:spPr>
          <a:xfrm>
            <a:off x="8389619" y="2932123"/>
            <a:ext cx="2873601" cy="794920"/>
          </a:xfrm>
          <a:prstGeom prst="roundRect">
            <a:avLst>
              <a:gd name="adj" fmla="val 8759"/>
            </a:avLst>
          </a:prstGeom>
          <a:solidFill>
            <a:schemeClr val="bg1"/>
          </a:solidFill>
          <a:ln w="6350">
            <a:solidFill>
              <a:schemeClr val="bg1">
                <a:lumMod val="75000"/>
              </a:schemeClr>
            </a:solidFill>
            <a:prstDash val="dash"/>
          </a:ln>
        </p:spPr>
        <p:txBody>
          <a:bodyPr wrap="square" lIns="45720" tIns="45720" rIns="45720" bIns="45720" rtlCol="0" anchor="ctr">
            <a:noAutofit/>
          </a:bodyPr>
          <a:lstStyle>
            <a:defPPr>
              <a:defRPr lang="en-US"/>
            </a:defPPr>
            <a:lvl1pPr algn="ctr">
              <a:defRPr sz="1200">
                <a:cs typeface="Segoe UI"/>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a:ea typeface="+mn-ea"/>
                <a:cs typeface="Segoe UI"/>
              </a:rPr>
              <a:t>Proposer des idées, faire référence à un fichier</a:t>
            </a:r>
            <a:r>
              <a:rPr kumimoji="0" lang="fr-FR" sz="1200" b="0" i="0" u="none" strike="noStrike" cap="none" normalizeH="0" noProof="0">
                <a:ln>
                  <a:noFill/>
                </a:ln>
                <a:solidFill>
                  <a:prstClr val="black"/>
                </a:solidFill>
                <a:effectLst/>
                <a:uLnTx/>
                <a:uFillTx/>
                <a:latin typeface="Segoe UI"/>
                <a:ea typeface="+mn-ea"/>
                <a:cs typeface="Segoe UI"/>
              </a:rPr>
              <a:t> </a:t>
            </a:r>
            <a:r>
              <a:rPr kumimoji="0" lang="fr-FR" sz="1200" b="0" i="0" u="none" strike="noStrike" cap="none" normalizeH="0" baseline="0" noProof="0">
                <a:ln>
                  <a:noFill/>
                </a:ln>
                <a:solidFill>
                  <a:prstClr val="black"/>
                </a:solidFill>
                <a:effectLst/>
                <a:uLnTx/>
                <a:uFillTx/>
                <a:latin typeface="Segoe UI"/>
                <a:ea typeface="+mn-ea"/>
                <a:cs typeface="Segoe UI"/>
              </a:rPr>
              <a:t>ou laisser Copilot écrire</a:t>
            </a:r>
          </a:p>
        </p:txBody>
      </p:sp>
      <p:pic>
        <p:nvPicPr>
          <p:cNvPr id="30" name="Picture 29" descr="Screenshot of a part of Microsoft word with Copilot prompt pop up">
            <a:extLst>
              <a:ext uri="{FF2B5EF4-FFF2-40B4-BE49-F238E27FC236}">
                <a16:creationId xmlns:a16="http://schemas.microsoft.com/office/drawing/2014/main" id="{322EBEC1-7EF3-C904-CB8C-CF1CE0A72879}"/>
              </a:ext>
            </a:extLst>
          </p:cNvPr>
          <p:cNvPicPr>
            <a:picLocks noChangeAspect="1"/>
          </p:cNvPicPr>
          <p:nvPr/>
        </p:nvPicPr>
        <p:blipFill>
          <a:blip r:embed="rId8"/>
          <a:stretch>
            <a:fillRect/>
          </a:stretch>
        </p:blipFill>
        <p:spPr>
          <a:xfrm>
            <a:off x="6399025" y="3947630"/>
            <a:ext cx="1815498" cy="1346393"/>
          </a:xfrm>
          <a:prstGeom prst="roundRect">
            <a:avLst>
              <a:gd name="adj" fmla="val 4007"/>
            </a:avLst>
          </a:prstGeom>
          <a:ln w="6350">
            <a:solidFill>
              <a:schemeClr val="bg1">
                <a:lumMod val="75000"/>
              </a:schemeClr>
            </a:solidFill>
          </a:ln>
        </p:spPr>
      </p:pic>
      <p:sp>
        <p:nvSpPr>
          <p:cNvPr id="6" name="Rectangle: Rounded Corners 5">
            <a:extLst>
              <a:ext uri="{FF2B5EF4-FFF2-40B4-BE49-F238E27FC236}">
                <a16:creationId xmlns:a16="http://schemas.microsoft.com/office/drawing/2014/main" id="{9C432287-ED19-7485-4E96-679718E33D3C}"/>
              </a:ext>
              <a:ext uri="{C183D7F6-B498-43B3-948B-1728B52AA6E4}">
                <adec:decorative xmlns:adec="http://schemas.microsoft.com/office/drawing/2017/decorative" val="1"/>
              </a:ext>
            </a:extLst>
          </p:cNvPr>
          <p:cNvSpPr/>
          <p:nvPr/>
        </p:nvSpPr>
        <p:spPr bwMode="auto">
          <a:xfrm>
            <a:off x="6579394" y="4612481"/>
            <a:ext cx="1027896" cy="696567"/>
          </a:xfrm>
          <a:prstGeom prst="roundRect">
            <a:avLst>
              <a:gd name="adj" fmla="val 8656"/>
            </a:avLst>
          </a:prstGeom>
          <a:noFill/>
          <a:ln w="2857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31" name="TextBox 30">
            <a:extLst>
              <a:ext uri="{FF2B5EF4-FFF2-40B4-BE49-F238E27FC236}">
                <a16:creationId xmlns:a16="http://schemas.microsoft.com/office/drawing/2014/main" id="{6A5FBD92-80A2-9BDE-389E-1C1DCF5211BC}"/>
              </a:ext>
            </a:extLst>
          </p:cNvPr>
          <p:cNvSpPr txBox="1">
            <a:spLocks/>
          </p:cNvSpPr>
          <p:nvPr/>
        </p:nvSpPr>
        <p:spPr>
          <a:xfrm>
            <a:off x="8389619" y="4382350"/>
            <a:ext cx="2873601" cy="476952"/>
          </a:xfrm>
          <a:prstGeom prst="roundRect">
            <a:avLst>
              <a:gd name="adj" fmla="val 16168"/>
            </a:avLst>
          </a:prstGeom>
          <a:solidFill>
            <a:schemeClr val="bg1"/>
          </a:solidFill>
          <a:ln w="6350">
            <a:solidFill>
              <a:schemeClr val="bg1">
                <a:lumMod val="75000"/>
              </a:schemeClr>
            </a:solidFill>
            <a:prstDash val="dash"/>
          </a:ln>
        </p:spPr>
        <p:txBody>
          <a:bodyPr wrap="square" lIns="45720" tIns="45720" rIns="45720" bIns="45720" rtlCol="0" anchor="ctr">
            <a:noAutofit/>
          </a:bodyPr>
          <a:lstStyle>
            <a:defPPr>
              <a:defRPr lang="en-US"/>
            </a:defPPr>
            <a:lvl1pPr algn="ctr">
              <a:defRPr sz="1200">
                <a:cs typeface="Segoe UI"/>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a:ea typeface="+mn-ea"/>
                <a:cs typeface="Segoe UI"/>
              </a:rPr>
              <a:t>Réécrire ou ajouter un tableau</a:t>
            </a:r>
          </a:p>
        </p:txBody>
      </p:sp>
      <p:pic>
        <p:nvPicPr>
          <p:cNvPr id="25" name="Picture 24" descr="Screenshot with a highlighted diamond bullet">
            <a:extLst>
              <a:ext uri="{FF2B5EF4-FFF2-40B4-BE49-F238E27FC236}">
                <a16:creationId xmlns:a16="http://schemas.microsoft.com/office/drawing/2014/main" id="{505D3885-2DB7-4E88-AF4C-BC0CDF52FF7D}"/>
              </a:ext>
              <a:ext uri="{C183D7F6-B498-43B3-948B-1728B52AA6E4}">
                <adec:decorative xmlns:adec="http://schemas.microsoft.com/office/drawing/2017/decorative" val="0"/>
              </a:ext>
            </a:extLst>
          </p:cNvPr>
          <p:cNvPicPr>
            <a:picLocks noChangeAspect="1"/>
          </p:cNvPicPr>
          <p:nvPr/>
        </p:nvPicPr>
        <p:blipFill>
          <a:blip r:embed="rId9"/>
          <a:stretch>
            <a:fillRect/>
          </a:stretch>
        </p:blipFill>
        <p:spPr>
          <a:xfrm>
            <a:off x="5412376" y="5463338"/>
            <a:ext cx="2802147" cy="703795"/>
          </a:xfrm>
          <a:prstGeom prst="roundRect">
            <a:avLst>
              <a:gd name="adj" fmla="val 7299"/>
            </a:avLst>
          </a:prstGeom>
          <a:ln w="6350">
            <a:solidFill>
              <a:schemeClr val="bg1">
                <a:lumMod val="75000"/>
              </a:schemeClr>
            </a:solidFill>
          </a:ln>
        </p:spPr>
      </p:pic>
      <p:sp>
        <p:nvSpPr>
          <p:cNvPr id="10" name="Oval 9">
            <a:extLst>
              <a:ext uri="{FF2B5EF4-FFF2-40B4-BE49-F238E27FC236}">
                <a16:creationId xmlns:a16="http://schemas.microsoft.com/office/drawing/2014/main" id="{0B3862CF-378A-5FCA-C42F-CA67EEDA29DF}"/>
              </a:ext>
              <a:ext uri="{C183D7F6-B498-43B3-948B-1728B52AA6E4}">
                <adec:decorative xmlns:adec="http://schemas.microsoft.com/office/drawing/2017/decorative" val="1"/>
              </a:ext>
            </a:extLst>
          </p:cNvPr>
          <p:cNvSpPr/>
          <p:nvPr/>
        </p:nvSpPr>
        <p:spPr bwMode="auto">
          <a:xfrm>
            <a:off x="5519483" y="5569512"/>
            <a:ext cx="228856" cy="235173"/>
          </a:xfrm>
          <a:prstGeom prst="ellipse">
            <a:avLst/>
          </a:prstGeom>
          <a:noFill/>
          <a:ln w="2857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26" name="TextBox 25">
            <a:extLst>
              <a:ext uri="{FF2B5EF4-FFF2-40B4-BE49-F238E27FC236}">
                <a16:creationId xmlns:a16="http://schemas.microsoft.com/office/drawing/2014/main" id="{B35A2F16-A3EF-F4CF-CA1B-ED81969D64B7}"/>
              </a:ext>
            </a:extLst>
          </p:cNvPr>
          <p:cNvSpPr txBox="1">
            <a:spLocks/>
          </p:cNvSpPr>
          <p:nvPr/>
        </p:nvSpPr>
        <p:spPr>
          <a:xfrm>
            <a:off x="8389619" y="5463338"/>
            <a:ext cx="2873601" cy="703795"/>
          </a:xfrm>
          <a:prstGeom prst="roundRect">
            <a:avLst>
              <a:gd name="adj" fmla="val 8178"/>
            </a:avLst>
          </a:prstGeom>
          <a:solidFill>
            <a:schemeClr val="bg1"/>
          </a:solidFill>
          <a:ln w="6350">
            <a:solidFill>
              <a:schemeClr val="bg1">
                <a:lumMod val="75000"/>
              </a:schemeClr>
            </a:solidFill>
            <a:prstDash val="dash"/>
          </a:ln>
        </p:spPr>
        <p:txBody>
          <a:bodyPr wrap="square" lIns="45720" tIns="45720" rIns="45720" bIns="45720" rtlCol="0" anchor="ctr">
            <a:noAutofit/>
          </a:bodyPr>
          <a:lstStyle>
            <a:defPPr>
              <a:defRPr lang="en-US"/>
            </a:defPPr>
            <a:lvl1pPr algn="ctr">
              <a:defRPr sz="1200">
                <a:cs typeface="Segoe UI"/>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a:ea typeface="+mn-ea"/>
                <a:cs typeface="Segoe UI"/>
              </a:rPr>
              <a:t>Ajouter une image</a:t>
            </a:r>
          </a:p>
        </p:txBody>
      </p:sp>
    </p:spTree>
    <p:extLst>
      <p:ext uri="{BB962C8B-B14F-4D97-AF65-F5344CB8AC3E}">
        <p14:creationId xmlns:p14="http://schemas.microsoft.com/office/powerpoint/2010/main" val="1013874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fade">
                                      <p:cBhvr>
                                        <p:cTn id="37" dur="50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fade">
                                      <p:cBhvr>
                                        <p:cTn id="47" dur="500"/>
                                        <p:tgtEl>
                                          <p:spTgt spid="3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500"/>
                                        <p:tgtEl>
                                          <p:spTgt spid="10"/>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6"/>
                                        </p:tgtEl>
                                        <p:attrNameLst>
                                          <p:attrName>style.visibility</p:attrName>
                                        </p:attrNameLst>
                                      </p:cBhvr>
                                      <p:to>
                                        <p:strVal val="visible"/>
                                      </p:to>
                                    </p:set>
                                    <p:animEffect transition="in" filter="fade">
                                      <p:cBhvr>
                                        <p:cTn id="6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13" grpId="0" animBg="1"/>
      <p:bldP spid="7" grpId="0" animBg="1"/>
      <p:bldP spid="23" grpId="0" animBg="1"/>
      <p:bldP spid="6" grpId="0" animBg="1"/>
      <p:bldP spid="31" grpId="0" animBg="1"/>
      <p:bldP spid="10" grpId="0" animBg="1"/>
      <p:bldP spid="2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Rounded Corners 6">
            <a:extLst>
              <a:ext uri="{FF2B5EF4-FFF2-40B4-BE49-F238E27FC236}">
                <a16:creationId xmlns:a16="http://schemas.microsoft.com/office/drawing/2014/main" id="{E8A3D281-DA2D-275A-F0F9-12CB8EC4D667}"/>
              </a:ext>
              <a:ext uri="{C183D7F6-B498-43B3-948B-1728B52AA6E4}">
                <adec:decorative xmlns:adec="http://schemas.microsoft.com/office/drawing/2017/decorative" val="1"/>
              </a:ext>
            </a:extLst>
          </p:cNvPr>
          <p:cNvSpPr/>
          <p:nvPr/>
        </p:nvSpPr>
        <p:spPr bwMode="auto">
          <a:xfrm>
            <a:off x="584200" y="1528200"/>
            <a:ext cx="11025758" cy="5009833"/>
          </a:xfrm>
          <a:prstGeom prst="roundRect">
            <a:avLst>
              <a:gd name="adj" fmla="val 4396"/>
            </a:avLst>
          </a:prstGeom>
          <a:noFill/>
          <a:ln w="9525">
            <a:gradFill>
              <a:gsLst>
                <a:gs pos="37000">
                  <a:srgbClr val="464FEB"/>
                </a:gs>
                <a:gs pos="69000">
                  <a:srgbClr val="47CFFA"/>
                </a:gs>
                <a:gs pos="91000">
                  <a:srgbClr val="B47CF8"/>
                </a:gs>
              </a:gsLst>
              <a:lin ang="3600000" scaled="0"/>
            </a:gra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2" name="TextBox 21">
            <a:extLst>
              <a:ext uri="{FF2B5EF4-FFF2-40B4-BE49-F238E27FC236}">
                <a16:creationId xmlns:a16="http://schemas.microsoft.com/office/drawing/2014/main" id="{193A2094-ED29-3951-F697-C23EC54C3504}"/>
              </a:ext>
              <a:ext uri="{C183D7F6-B498-43B3-948B-1728B52AA6E4}">
                <adec:decorative xmlns:adec="http://schemas.microsoft.com/office/drawing/2017/decorative" val="1"/>
              </a:ext>
            </a:extLst>
          </p:cNvPr>
          <p:cNvSpPr txBox="1">
            <a:spLocks/>
          </p:cNvSpPr>
          <p:nvPr/>
        </p:nvSpPr>
        <p:spPr>
          <a:xfrm>
            <a:off x="4903172" y="1624187"/>
            <a:ext cx="6592827" cy="4817858"/>
          </a:xfrm>
          <a:prstGeom prst="roundRect">
            <a:avLst>
              <a:gd name="adj" fmla="val 3190"/>
            </a:avLst>
          </a:prstGeom>
          <a:solidFill>
            <a:schemeClr val="bg1">
              <a:alpha val="46000"/>
            </a:schemeClr>
          </a:solidFill>
          <a:ln w="25400">
            <a:noFill/>
          </a:ln>
          <a:effectLst>
            <a:outerShdw blurRad="63500" algn="ctr" rotWithShape="0">
              <a:schemeClr val="tx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91440" numCol="1" spcCol="0" rtlCol="0" fromWordArt="0" anchor="t" anchorCtr="0" forceAA="0" compatLnSpc="1">
            <a:prstTxWarp prst="textNoShape">
              <a:avLst/>
            </a:prstTxWarp>
            <a:noAutofit/>
          </a:bodyPr>
          <a:lstStyle>
            <a:defPPr>
              <a:defRPr lang="en-US"/>
            </a:defPPr>
            <a:lvl1pPr fontAlgn="base">
              <a:spcBef>
                <a:spcPts val="0"/>
              </a:spcBef>
              <a:spcAft>
                <a:spcPts val="1200"/>
              </a:spcAft>
              <a:defRPr sz="1000">
                <a:ln w="3175">
                  <a:noFill/>
                </a:ln>
                <a:solidFill>
                  <a:schemeClr val="tx1"/>
                </a:solidFill>
                <a:cs typeface="Segoe UI"/>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100000"/>
              </a:lnSpc>
              <a:spcBef>
                <a:spcPts val="0"/>
              </a:spcBef>
              <a:spcAft>
                <a:spcPts val="1200"/>
              </a:spcAft>
              <a:buClrTx/>
              <a:buSzTx/>
              <a:buFontTx/>
              <a:buNone/>
              <a:tabLst/>
              <a:defRPr/>
            </a:pPr>
            <a:endParaRPr kumimoji="0" lang="en-US" sz="1000" b="0" i="0" u="none" strike="noStrike" kern="1200" cap="none" spc="0" normalizeH="0" baseline="0" noProof="0">
              <a:ln w="3175">
                <a:noFill/>
              </a:ln>
              <a:solidFill>
                <a:prstClr val="black"/>
              </a:solidFill>
              <a:effectLst/>
              <a:uLnTx/>
              <a:uFillTx/>
              <a:latin typeface="Segoe UI"/>
              <a:ea typeface="+mn-ea"/>
              <a:cs typeface="Segoe UI"/>
            </a:endParaRPr>
          </a:p>
        </p:txBody>
      </p:sp>
      <p:sp>
        <p:nvSpPr>
          <p:cNvPr id="2" name="Title 1">
            <a:extLst>
              <a:ext uri="{FF2B5EF4-FFF2-40B4-BE49-F238E27FC236}">
                <a16:creationId xmlns:a16="http://schemas.microsoft.com/office/drawing/2014/main" id="{ED7E62A7-F191-E6B4-752E-A27FC1B863CF}"/>
              </a:ext>
            </a:extLst>
          </p:cNvPr>
          <p:cNvSpPr>
            <a:spLocks noGrp="1"/>
          </p:cNvSpPr>
          <p:nvPr>
            <p:ph type="title"/>
          </p:nvPr>
        </p:nvSpPr>
        <p:spPr/>
        <p:txBody>
          <a:bodyPr>
            <a:noAutofit/>
          </a:bodyPr>
          <a:lstStyle/>
          <a:p>
            <a:r>
              <a:rPr lang="fr-FR" sz="2500">
                <a:gradFill flip="none" rotWithShape="1">
                  <a:gsLst>
                    <a:gs pos="50000">
                      <a:srgbClr val="8661C5"/>
                    </a:gs>
                    <a:gs pos="0">
                      <a:srgbClr val="3E76D4"/>
                    </a:gs>
                    <a:gs pos="100000">
                      <a:srgbClr val="C73ECC"/>
                    </a:gs>
                  </a:gsLst>
                  <a:lin ang="2700000" scaled="1"/>
                  <a:tileRect/>
                </a:gradFill>
                <a:cs typeface="+mn-cs"/>
              </a:rPr>
              <a:t>Utilisation : Copilot dans Word dans le volet de conversation Copilot</a:t>
            </a:r>
            <a:br>
              <a:rPr lang="fr-FR" sz="3200">
                <a:gradFill flip="none" rotWithShape="1">
                  <a:gsLst>
                    <a:gs pos="50000">
                      <a:srgbClr val="8661C5"/>
                    </a:gs>
                    <a:gs pos="0">
                      <a:srgbClr val="3E76D4"/>
                    </a:gs>
                    <a:gs pos="100000">
                      <a:srgbClr val="C73ECC"/>
                    </a:gs>
                  </a:gsLst>
                  <a:lin ang="2700000" scaled="1"/>
                  <a:tileRect/>
                </a:gradFill>
                <a:cs typeface="+mn-cs"/>
              </a:rPr>
            </a:br>
            <a:r>
              <a:rPr lang="fr-FR" sz="1750">
                <a:cs typeface="Segoe UI Semilight"/>
              </a:rPr>
              <a:t>Notez que les invites affichées peuvent varier</a:t>
            </a:r>
          </a:p>
        </p:txBody>
      </p:sp>
      <p:grpSp>
        <p:nvGrpSpPr>
          <p:cNvPr id="3" name="Group 2" descr="Microsoft Word logo">
            <a:extLst>
              <a:ext uri="{FF2B5EF4-FFF2-40B4-BE49-F238E27FC236}">
                <a16:creationId xmlns:a16="http://schemas.microsoft.com/office/drawing/2014/main" id="{480676C4-8D3E-FC07-ADD4-B12A96696F78}"/>
              </a:ext>
              <a:ext uri="{C183D7F6-B498-43B3-948B-1728B52AA6E4}">
                <adec:decorative xmlns:adec="http://schemas.microsoft.com/office/drawing/2017/decorative" val="0"/>
              </a:ext>
            </a:extLst>
          </p:cNvPr>
          <p:cNvGrpSpPr/>
          <p:nvPr/>
        </p:nvGrpSpPr>
        <p:grpSpPr>
          <a:xfrm>
            <a:off x="10154114" y="457200"/>
            <a:ext cx="534543" cy="534543"/>
            <a:chOff x="1047176" y="8381781"/>
            <a:chExt cx="534543" cy="534543"/>
          </a:xfrm>
        </p:grpSpPr>
        <p:sp>
          <p:nvSpPr>
            <p:cNvPr id="14" name="server_2" title="Icon of a server with a padlock in the lower right corner">
              <a:extLst>
                <a:ext uri="{FF2B5EF4-FFF2-40B4-BE49-F238E27FC236}">
                  <a16:creationId xmlns:a16="http://schemas.microsoft.com/office/drawing/2014/main" id="{569061AC-2C1D-ADD1-DFFE-53EC943664C3}"/>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15" name="Rounded Rectangle 46">
              <a:extLst>
                <a:ext uri="{FF2B5EF4-FFF2-40B4-BE49-F238E27FC236}">
                  <a16:creationId xmlns:a16="http://schemas.microsoft.com/office/drawing/2014/main" id="{6A9A4361-20E1-29A4-68B4-94FFF6CFD496}"/>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6" name="Picture 10" descr="Microsoft Word Logo - PNG and Vector - Logo Download">
              <a:hlinkClick r:id="rId3"/>
              <a:extLst>
                <a:ext uri="{FF2B5EF4-FFF2-40B4-BE49-F238E27FC236}">
                  <a16:creationId xmlns:a16="http://schemas.microsoft.com/office/drawing/2014/main" id="{A27EEDAE-D7CD-61D5-CB3B-AF57841D20B9}"/>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 descr="Microsoft Copilot logo">
            <a:extLst>
              <a:ext uri="{FF2B5EF4-FFF2-40B4-BE49-F238E27FC236}">
                <a16:creationId xmlns:a16="http://schemas.microsoft.com/office/drawing/2014/main" id="{513D0F17-7CC7-3EC3-DD58-526397FE688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703A4610-BD01-BAD1-B052-F46A64917305}"/>
              </a:ext>
            </a:extLst>
          </p:cNvPr>
          <p:cNvSpPr txBox="1">
            <a:spLocks/>
          </p:cNvSpPr>
          <p:nvPr/>
        </p:nvSpPr>
        <p:spPr>
          <a:xfrm>
            <a:off x="685798" y="1624187"/>
            <a:ext cx="4130042" cy="4817858"/>
          </a:xfrm>
          <a:prstGeom prst="roundRect">
            <a:avLst>
              <a:gd name="adj" fmla="val 3392"/>
            </a:avLst>
          </a:prstGeom>
          <a:solidFill>
            <a:schemeClr val="accent1">
              <a:lumMod val="20000"/>
              <a:lumOff val="80000"/>
            </a:schemeClr>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ts val="600"/>
              </a:spcBef>
              <a:spcAft>
                <a:spcPts val="0"/>
              </a:spcAft>
              <a:buClrTx/>
              <a:buSzTx/>
              <a:buFontTx/>
              <a:buNone/>
              <a:tabLst/>
              <a:defRPr/>
            </a:pPr>
            <a:r>
              <a:rPr kumimoji="0" lang="fr-FR" sz="1150" b="1" i="0" u="none" strike="noStrike" cap="none" normalizeH="0" baseline="0" noProof="0">
                <a:ln>
                  <a:noFill/>
                </a:ln>
                <a:solidFill>
                  <a:prstClr val="black"/>
                </a:solidFill>
                <a:effectLst/>
                <a:uLnTx/>
                <a:uFillTx/>
                <a:latin typeface="Segoe UI Semibold"/>
                <a:ea typeface="Aptos" panose="020B0004020202020204" pitchFamily="34" charset="0"/>
                <a:cs typeface="Times New Roman"/>
              </a:rPr>
              <a:t>Exemples de cas d'utilisation</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050" b="0" i="0" u="none" strike="noStrike" cap="none" normalizeH="0" baseline="0" noProof="0">
                <a:ln>
                  <a:noFill/>
                </a:ln>
                <a:solidFill>
                  <a:prstClr val="black"/>
                </a:solidFill>
                <a:effectLst/>
                <a:uLnTx/>
                <a:uFillTx/>
                <a:latin typeface="Segoe UI"/>
                <a:ea typeface="+mn-ea"/>
                <a:cs typeface="Times New Roman"/>
              </a:rPr>
              <a:t>Réécrire le texte existant pour en modifier la longueur, le ton, la formulation</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050" b="0" i="0" u="none" strike="noStrike" cap="none" normalizeH="0" baseline="0" noProof="0">
                <a:ln>
                  <a:noFill/>
                </a:ln>
                <a:solidFill>
                  <a:prstClr val="black"/>
                </a:solidFill>
                <a:effectLst/>
                <a:uLnTx/>
                <a:uFillTx/>
                <a:latin typeface="Segoe UI"/>
                <a:ea typeface="+mn-ea"/>
                <a:cs typeface="Times New Roman"/>
              </a:rPr>
              <a:t>Résumer ou répondre aux questions sur un document existant</a:t>
            </a:r>
          </a:p>
          <a:p>
            <a:pPr marL="0" marR="0" lvl="0" indent="0" algn="l" defTabSz="932472" rtl="0" eaLnBrk="1" fontAlgn="base" latinLnBrk="0" hangingPunct="1">
              <a:lnSpc>
                <a:spcPct val="100000"/>
              </a:lnSpc>
              <a:spcBef>
                <a:spcPts val="600"/>
              </a:spcBef>
              <a:spcAft>
                <a:spcPts val="0"/>
              </a:spcAft>
              <a:buClrTx/>
              <a:buSzTx/>
              <a:buFontTx/>
              <a:buNone/>
              <a:tabLst/>
              <a:defRPr/>
            </a:pPr>
            <a:r>
              <a:rPr kumimoji="0" lang="fr-FR" sz="1150" b="0" i="0" u="none" strike="noStrike" cap="none" normalizeH="0" baseline="0" noProof="0">
                <a:ln>
                  <a:noFill/>
                </a:ln>
                <a:solidFill>
                  <a:prstClr val="black"/>
                </a:solidFill>
                <a:effectLst/>
                <a:uLnTx/>
                <a:uFillTx/>
                <a:latin typeface="Segoe UI Semibold"/>
                <a:ea typeface="+mn-ea"/>
                <a:cs typeface="Times New Roman"/>
              </a:rPr>
              <a:t>Utiliser le volet de conversation Copilot pour</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050" b="0" i="0" u="none" strike="noStrike" cap="none" normalizeH="0" baseline="0" noProof="0">
                <a:ln>
                  <a:noFill/>
                </a:ln>
                <a:solidFill>
                  <a:prstClr val="black"/>
                </a:solidFill>
                <a:effectLst/>
                <a:uLnTx/>
                <a:uFillTx/>
                <a:latin typeface="Segoe UI"/>
                <a:ea typeface="+mn-ea"/>
                <a:cs typeface="Times New Roman"/>
              </a:rPr>
              <a:t>Créer</a:t>
            </a:r>
          </a:p>
          <a:p>
            <a:pPr marL="457200" marR="0" lvl="1" indent="-144463" algn="l" defTabSz="914400" rtl="0" eaLnBrk="1" fontAlgn="auto" latinLnBrk="0" hangingPunct="1">
              <a:lnSpc>
                <a:spcPct val="100000"/>
              </a:lnSpc>
              <a:spcBef>
                <a:spcPts val="400"/>
              </a:spcBef>
              <a:spcAft>
                <a:spcPts val="0"/>
              </a:spcAft>
              <a:buClrTx/>
              <a:buSzTx/>
              <a:buFont typeface="Segoe UI" panose="020B0502040204020203" pitchFamily="34" charset="0"/>
              <a:buChar char="–"/>
              <a:tabLst/>
              <a:defRPr/>
            </a:pPr>
            <a:r>
              <a:rPr kumimoji="0" lang="fr-FR" sz="1050" b="0" i="0" u="none" strike="noStrike" cap="none" normalizeH="0" baseline="0" noProof="0">
                <a:ln>
                  <a:noFill/>
                </a:ln>
                <a:solidFill>
                  <a:prstClr val="black"/>
                </a:solidFill>
                <a:effectLst/>
                <a:uLnTx/>
                <a:uFillTx/>
                <a:latin typeface="Segoe UI"/>
                <a:ea typeface="+mn-ea"/>
                <a:cs typeface="Times New Roman"/>
              </a:rPr>
              <a:t>Créer une présentation à partir d'une description</a:t>
            </a:r>
          </a:p>
          <a:p>
            <a:pPr marL="457200" marR="0" lvl="1" indent="-144463" algn="l" defTabSz="914400" rtl="0" eaLnBrk="1" fontAlgn="auto" latinLnBrk="0" hangingPunct="1">
              <a:lnSpc>
                <a:spcPct val="100000"/>
              </a:lnSpc>
              <a:spcBef>
                <a:spcPts val="400"/>
              </a:spcBef>
              <a:spcAft>
                <a:spcPts val="0"/>
              </a:spcAft>
              <a:buClrTx/>
              <a:buSzTx/>
              <a:buFont typeface="Segoe UI" panose="020B0502040204020203" pitchFamily="34" charset="0"/>
              <a:buChar char="–"/>
              <a:tabLst/>
              <a:defRPr/>
            </a:pPr>
            <a:r>
              <a:rPr kumimoji="0" lang="fr-FR" sz="1050" b="0" i="0" u="none" strike="noStrike" cap="none" normalizeH="0" baseline="0" noProof="0">
                <a:ln>
                  <a:noFill/>
                </a:ln>
                <a:solidFill>
                  <a:prstClr val="black"/>
                </a:solidFill>
                <a:effectLst/>
                <a:uLnTx/>
                <a:uFillTx/>
                <a:latin typeface="Segoe UI"/>
                <a:ea typeface="+mn-ea"/>
                <a:cs typeface="Times New Roman"/>
              </a:rPr>
              <a:t>Créer une présentation à partir d'un document Word</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050" b="0" i="0" u="none" strike="noStrike" cap="none" normalizeH="0" baseline="0" noProof="0">
                <a:ln>
                  <a:noFill/>
                </a:ln>
                <a:solidFill>
                  <a:prstClr val="black"/>
                </a:solidFill>
                <a:effectLst/>
                <a:uLnTx/>
                <a:uFillTx/>
                <a:latin typeface="Segoe UI"/>
                <a:ea typeface="+mn-ea"/>
                <a:cs typeface="Times New Roman"/>
              </a:rPr>
              <a:t>Affiner</a:t>
            </a:r>
          </a:p>
          <a:p>
            <a:pPr marL="457200" marR="0" lvl="1" indent="-144463" algn="l" defTabSz="914400" rtl="0" eaLnBrk="1" fontAlgn="auto" latinLnBrk="0" hangingPunct="1">
              <a:lnSpc>
                <a:spcPct val="100000"/>
              </a:lnSpc>
              <a:spcBef>
                <a:spcPts val="400"/>
              </a:spcBef>
              <a:spcAft>
                <a:spcPts val="0"/>
              </a:spcAft>
              <a:buClrTx/>
              <a:buSzTx/>
              <a:buFont typeface="Segoe UI" panose="020B0502040204020203" pitchFamily="34" charset="0"/>
              <a:buChar char="–"/>
              <a:tabLst/>
              <a:defRPr/>
            </a:pPr>
            <a:r>
              <a:rPr kumimoji="0" lang="fr-FR" sz="1050" b="0" i="0" u="none" strike="noStrike" cap="none" normalizeH="0" baseline="0" noProof="0">
                <a:ln>
                  <a:noFill/>
                </a:ln>
                <a:solidFill>
                  <a:prstClr val="black"/>
                </a:solidFill>
                <a:effectLst/>
                <a:uLnTx/>
                <a:uFillTx/>
                <a:latin typeface="Segoe UI"/>
                <a:ea typeface="+mn-ea"/>
                <a:cs typeface="Times New Roman"/>
              </a:rPr>
              <a:t>Ajouter une diapositive sur un sujet</a:t>
            </a:r>
          </a:p>
          <a:p>
            <a:pPr marL="457200" marR="0" lvl="1" indent="-144463" algn="l" defTabSz="914400" rtl="0" eaLnBrk="1" fontAlgn="auto" latinLnBrk="0" hangingPunct="1">
              <a:lnSpc>
                <a:spcPct val="100000"/>
              </a:lnSpc>
              <a:spcBef>
                <a:spcPts val="400"/>
              </a:spcBef>
              <a:spcAft>
                <a:spcPts val="0"/>
              </a:spcAft>
              <a:buClrTx/>
              <a:buSzTx/>
              <a:buFont typeface="Segoe UI" panose="020B0502040204020203" pitchFamily="34" charset="0"/>
              <a:buChar char="–"/>
              <a:tabLst/>
              <a:defRPr/>
            </a:pPr>
            <a:r>
              <a:rPr kumimoji="0" lang="fr-FR" sz="1050" b="0" i="0" u="none" strike="noStrike" cap="none" normalizeH="0" baseline="0" noProof="0">
                <a:ln>
                  <a:noFill/>
                </a:ln>
                <a:solidFill>
                  <a:prstClr val="black"/>
                </a:solidFill>
                <a:effectLst/>
                <a:uLnTx/>
                <a:uFillTx/>
                <a:latin typeface="Segoe UI"/>
                <a:ea typeface="+mn-ea"/>
                <a:cs typeface="Times New Roman"/>
              </a:rPr>
              <a:t>Ajouter une image à partir d'une description</a:t>
            </a:r>
          </a:p>
          <a:p>
            <a:pPr marL="457200" marR="0" lvl="1" indent="-144463" algn="l" defTabSz="914400" rtl="0" eaLnBrk="1" fontAlgn="auto" latinLnBrk="0" hangingPunct="1">
              <a:lnSpc>
                <a:spcPct val="100000"/>
              </a:lnSpc>
              <a:spcBef>
                <a:spcPts val="400"/>
              </a:spcBef>
              <a:spcAft>
                <a:spcPts val="0"/>
              </a:spcAft>
              <a:buClrTx/>
              <a:buSzTx/>
              <a:buFont typeface="Segoe UI" panose="020B0502040204020203" pitchFamily="34" charset="0"/>
              <a:buChar char="–"/>
              <a:tabLst/>
              <a:defRPr/>
            </a:pPr>
            <a:r>
              <a:rPr kumimoji="0" lang="fr-FR" sz="1050" b="0" i="0" u="none" strike="noStrike" cap="none" normalizeH="0" baseline="0" noProof="0">
                <a:ln>
                  <a:noFill/>
                </a:ln>
                <a:solidFill>
                  <a:prstClr val="black"/>
                </a:solidFill>
                <a:effectLst/>
                <a:uLnTx/>
                <a:uFillTx/>
                <a:latin typeface="Segoe UI"/>
                <a:ea typeface="+mn-ea"/>
                <a:cs typeface="Times New Roman"/>
              </a:rPr>
              <a:t>Modifier le format du texte</a:t>
            </a:r>
          </a:p>
          <a:p>
            <a:pPr marL="457200" marR="0" lvl="1" indent="-144463" algn="l" defTabSz="914400" rtl="0" eaLnBrk="1" fontAlgn="auto" latinLnBrk="0" hangingPunct="1">
              <a:lnSpc>
                <a:spcPct val="100000"/>
              </a:lnSpc>
              <a:spcBef>
                <a:spcPts val="400"/>
              </a:spcBef>
              <a:spcAft>
                <a:spcPts val="0"/>
              </a:spcAft>
              <a:buClrTx/>
              <a:buSzTx/>
              <a:buFont typeface="Segoe UI" panose="020B0502040204020203" pitchFamily="34" charset="0"/>
              <a:buChar char="–"/>
              <a:tabLst/>
              <a:defRPr/>
            </a:pPr>
            <a:r>
              <a:rPr kumimoji="0" lang="fr-FR" sz="1050" b="0" i="0" u="none" strike="noStrike" cap="none" normalizeH="0" baseline="0" noProof="0">
                <a:ln>
                  <a:noFill/>
                </a:ln>
                <a:solidFill>
                  <a:prstClr val="black"/>
                </a:solidFill>
                <a:effectLst/>
                <a:uLnTx/>
                <a:uFillTx/>
                <a:latin typeface="Segoe UI"/>
                <a:ea typeface="+mn-ea"/>
                <a:cs typeface="Times New Roman"/>
              </a:rPr>
              <a:t>Organiser la présentation en ajoutant un ordre du jour et en créant des sections</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050" b="0" i="0" u="none" strike="noStrike" cap="none" normalizeH="0" baseline="0" noProof="0">
                <a:ln>
                  <a:noFill/>
                </a:ln>
                <a:solidFill>
                  <a:prstClr val="black"/>
                </a:solidFill>
                <a:effectLst/>
                <a:uLnTx/>
                <a:uFillTx/>
                <a:latin typeface="Segoe UI"/>
                <a:ea typeface="+mn-ea"/>
                <a:cs typeface="Times New Roman"/>
              </a:rPr>
              <a:t>Résumer</a:t>
            </a:r>
          </a:p>
          <a:p>
            <a:pPr marL="457200" marR="0" lvl="1" indent="-144463" algn="l" defTabSz="914400" rtl="0" eaLnBrk="1" fontAlgn="auto" latinLnBrk="0" hangingPunct="1">
              <a:lnSpc>
                <a:spcPct val="100000"/>
              </a:lnSpc>
              <a:spcBef>
                <a:spcPts val="400"/>
              </a:spcBef>
              <a:spcAft>
                <a:spcPts val="0"/>
              </a:spcAft>
              <a:buClrTx/>
              <a:buSzTx/>
              <a:buFont typeface="Segoe UI" panose="020B0502040204020203" pitchFamily="34" charset="0"/>
              <a:buChar char="–"/>
              <a:tabLst/>
              <a:defRPr/>
            </a:pPr>
            <a:r>
              <a:rPr kumimoji="0" lang="fr-FR" sz="1050" b="0" i="0" u="none" strike="noStrike" cap="none" normalizeH="0" baseline="0" noProof="0">
                <a:ln>
                  <a:noFill/>
                </a:ln>
                <a:solidFill>
                  <a:prstClr val="black"/>
                </a:solidFill>
                <a:effectLst/>
                <a:uLnTx/>
                <a:uFillTx/>
                <a:latin typeface="Segoe UI"/>
                <a:ea typeface="+mn-ea"/>
                <a:cs typeface="Times New Roman"/>
              </a:rPr>
              <a:t>Créer un résumé</a:t>
            </a:r>
          </a:p>
          <a:p>
            <a:pPr marL="457200" marR="0" lvl="1" indent="-144463" algn="l" defTabSz="914400" rtl="0" eaLnBrk="1" fontAlgn="auto" latinLnBrk="0" hangingPunct="1">
              <a:lnSpc>
                <a:spcPct val="100000"/>
              </a:lnSpc>
              <a:spcBef>
                <a:spcPts val="400"/>
              </a:spcBef>
              <a:spcAft>
                <a:spcPts val="0"/>
              </a:spcAft>
              <a:buClrTx/>
              <a:buSzTx/>
              <a:buFont typeface="Segoe UI" panose="020B0502040204020203" pitchFamily="34" charset="0"/>
              <a:buChar char="–"/>
              <a:tabLst/>
              <a:defRPr/>
            </a:pPr>
            <a:r>
              <a:rPr kumimoji="0" lang="fr-FR" sz="1050" b="0" i="0" u="none" strike="noStrike" cap="none" normalizeH="0" baseline="0" noProof="0">
                <a:ln>
                  <a:noFill/>
                </a:ln>
                <a:solidFill>
                  <a:prstClr val="black"/>
                </a:solidFill>
                <a:effectLst/>
                <a:uLnTx/>
                <a:uFillTx/>
                <a:latin typeface="Segoe UI"/>
                <a:ea typeface="+mn-ea"/>
                <a:cs typeface="Times New Roman"/>
              </a:rPr>
              <a:t>Afficher les diapositives clés - Fournit une liste de diapositives contenant des informations importantes</a:t>
            </a:r>
          </a:p>
          <a:p>
            <a:pPr marL="457200" marR="0" lvl="1" indent="-144463" algn="l" defTabSz="914400" rtl="0" eaLnBrk="1" fontAlgn="auto" latinLnBrk="0" hangingPunct="1">
              <a:lnSpc>
                <a:spcPct val="100000"/>
              </a:lnSpc>
              <a:spcBef>
                <a:spcPts val="400"/>
              </a:spcBef>
              <a:spcAft>
                <a:spcPts val="0"/>
              </a:spcAft>
              <a:buClrTx/>
              <a:buSzTx/>
              <a:buFont typeface="Segoe UI" panose="020B0502040204020203" pitchFamily="34" charset="0"/>
              <a:buChar char="–"/>
              <a:tabLst/>
              <a:defRPr/>
            </a:pPr>
            <a:r>
              <a:rPr kumimoji="0" lang="fr-FR" sz="1050" b="0" i="0" u="none" strike="noStrike" cap="none" normalizeH="0" baseline="0" noProof="0">
                <a:ln>
                  <a:noFill/>
                </a:ln>
                <a:solidFill>
                  <a:prstClr val="black"/>
                </a:solidFill>
                <a:effectLst/>
                <a:uLnTx/>
                <a:uFillTx/>
                <a:latin typeface="Segoe UI"/>
                <a:ea typeface="+mn-ea"/>
                <a:cs typeface="Times New Roman"/>
              </a:rPr>
              <a:t>Afficher les actions et les étapes suivantes</a:t>
            </a:r>
          </a:p>
          <a:p>
            <a:pPr marL="457200" marR="0" lvl="1" indent="-144463" algn="l" defTabSz="914400" rtl="0" eaLnBrk="1" fontAlgn="auto" latinLnBrk="0" hangingPunct="1">
              <a:lnSpc>
                <a:spcPct val="100000"/>
              </a:lnSpc>
              <a:spcBef>
                <a:spcPts val="400"/>
              </a:spcBef>
              <a:spcAft>
                <a:spcPts val="0"/>
              </a:spcAft>
              <a:buClrTx/>
              <a:buSzTx/>
              <a:buFont typeface="Segoe UI" panose="020B0502040204020203" pitchFamily="34" charset="0"/>
              <a:buChar char="–"/>
              <a:tabLst/>
              <a:defRPr/>
            </a:pPr>
            <a:r>
              <a:rPr kumimoji="0" lang="fr-FR" sz="1050" b="0" i="0" u="none" strike="noStrike" cap="none" normalizeH="0" baseline="0" noProof="0">
                <a:ln>
                  <a:noFill/>
                </a:ln>
                <a:solidFill>
                  <a:prstClr val="black"/>
                </a:solidFill>
                <a:effectLst/>
                <a:uLnTx/>
                <a:uFillTx/>
                <a:latin typeface="Segoe UI"/>
                <a:ea typeface="+mn-ea"/>
                <a:cs typeface="Times New Roman"/>
              </a:rPr>
              <a:t>Poser des questions sur la présentation</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050" b="0" i="0" u="none" strike="noStrike" cap="none" normalizeH="0" baseline="0" noProof="0">
                <a:ln>
                  <a:noFill/>
                </a:ln>
                <a:solidFill>
                  <a:prstClr val="black"/>
                </a:solidFill>
                <a:effectLst/>
                <a:uLnTx/>
                <a:uFillTx/>
                <a:latin typeface="Segoe UI"/>
                <a:ea typeface="+mn-ea"/>
                <a:cs typeface="Times New Roman"/>
              </a:rPr>
              <a:t>Commander (Demander)</a:t>
            </a:r>
          </a:p>
          <a:p>
            <a:pPr marL="457200" marR="0" lvl="1" indent="-144463" algn="l" defTabSz="914400" rtl="0" eaLnBrk="1" fontAlgn="auto" latinLnBrk="0" hangingPunct="1">
              <a:lnSpc>
                <a:spcPct val="100000"/>
              </a:lnSpc>
              <a:spcBef>
                <a:spcPts val="400"/>
              </a:spcBef>
              <a:spcAft>
                <a:spcPts val="0"/>
              </a:spcAft>
              <a:buClrTx/>
              <a:buSzTx/>
              <a:buFont typeface="Segoe UI" panose="020B0502040204020203" pitchFamily="34" charset="0"/>
              <a:buChar char="–"/>
              <a:tabLst/>
              <a:defRPr/>
            </a:pPr>
            <a:r>
              <a:rPr kumimoji="0" lang="fr-FR" sz="1050" b="0" i="0" u="none" strike="noStrike" cap="none" normalizeH="0" baseline="0" noProof="0">
                <a:ln>
                  <a:noFill/>
                </a:ln>
                <a:solidFill>
                  <a:prstClr val="black"/>
                </a:solidFill>
                <a:effectLst/>
                <a:uLnTx/>
                <a:uFillTx/>
                <a:latin typeface="Segoe UI"/>
                <a:ea typeface="+mn-ea"/>
                <a:cs typeface="Times New Roman"/>
              </a:rPr>
              <a:t>Poser des questions générales</a:t>
            </a:r>
          </a:p>
        </p:txBody>
      </p:sp>
      <p:pic>
        <p:nvPicPr>
          <p:cNvPr id="23" name="Picture 22" descr="Screenshot of Copilot in Word displaying the Draft with Copilot pop up box">
            <a:extLst>
              <a:ext uri="{FF2B5EF4-FFF2-40B4-BE49-F238E27FC236}">
                <a16:creationId xmlns:a16="http://schemas.microsoft.com/office/drawing/2014/main" id="{22F8703B-1CE1-1EE7-6CD3-EC3A56C7E264}"/>
              </a:ext>
            </a:extLst>
          </p:cNvPr>
          <p:cNvPicPr>
            <a:picLocks noChangeAspect="1"/>
          </p:cNvPicPr>
          <p:nvPr/>
        </p:nvPicPr>
        <p:blipFill>
          <a:blip r:embed="rId6"/>
          <a:stretch>
            <a:fillRect/>
          </a:stretch>
        </p:blipFill>
        <p:spPr>
          <a:xfrm>
            <a:off x="5007442" y="2064010"/>
            <a:ext cx="4484901" cy="2532160"/>
          </a:xfrm>
          <a:prstGeom prst="roundRect">
            <a:avLst>
              <a:gd name="adj" fmla="val 1885"/>
            </a:avLst>
          </a:prstGeom>
          <a:ln w="6350">
            <a:solidFill>
              <a:schemeClr val="bg1">
                <a:lumMod val="75000"/>
              </a:schemeClr>
            </a:solidFill>
          </a:ln>
        </p:spPr>
      </p:pic>
      <p:pic>
        <p:nvPicPr>
          <p:cNvPr id="26" name="Picture 25" descr="Screenshot of the Prompts screenshot">
            <a:extLst>
              <a:ext uri="{FF2B5EF4-FFF2-40B4-BE49-F238E27FC236}">
                <a16:creationId xmlns:a16="http://schemas.microsoft.com/office/drawing/2014/main" id="{9C19545C-4C2E-1F60-74CD-43317DD1519C}"/>
              </a:ext>
              <a:ext uri="{C183D7F6-B498-43B3-948B-1728B52AA6E4}">
                <adec:decorative xmlns:adec="http://schemas.microsoft.com/office/drawing/2017/decorative" val="0"/>
              </a:ext>
            </a:extLst>
          </p:cNvPr>
          <p:cNvPicPr>
            <a:picLocks noChangeAspect="1"/>
          </p:cNvPicPr>
          <p:nvPr/>
        </p:nvPicPr>
        <p:blipFill>
          <a:blip r:embed="rId7"/>
          <a:stretch>
            <a:fillRect/>
          </a:stretch>
        </p:blipFill>
        <p:spPr>
          <a:xfrm>
            <a:off x="5594887" y="3342144"/>
            <a:ext cx="2588268" cy="2299115"/>
          </a:xfrm>
          <a:prstGeom prst="roundRect">
            <a:avLst>
              <a:gd name="adj" fmla="val 2195"/>
            </a:avLst>
          </a:prstGeom>
          <a:ln w="6350">
            <a:solidFill>
              <a:schemeClr val="bg1">
                <a:lumMod val="75000"/>
              </a:schemeClr>
            </a:solidFill>
          </a:ln>
        </p:spPr>
      </p:pic>
      <p:sp>
        <p:nvSpPr>
          <p:cNvPr id="10" name="Oval 9">
            <a:extLst>
              <a:ext uri="{FF2B5EF4-FFF2-40B4-BE49-F238E27FC236}">
                <a16:creationId xmlns:a16="http://schemas.microsoft.com/office/drawing/2014/main" id="{0B3862CF-378A-5FCA-C42F-CA67EEDA29DF}"/>
              </a:ext>
              <a:ext uri="{C183D7F6-B498-43B3-948B-1728B52AA6E4}">
                <adec:decorative xmlns:adec="http://schemas.microsoft.com/office/drawing/2017/decorative" val="1"/>
              </a:ext>
            </a:extLst>
          </p:cNvPr>
          <p:cNvSpPr/>
          <p:nvPr/>
        </p:nvSpPr>
        <p:spPr bwMode="auto">
          <a:xfrm>
            <a:off x="7300911" y="5201586"/>
            <a:ext cx="245207" cy="246158"/>
          </a:xfrm>
          <a:prstGeom prst="ellipse">
            <a:avLst/>
          </a:prstGeom>
          <a:noFill/>
          <a:ln w="2857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9" name="Rectangle: Rounded Corners 8" descr="Emphasis on Prompts:&#10;Create, Ask and View more prompts in the screenshot">
            <a:extLst>
              <a:ext uri="{FF2B5EF4-FFF2-40B4-BE49-F238E27FC236}">
                <a16:creationId xmlns:a16="http://schemas.microsoft.com/office/drawing/2014/main" id="{1B1F294E-FDCA-D105-CA06-E0B006C6560F}"/>
              </a:ext>
              <a:ext uri="{C183D7F6-B498-43B3-948B-1728B52AA6E4}">
                <adec:decorative xmlns:adec="http://schemas.microsoft.com/office/drawing/2017/decorative" val="0"/>
              </a:ext>
            </a:extLst>
          </p:cNvPr>
          <p:cNvSpPr/>
          <p:nvPr/>
        </p:nvSpPr>
        <p:spPr bwMode="auto">
          <a:xfrm>
            <a:off x="5752466" y="3504319"/>
            <a:ext cx="2284254" cy="1064506"/>
          </a:xfrm>
          <a:prstGeom prst="roundRect">
            <a:avLst>
              <a:gd name="adj" fmla="val 3034"/>
            </a:avLst>
          </a:prstGeom>
          <a:noFill/>
          <a:ln w="2857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7" name="Rectangle: Rounded Corners 6" descr="Emphasis on the Copilot section in Microsoft Word with the write about bar">
            <a:extLst>
              <a:ext uri="{FF2B5EF4-FFF2-40B4-BE49-F238E27FC236}">
                <a16:creationId xmlns:a16="http://schemas.microsoft.com/office/drawing/2014/main" id="{1D172541-A969-53D0-EB23-745B437E284A}"/>
              </a:ext>
              <a:ext uri="{C183D7F6-B498-43B3-948B-1728B52AA6E4}">
                <adec:decorative xmlns:adec="http://schemas.microsoft.com/office/drawing/2017/decorative" val="0"/>
              </a:ext>
            </a:extLst>
          </p:cNvPr>
          <p:cNvSpPr>
            <a:spLocks/>
          </p:cNvSpPr>
          <p:nvPr/>
        </p:nvSpPr>
        <p:spPr bwMode="auto">
          <a:xfrm>
            <a:off x="8312139" y="2268283"/>
            <a:ext cx="1136662" cy="474917"/>
          </a:xfrm>
          <a:prstGeom prst="roundRect">
            <a:avLst>
              <a:gd name="adj" fmla="val 9788"/>
            </a:avLst>
          </a:prstGeom>
          <a:noFill/>
          <a:ln w="2857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13" name="TextBox 12">
            <a:extLst>
              <a:ext uri="{FF2B5EF4-FFF2-40B4-BE49-F238E27FC236}">
                <a16:creationId xmlns:a16="http://schemas.microsoft.com/office/drawing/2014/main" id="{817EA871-E3B2-35D0-F6EF-98E8EC98556F}"/>
              </a:ext>
            </a:extLst>
          </p:cNvPr>
          <p:cNvSpPr txBox="1">
            <a:spLocks/>
          </p:cNvSpPr>
          <p:nvPr/>
        </p:nvSpPr>
        <p:spPr>
          <a:xfrm>
            <a:off x="9596613" y="2064010"/>
            <a:ext cx="1666607" cy="945890"/>
          </a:xfrm>
          <a:prstGeom prst="roundRect">
            <a:avLst>
              <a:gd name="adj" fmla="val 5854"/>
            </a:avLst>
          </a:prstGeom>
          <a:solidFill>
            <a:schemeClr val="bg1"/>
          </a:solidFill>
          <a:ln w="6350">
            <a:solidFill>
              <a:schemeClr val="bg1">
                <a:lumMod val="75000"/>
              </a:schemeClr>
            </a:solidFill>
            <a:prstDash val="dash"/>
          </a:ln>
        </p:spPr>
        <p:txBody>
          <a:bodyPr wrap="square" lIns="45720" tIns="45720" rIns="45720" bIns="45720" rtlCol="0" anchor="ctr">
            <a:noAutofit/>
          </a:bodyPr>
          <a:lstStyle>
            <a:defPPr>
              <a:defRPr lang="en-US"/>
            </a:defPPr>
            <a:lvl1pPr algn="ctr">
              <a:defRPr sz="1200">
                <a:cs typeface="Segoe UI"/>
              </a:defRPr>
            </a:lvl1pPr>
          </a:lstStyle>
          <a:p>
            <a:pPr>
              <a:defRPr/>
            </a:pPr>
            <a:r>
              <a:rPr kumimoji="0" lang="fr-FR" sz="1150" b="0" i="0" u="none" strike="noStrike" cap="none" normalizeH="0" baseline="0" noProof="0" dirty="0">
                <a:ln>
                  <a:noFill/>
                </a:ln>
                <a:solidFill>
                  <a:prstClr val="black"/>
                </a:solidFill>
                <a:effectLst/>
                <a:uLnTx/>
                <a:uFillTx/>
                <a:latin typeface="Segoe UI"/>
                <a:ea typeface="+mn-ea"/>
                <a:cs typeface="Segoe UI"/>
              </a:rPr>
              <a:t>Sélectionner </a:t>
            </a:r>
            <a:r>
              <a:rPr lang="fr-FR" sz="1150" dirty="0">
                <a:solidFill>
                  <a:prstClr val="black"/>
                </a:solidFill>
                <a:latin typeface="Segoe UI"/>
              </a:rPr>
              <a:t>un prompt prédéfini</a:t>
            </a:r>
            <a:r>
              <a:rPr kumimoji="0" lang="fr-FR" sz="1150" b="0" i="0" u="none" strike="noStrike" cap="none" normalizeH="0" baseline="0" noProof="0" dirty="0">
                <a:ln>
                  <a:noFill/>
                </a:ln>
                <a:solidFill>
                  <a:prstClr val="black"/>
                </a:solidFill>
                <a:effectLst/>
                <a:uLnTx/>
                <a:uFillTx/>
                <a:latin typeface="Segoe UI"/>
                <a:ea typeface="+mn-ea"/>
                <a:cs typeface="Segoe UI"/>
              </a:rPr>
              <a:t> dans la barre latérale </a:t>
            </a:r>
            <a:r>
              <a:rPr kumimoji="0" lang="fr-FR" sz="1150" b="0" i="0" u="none" strike="noStrike" cap="none" normalizeH="0" baseline="0" noProof="0" dirty="0" err="1">
                <a:ln>
                  <a:noFill/>
                </a:ln>
                <a:solidFill>
                  <a:prstClr val="black"/>
                </a:solidFill>
                <a:effectLst/>
                <a:uLnTx/>
                <a:uFillTx/>
                <a:latin typeface="Segoe UI"/>
                <a:ea typeface="+mn-ea"/>
                <a:cs typeface="Segoe UI"/>
              </a:rPr>
              <a:t>Copilot</a:t>
            </a:r>
            <a:r>
              <a:rPr kumimoji="0" lang="fr-FR" sz="1150" b="0" i="0" u="none" strike="noStrike" cap="none" normalizeH="0" baseline="0" noProof="0" dirty="0">
                <a:ln>
                  <a:noFill/>
                </a:ln>
                <a:solidFill>
                  <a:prstClr val="black"/>
                </a:solidFill>
                <a:effectLst/>
                <a:uLnTx/>
                <a:uFillTx/>
                <a:latin typeface="Segoe UI"/>
                <a:ea typeface="+mn-ea"/>
                <a:cs typeface="Segoe UI"/>
              </a:rPr>
              <a:t>. Vous pouvez ensuite compléter le contexte.</a:t>
            </a:r>
          </a:p>
        </p:txBody>
      </p:sp>
      <p:sp>
        <p:nvSpPr>
          <p:cNvPr id="6" name="Rectangle: Rounded Corners 5" descr="Emphasis on Ask a question or tell me what you want to do section in the Copilot in Word screenshot">
            <a:extLst>
              <a:ext uri="{FF2B5EF4-FFF2-40B4-BE49-F238E27FC236}">
                <a16:creationId xmlns:a16="http://schemas.microsoft.com/office/drawing/2014/main" id="{9C432287-ED19-7485-4E96-679718E33D3C}"/>
              </a:ext>
              <a:ext uri="{C183D7F6-B498-43B3-948B-1728B52AA6E4}">
                <adec:decorative xmlns:adec="http://schemas.microsoft.com/office/drawing/2017/decorative" val="0"/>
              </a:ext>
            </a:extLst>
          </p:cNvPr>
          <p:cNvSpPr>
            <a:spLocks/>
          </p:cNvSpPr>
          <p:nvPr/>
        </p:nvSpPr>
        <p:spPr bwMode="auto">
          <a:xfrm>
            <a:off x="8312139" y="4055235"/>
            <a:ext cx="1136662" cy="474917"/>
          </a:xfrm>
          <a:prstGeom prst="roundRect">
            <a:avLst>
              <a:gd name="adj" fmla="val 9260"/>
            </a:avLst>
          </a:prstGeom>
          <a:noFill/>
          <a:ln w="2857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4" name="TextBox 3">
            <a:extLst>
              <a:ext uri="{FF2B5EF4-FFF2-40B4-BE49-F238E27FC236}">
                <a16:creationId xmlns:a16="http://schemas.microsoft.com/office/drawing/2014/main" id="{8F8B81BB-99A6-BC73-87DF-EDCC10538A43}"/>
              </a:ext>
            </a:extLst>
          </p:cNvPr>
          <p:cNvSpPr txBox="1">
            <a:spLocks/>
          </p:cNvSpPr>
          <p:nvPr/>
        </p:nvSpPr>
        <p:spPr>
          <a:xfrm>
            <a:off x="9596613" y="3665460"/>
            <a:ext cx="1666607" cy="1254465"/>
          </a:xfrm>
          <a:prstGeom prst="roundRect">
            <a:avLst>
              <a:gd name="adj" fmla="val 4855"/>
            </a:avLst>
          </a:prstGeom>
          <a:solidFill>
            <a:schemeClr val="bg1"/>
          </a:solidFill>
          <a:ln w="6350">
            <a:solidFill>
              <a:schemeClr val="bg1">
                <a:lumMod val="75000"/>
              </a:schemeClr>
            </a:solidFill>
            <a:prstDash val="dash"/>
          </a:ln>
        </p:spPr>
        <p:txBody>
          <a:bodyPr wrap="square" lIns="45720" tIns="45720" rIns="45720" bIns="45720" rtlCol="0" anchor="ctr">
            <a:noAutofit/>
          </a:bodyPr>
          <a:lstStyle>
            <a:defPPr>
              <a:defRPr lang="en-US"/>
            </a:defPPr>
            <a:lvl1pPr algn="ctr">
              <a:defRPr sz="1200">
                <a:cs typeface="Segoe UI"/>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50" b="0" i="0" u="none" strike="noStrike" cap="none" normalizeH="0" baseline="0" noProof="0">
                <a:ln>
                  <a:noFill/>
                </a:ln>
                <a:solidFill>
                  <a:prstClr val="black"/>
                </a:solidFill>
                <a:effectLst/>
                <a:uLnTx/>
                <a:uFillTx/>
                <a:latin typeface="Segoe UI"/>
                <a:ea typeface="+mn-ea"/>
                <a:cs typeface="Segoe UI"/>
              </a:rPr>
              <a:t>Poser des questions générales ou demander des idées créatives. Vous devrez vérifier que le contenu ne contient aucune erreur factuelle.</a:t>
            </a:r>
          </a:p>
        </p:txBody>
      </p:sp>
      <p:grpSp>
        <p:nvGrpSpPr>
          <p:cNvPr id="62" name="Group 61" descr="Arrow pointing to the book icon in the screenshot &#10;Click on the Prompt Guide icon to show the prompts to edit a slide or learn about the presentation">
            <a:extLst>
              <a:ext uri="{FF2B5EF4-FFF2-40B4-BE49-F238E27FC236}">
                <a16:creationId xmlns:a16="http://schemas.microsoft.com/office/drawing/2014/main" id="{7D488152-1D35-A56F-1470-BB400DB71687}"/>
              </a:ext>
            </a:extLst>
          </p:cNvPr>
          <p:cNvGrpSpPr/>
          <p:nvPr/>
        </p:nvGrpSpPr>
        <p:grpSpPr>
          <a:xfrm>
            <a:off x="7423516" y="5232213"/>
            <a:ext cx="3839704" cy="919401"/>
            <a:chOff x="7423516" y="5232213"/>
            <a:chExt cx="3839704" cy="919401"/>
          </a:xfrm>
        </p:grpSpPr>
        <p:grpSp>
          <p:nvGrpSpPr>
            <p:cNvPr id="58" name="Group 57">
              <a:extLst>
                <a:ext uri="{FF2B5EF4-FFF2-40B4-BE49-F238E27FC236}">
                  <a16:creationId xmlns:a16="http://schemas.microsoft.com/office/drawing/2014/main" id="{DAAF72A6-6588-83E1-31E5-C71593408ACF}"/>
                </a:ext>
              </a:extLst>
            </p:cNvPr>
            <p:cNvGrpSpPr/>
            <p:nvPr/>
          </p:nvGrpSpPr>
          <p:grpSpPr>
            <a:xfrm>
              <a:off x="7423516" y="5232213"/>
              <a:ext cx="3839704" cy="919401"/>
              <a:chOff x="7423516" y="5232213"/>
              <a:chExt cx="3839704" cy="919401"/>
            </a:xfrm>
          </p:grpSpPr>
          <p:sp>
            <p:nvSpPr>
              <p:cNvPr id="12" name="TextBox 11">
                <a:extLst>
                  <a:ext uri="{FF2B5EF4-FFF2-40B4-BE49-F238E27FC236}">
                    <a16:creationId xmlns:a16="http://schemas.microsoft.com/office/drawing/2014/main" id="{A0FE2C86-765B-5C51-6972-82786DB52ABE}"/>
                  </a:ext>
                </a:extLst>
              </p:cNvPr>
              <p:cNvSpPr txBox="1">
                <a:spLocks/>
              </p:cNvSpPr>
              <p:nvPr/>
            </p:nvSpPr>
            <p:spPr>
              <a:xfrm>
                <a:off x="8371431" y="5232213"/>
                <a:ext cx="2891789" cy="919401"/>
              </a:xfrm>
              <a:prstGeom prst="roundRect">
                <a:avLst/>
              </a:prstGeom>
              <a:solidFill>
                <a:schemeClr val="bg1"/>
              </a:solidFill>
              <a:ln w="6350">
                <a:solidFill>
                  <a:schemeClr val="bg1">
                    <a:lumMod val="75000"/>
                  </a:schemeClr>
                </a:solidFill>
                <a:prstDash val="dash"/>
              </a:ln>
            </p:spPr>
            <p:txBody>
              <a:bodyPr wrap="square" lIns="45720" tIns="45720" rIns="45720" bIns="45720" rtlCol="0" anchor="ctr">
                <a:noAutofit/>
              </a:bodyPr>
              <a:lstStyle>
                <a:defPPr>
                  <a:defRPr lang="en-US"/>
                </a:defPPr>
                <a:lvl1pPr algn="ctr">
                  <a:defRPr sz="1200">
                    <a:cs typeface="Segoe UI"/>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50" b="0" i="0" u="none" strike="noStrike" cap="none" normalizeH="0" baseline="0" noProof="0" dirty="0">
                    <a:ln>
                      <a:noFill/>
                    </a:ln>
                    <a:solidFill>
                      <a:prstClr val="black"/>
                    </a:solidFill>
                    <a:effectLst/>
                    <a:uLnTx/>
                    <a:uFillTx/>
                    <a:latin typeface="Segoe UI"/>
                    <a:ea typeface="+mn-ea"/>
                    <a:cs typeface="Segoe UI"/>
                  </a:rPr>
                  <a:t>Cliquez sur l'icône </a:t>
                </a:r>
                <a:r>
                  <a:rPr kumimoji="0" lang="fr-FR" sz="1150" b="0" i="0" u="none" strike="noStrike" cap="none" normalizeH="0" baseline="0" noProof="0" dirty="0">
                    <a:ln>
                      <a:noFill/>
                    </a:ln>
                    <a:solidFill>
                      <a:prstClr val="black"/>
                    </a:solidFill>
                    <a:effectLst/>
                    <a:uLnTx/>
                    <a:uFillTx/>
                    <a:latin typeface="Segoe UI Semibold"/>
                    <a:ea typeface="+mn-ea"/>
                    <a:cs typeface="Segoe UI"/>
                  </a:rPr>
                  <a:t>Guide des </a:t>
                </a:r>
                <a:r>
                  <a:rPr lang="fr-FR" sz="1150" dirty="0">
                    <a:solidFill>
                      <a:prstClr val="black"/>
                    </a:solidFill>
                    <a:latin typeface="Segoe UI Semibold"/>
                  </a:rPr>
                  <a:t>prompts</a:t>
                </a:r>
                <a:endParaRPr kumimoji="0" lang="fr-FR" sz="1150" b="0" i="0" u="none" strike="noStrike" cap="none" normalizeH="0" baseline="0" noProof="0" dirty="0">
                  <a:ln>
                    <a:noFill/>
                  </a:ln>
                  <a:solidFill>
                    <a:prstClr val="black"/>
                  </a:solidFill>
                  <a:effectLst/>
                  <a:uLnTx/>
                  <a:uFillTx/>
                  <a:latin typeface="Segoe UI Semibold"/>
                  <a:ea typeface="+mn-ea"/>
                  <a:cs typeface="Segoe UI"/>
                </a:endParaRPr>
              </a:p>
              <a:p>
                <a:pPr>
                  <a:defRPr/>
                </a:pPr>
                <a:r>
                  <a:rPr kumimoji="0" lang="fr-FR" sz="1150" b="0" i="0" u="none" strike="noStrike" cap="none" normalizeH="0" baseline="0" noProof="0" dirty="0">
                    <a:ln>
                      <a:noFill/>
                    </a:ln>
                    <a:solidFill>
                      <a:prstClr val="black"/>
                    </a:solidFill>
                    <a:effectLst/>
                    <a:uLnTx/>
                    <a:uFillTx/>
                    <a:latin typeface="Segoe UI"/>
                    <a:ea typeface="+mn-ea"/>
                    <a:cs typeface="Segoe UI"/>
                  </a:rPr>
                  <a:t>___</a:t>
                </a:r>
                <a:r>
                  <a:rPr kumimoji="0" lang="fr-FR" sz="900" b="0" i="0" u="none" strike="noStrike" cap="none" normalizeH="0" baseline="0" noProof="0" dirty="0">
                    <a:ln>
                      <a:noFill/>
                    </a:ln>
                    <a:solidFill>
                      <a:schemeClr val="bg1"/>
                    </a:solidFill>
                    <a:effectLst/>
                    <a:uLnTx/>
                    <a:uFillTx/>
                    <a:latin typeface="Segoe UI"/>
                    <a:ea typeface="+mn-ea"/>
                    <a:cs typeface="Segoe UI"/>
                  </a:rPr>
                  <a:t>_ </a:t>
                </a:r>
                <a:r>
                  <a:rPr kumimoji="0" lang="fr-FR" sz="1150" b="0" i="0" u="none" strike="noStrike" cap="none" normalizeH="0" baseline="0" noProof="0" dirty="0">
                    <a:ln>
                      <a:noFill/>
                    </a:ln>
                    <a:solidFill>
                      <a:prstClr val="black"/>
                    </a:solidFill>
                    <a:effectLst/>
                    <a:uLnTx/>
                    <a:uFillTx/>
                    <a:latin typeface="Segoe UI"/>
                    <a:ea typeface="+mn-ea"/>
                    <a:cs typeface="Segoe UI"/>
                  </a:rPr>
                  <a:t>pour afficher les </a:t>
                </a:r>
                <a:r>
                  <a:rPr lang="fr-FR" sz="1150" dirty="0">
                    <a:solidFill>
                      <a:prstClr val="black"/>
                    </a:solidFill>
                    <a:latin typeface="Segoe UI"/>
                  </a:rPr>
                  <a:t>prompts permettant</a:t>
                </a:r>
                <a:r>
                  <a:rPr kumimoji="0" lang="fr-FR" sz="1150" b="0" i="0" u="none" strike="noStrike" cap="none" normalizeH="0" baseline="0" noProof="0" dirty="0">
                    <a:ln>
                      <a:noFill/>
                    </a:ln>
                    <a:solidFill>
                      <a:prstClr val="black"/>
                    </a:solidFill>
                    <a:effectLst/>
                    <a:uLnTx/>
                    <a:uFillTx/>
                    <a:latin typeface="Segoe UI"/>
                    <a:ea typeface="+mn-ea"/>
                    <a:cs typeface="Segoe UI"/>
                  </a:rPr>
                  <a:t> de modifier une diapositive ou d'en savoir plus sur la présentation</a:t>
                </a:r>
                <a:endParaRPr lang="fr-FR" sz="1150" b="0" i="0" u="none" strike="noStrike" cap="none" normalizeH="0" baseline="0" noProof="0" dirty="0">
                  <a:ln>
                    <a:noFill/>
                  </a:ln>
                  <a:solidFill>
                    <a:prstClr val="black"/>
                  </a:solidFill>
                  <a:effectLst/>
                  <a:uLnTx/>
                  <a:uFillTx/>
                  <a:latin typeface="Segoe UI"/>
                  <a:cs typeface="Segoe UI"/>
                </a:endParaRPr>
              </a:p>
            </p:txBody>
          </p:sp>
          <p:cxnSp>
            <p:nvCxnSpPr>
              <p:cNvPr id="55" name="Connector: Elbow 54">
                <a:extLst>
                  <a:ext uri="{FF2B5EF4-FFF2-40B4-BE49-F238E27FC236}">
                    <a16:creationId xmlns:a16="http://schemas.microsoft.com/office/drawing/2014/main" id="{7088BD9B-BE09-5C53-E5A6-072BFA222A2B}"/>
                  </a:ext>
                </a:extLst>
              </p:cNvPr>
              <p:cNvCxnSpPr>
                <a:cxnSpLocks/>
                <a:stCxn id="24" idx="1"/>
                <a:endCxn id="10" idx="4"/>
              </p:cNvCxnSpPr>
              <p:nvPr/>
            </p:nvCxnSpPr>
            <p:spPr>
              <a:xfrm rot="10800000">
                <a:off x="7423516" y="5447745"/>
                <a:ext cx="1060879" cy="170367"/>
              </a:xfrm>
              <a:prstGeom prst="bentConnector2">
                <a:avLst/>
              </a:prstGeom>
              <a:ln w="28575">
                <a:solidFill>
                  <a:srgbClr val="FF0000"/>
                </a:solidFill>
                <a:headEnd type="none" w="lg" len="med"/>
                <a:tailEnd type="triangle"/>
              </a:ln>
            </p:spPr>
            <p:style>
              <a:lnRef idx="1">
                <a:schemeClr val="accent1"/>
              </a:lnRef>
              <a:fillRef idx="0">
                <a:schemeClr val="accent1"/>
              </a:fillRef>
              <a:effectRef idx="0">
                <a:schemeClr val="accent1"/>
              </a:effectRef>
              <a:fontRef idx="minor">
                <a:schemeClr val="tx1"/>
              </a:fontRef>
            </p:style>
          </p:cxnSp>
        </p:grpSp>
        <p:pic>
          <p:nvPicPr>
            <p:cNvPr id="24" name="Picture 23">
              <a:extLst>
                <a:ext uri="{FF2B5EF4-FFF2-40B4-BE49-F238E27FC236}">
                  <a16:creationId xmlns:a16="http://schemas.microsoft.com/office/drawing/2014/main" id="{85936DC9-F08D-36FC-FE93-CF965E3145D4}"/>
                </a:ext>
              </a:extLst>
            </p:cNvPr>
            <p:cNvPicPr>
              <a:picLocks noChangeAspect="1"/>
            </p:cNvPicPr>
            <p:nvPr/>
          </p:nvPicPr>
          <p:blipFill rotWithShape="1">
            <a:blip r:embed="rId8"/>
            <a:srcRect t="8761"/>
            <a:stretch/>
          </p:blipFill>
          <p:spPr>
            <a:xfrm>
              <a:off x="8484394" y="5499158"/>
              <a:ext cx="260749" cy="237906"/>
            </a:xfrm>
            <a:prstGeom prst="rect">
              <a:avLst/>
            </a:prstGeom>
          </p:spPr>
        </p:pic>
      </p:grpSp>
    </p:spTree>
    <p:extLst>
      <p:ext uri="{BB962C8B-B14F-4D97-AF65-F5344CB8AC3E}">
        <p14:creationId xmlns:p14="http://schemas.microsoft.com/office/powerpoint/2010/main" val="4016208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nodeType="clickEffect">
                                  <p:stCondLst>
                                    <p:cond delay="0"/>
                                  </p:stCondLst>
                                  <p:childTnLst>
                                    <p:set>
                                      <p:cBhvr>
                                        <p:cTn id="36" dur="1" fill="hold">
                                          <p:stCondLst>
                                            <p:cond delay="0"/>
                                          </p:stCondLst>
                                        </p:cTn>
                                        <p:tgtEl>
                                          <p:spTgt spid="62"/>
                                        </p:tgtEl>
                                        <p:attrNameLst>
                                          <p:attrName>style.visibility</p:attrName>
                                        </p:attrNameLst>
                                      </p:cBhvr>
                                      <p:to>
                                        <p:strVal val="visible"/>
                                      </p:to>
                                    </p:set>
                                    <p:animEffect transition="in" filter="wipe(right)">
                                      <p:cBhvr>
                                        <p:cTn id="3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P spid="7" grpId="0" animBg="1"/>
      <p:bldP spid="13" grpId="0" animBg="1"/>
      <p:bldP spid="6" grpId="0" animBg="1"/>
      <p:bldP spid="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0F009-3720-0458-A6D6-A3EC8240D0B5}"/>
              </a:ext>
            </a:extLst>
          </p:cNvPr>
          <p:cNvSpPr>
            <a:spLocks noGrp="1"/>
          </p:cNvSpPr>
          <p:nvPr>
            <p:ph type="title"/>
          </p:nvPr>
        </p:nvSpPr>
        <p:spPr>
          <a:xfrm>
            <a:off x="588263" y="457200"/>
            <a:ext cx="11018520" cy="984885"/>
          </a:xfrm>
        </p:spPr>
        <p:txBody>
          <a:bodyPr/>
          <a:lstStyle/>
          <a:p>
            <a:r>
              <a:rPr lang="fr-FR">
                <a:gradFill flip="none" rotWithShape="1">
                  <a:gsLst>
                    <a:gs pos="50000">
                      <a:srgbClr val="8661C5"/>
                    </a:gs>
                    <a:gs pos="0">
                      <a:srgbClr val="3E76D4"/>
                    </a:gs>
                    <a:gs pos="100000">
                      <a:srgbClr val="C73ECC"/>
                    </a:gs>
                  </a:gsLst>
                  <a:lin ang="2700000" scaled="1"/>
                  <a:tileRect/>
                </a:gradFill>
                <a:cs typeface="+mn-cs"/>
              </a:rPr>
              <a:t>Vous trouverez d'autres invites Word à tester dans </a:t>
            </a:r>
            <a:br>
              <a:rPr lang="fr-FR">
                <a:gradFill flip="none" rotWithShape="1">
                  <a:gsLst>
                    <a:gs pos="50000">
                      <a:srgbClr val="8661C5"/>
                    </a:gs>
                    <a:gs pos="0">
                      <a:srgbClr val="3E76D4"/>
                    </a:gs>
                    <a:gs pos="100000">
                      <a:srgbClr val="C73ECC"/>
                    </a:gs>
                  </a:gsLst>
                  <a:lin ang="2700000" scaled="1"/>
                  <a:tileRect/>
                </a:gradFill>
                <a:cs typeface="+mn-cs"/>
              </a:rPr>
            </a:br>
            <a:r>
              <a:rPr lang="fr-FR">
                <a:solidFill>
                  <a:srgbClr val="0070C0"/>
                </a:solidFill>
                <a:hlinkClick r:id="rId3">
                  <a:extLst>
                    <a:ext uri="{A12FA001-AC4F-418D-AE19-62706E023703}">
                      <ahyp:hlinkClr xmlns:ahyp="http://schemas.microsoft.com/office/drawing/2018/hyperlinkcolor" val="tx"/>
                    </a:ext>
                  </a:extLst>
                </a:hlinkClick>
              </a:rPr>
              <a:t>Copilot </a:t>
            </a:r>
            <a:r>
              <a:rPr lang="fr-FR" err="1">
                <a:solidFill>
                  <a:srgbClr val="0070C0"/>
                </a:solidFill>
                <a:hlinkClick r:id="rId3">
                  <a:extLst>
                    <a:ext uri="{A12FA001-AC4F-418D-AE19-62706E023703}">
                      <ahyp:hlinkClr xmlns:ahyp="http://schemas.microsoft.com/office/drawing/2018/hyperlinkcolor" val="tx"/>
                    </a:ext>
                  </a:extLst>
                </a:hlinkClick>
              </a:rPr>
              <a:t>Lab</a:t>
            </a:r>
            <a:endParaRPr lang="fr-FR">
              <a:solidFill>
                <a:srgbClr val="0070C0"/>
              </a:solidFill>
              <a:hlinkClick r:id="rId3">
                <a:extLst>
                  <a:ext uri="{A12FA001-AC4F-418D-AE19-62706E023703}">
                    <ahyp:hlinkClr xmlns:ahyp="http://schemas.microsoft.com/office/drawing/2018/hyperlinkcolor" val="tx"/>
                  </a:ext>
                </a:extLst>
              </a:hlinkClick>
            </a:endParaRPr>
          </a:p>
        </p:txBody>
      </p:sp>
      <p:pic>
        <p:nvPicPr>
          <p:cNvPr id="3" name="Picture 2" descr="Microsoft Copilot logo">
            <a:extLst>
              <a:ext uri="{FF2B5EF4-FFF2-40B4-BE49-F238E27FC236}">
                <a16:creationId xmlns:a16="http://schemas.microsoft.com/office/drawing/2014/main" id="{790BDE94-9733-B1FF-AA4A-10B5CDAFD4E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6">
            <a:extLst>
              <a:ext uri="{FF2B5EF4-FFF2-40B4-BE49-F238E27FC236}">
                <a16:creationId xmlns:a16="http://schemas.microsoft.com/office/drawing/2014/main" id="{18EA0D75-4AF0-9018-A4A3-77D1BFE5D459}"/>
              </a:ext>
              <a:ext uri="{C183D7F6-B498-43B3-948B-1728B52AA6E4}">
                <adec:decorative xmlns:adec="http://schemas.microsoft.com/office/drawing/2017/decorative" val="1"/>
              </a:ext>
            </a:extLst>
          </p:cNvPr>
          <p:cNvSpPr/>
          <p:nvPr/>
        </p:nvSpPr>
        <p:spPr bwMode="auto">
          <a:xfrm>
            <a:off x="584200" y="1528200"/>
            <a:ext cx="11025758" cy="5009833"/>
          </a:xfrm>
          <a:prstGeom prst="roundRect">
            <a:avLst>
              <a:gd name="adj" fmla="val 4396"/>
            </a:avLst>
          </a:prstGeom>
          <a:solidFill>
            <a:schemeClr val="bg1">
              <a:lumMod val="85000"/>
              <a:lumOff val="15000"/>
              <a:alpha val="62000"/>
            </a:schemeClr>
          </a:solidFill>
          <a:ln w="1270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7" name="Rectangle: Rounded Corners 6">
            <a:extLst>
              <a:ext uri="{FF2B5EF4-FFF2-40B4-BE49-F238E27FC236}">
                <a16:creationId xmlns:a16="http://schemas.microsoft.com/office/drawing/2014/main" id="{92B57F65-0BB5-DE7E-C624-52A7940EFFA0}"/>
              </a:ext>
              <a:ext uri="{C183D7F6-B498-43B3-948B-1728B52AA6E4}">
                <adec:decorative xmlns:adec="http://schemas.microsoft.com/office/drawing/2017/decorative" val="1"/>
              </a:ext>
            </a:extLst>
          </p:cNvPr>
          <p:cNvSpPr/>
          <p:nvPr/>
        </p:nvSpPr>
        <p:spPr bwMode="auto">
          <a:xfrm>
            <a:off x="749504" y="1696991"/>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8" name="Rectangle: Rounded Corners 6">
            <a:extLst>
              <a:ext uri="{FF2B5EF4-FFF2-40B4-BE49-F238E27FC236}">
                <a16:creationId xmlns:a16="http://schemas.microsoft.com/office/drawing/2014/main" id="{E095FA19-5A57-D2F0-6039-F0EF71B5BE83}"/>
              </a:ext>
              <a:ext uri="{C183D7F6-B498-43B3-948B-1728B52AA6E4}">
                <adec:decorative xmlns:adec="http://schemas.microsoft.com/office/drawing/2017/decorative" val="1"/>
              </a:ext>
            </a:extLst>
          </p:cNvPr>
          <p:cNvSpPr/>
          <p:nvPr/>
        </p:nvSpPr>
        <p:spPr bwMode="auto">
          <a:xfrm>
            <a:off x="3458147" y="1696991"/>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9" name="Rectangle: Rounded Corners 6">
            <a:extLst>
              <a:ext uri="{FF2B5EF4-FFF2-40B4-BE49-F238E27FC236}">
                <a16:creationId xmlns:a16="http://schemas.microsoft.com/office/drawing/2014/main" id="{418544FB-F189-7F9F-0A64-C0F41463A27D}"/>
              </a:ext>
              <a:ext uri="{C183D7F6-B498-43B3-948B-1728B52AA6E4}">
                <adec:decorative xmlns:adec="http://schemas.microsoft.com/office/drawing/2017/decorative" val="1"/>
              </a:ext>
            </a:extLst>
          </p:cNvPr>
          <p:cNvSpPr/>
          <p:nvPr/>
        </p:nvSpPr>
        <p:spPr bwMode="auto">
          <a:xfrm>
            <a:off x="6166790" y="1696991"/>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0" name="Rectangle: Rounded Corners 6">
            <a:extLst>
              <a:ext uri="{FF2B5EF4-FFF2-40B4-BE49-F238E27FC236}">
                <a16:creationId xmlns:a16="http://schemas.microsoft.com/office/drawing/2014/main" id="{E8BF9FB3-67DB-4532-0C8D-5F2047DC4826}"/>
              </a:ext>
              <a:ext uri="{C183D7F6-B498-43B3-948B-1728B52AA6E4}">
                <adec:decorative xmlns:adec="http://schemas.microsoft.com/office/drawing/2017/decorative" val="1"/>
              </a:ext>
            </a:extLst>
          </p:cNvPr>
          <p:cNvSpPr/>
          <p:nvPr/>
        </p:nvSpPr>
        <p:spPr bwMode="auto">
          <a:xfrm>
            <a:off x="8875433" y="1696991"/>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1" name="Rectangle: Rounded Corners 6">
            <a:extLst>
              <a:ext uri="{FF2B5EF4-FFF2-40B4-BE49-F238E27FC236}">
                <a16:creationId xmlns:a16="http://schemas.microsoft.com/office/drawing/2014/main" id="{E06B4DF1-7AC9-5778-0EC5-ADBC95230EB2}"/>
              </a:ext>
              <a:ext uri="{C183D7F6-B498-43B3-948B-1728B52AA6E4}">
                <adec:decorative xmlns:adec="http://schemas.microsoft.com/office/drawing/2017/decorative" val="1"/>
              </a:ext>
            </a:extLst>
          </p:cNvPr>
          <p:cNvSpPr/>
          <p:nvPr/>
        </p:nvSpPr>
        <p:spPr bwMode="auto">
          <a:xfrm>
            <a:off x="749504" y="3309098"/>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2" name="Rectangle: Rounded Corners 6">
            <a:extLst>
              <a:ext uri="{FF2B5EF4-FFF2-40B4-BE49-F238E27FC236}">
                <a16:creationId xmlns:a16="http://schemas.microsoft.com/office/drawing/2014/main" id="{E412045F-9266-0721-1045-97EF72AD66B9}"/>
              </a:ext>
              <a:ext uri="{C183D7F6-B498-43B3-948B-1728B52AA6E4}">
                <adec:decorative xmlns:adec="http://schemas.microsoft.com/office/drawing/2017/decorative" val="1"/>
              </a:ext>
            </a:extLst>
          </p:cNvPr>
          <p:cNvSpPr/>
          <p:nvPr/>
        </p:nvSpPr>
        <p:spPr bwMode="auto">
          <a:xfrm>
            <a:off x="3458147" y="3309098"/>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3" name="Rectangle: Rounded Corners 6">
            <a:extLst>
              <a:ext uri="{FF2B5EF4-FFF2-40B4-BE49-F238E27FC236}">
                <a16:creationId xmlns:a16="http://schemas.microsoft.com/office/drawing/2014/main" id="{755D12BF-D808-F2E5-2CDF-0BF1ABAAE67D}"/>
              </a:ext>
              <a:ext uri="{C183D7F6-B498-43B3-948B-1728B52AA6E4}">
                <adec:decorative xmlns:adec="http://schemas.microsoft.com/office/drawing/2017/decorative" val="1"/>
              </a:ext>
            </a:extLst>
          </p:cNvPr>
          <p:cNvSpPr/>
          <p:nvPr/>
        </p:nvSpPr>
        <p:spPr bwMode="auto">
          <a:xfrm>
            <a:off x="6166790" y="3309098"/>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4" name="Rectangle: Rounded Corners 6">
            <a:extLst>
              <a:ext uri="{FF2B5EF4-FFF2-40B4-BE49-F238E27FC236}">
                <a16:creationId xmlns:a16="http://schemas.microsoft.com/office/drawing/2014/main" id="{CA793182-891C-4038-A21A-25A8E12EE30C}"/>
              </a:ext>
              <a:ext uri="{C183D7F6-B498-43B3-948B-1728B52AA6E4}">
                <adec:decorative xmlns:adec="http://schemas.microsoft.com/office/drawing/2017/decorative" val="1"/>
              </a:ext>
            </a:extLst>
          </p:cNvPr>
          <p:cNvSpPr/>
          <p:nvPr/>
        </p:nvSpPr>
        <p:spPr bwMode="auto">
          <a:xfrm>
            <a:off x="8875433" y="3309098"/>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5" name="Rectangle: Rounded Corners 6">
            <a:extLst>
              <a:ext uri="{FF2B5EF4-FFF2-40B4-BE49-F238E27FC236}">
                <a16:creationId xmlns:a16="http://schemas.microsoft.com/office/drawing/2014/main" id="{32E62325-FB2E-0515-42B1-AAC5739BF530}"/>
              </a:ext>
              <a:ext uri="{C183D7F6-B498-43B3-948B-1728B52AA6E4}">
                <adec:decorative xmlns:adec="http://schemas.microsoft.com/office/drawing/2017/decorative" val="1"/>
              </a:ext>
            </a:extLst>
          </p:cNvPr>
          <p:cNvSpPr/>
          <p:nvPr/>
        </p:nvSpPr>
        <p:spPr bwMode="auto">
          <a:xfrm>
            <a:off x="749504" y="4921204"/>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6" name="Rectangle: Rounded Corners 6">
            <a:extLst>
              <a:ext uri="{FF2B5EF4-FFF2-40B4-BE49-F238E27FC236}">
                <a16:creationId xmlns:a16="http://schemas.microsoft.com/office/drawing/2014/main" id="{660B8C2B-7A76-3963-789D-519916708ED5}"/>
              </a:ext>
              <a:ext uri="{C183D7F6-B498-43B3-948B-1728B52AA6E4}">
                <adec:decorative xmlns:adec="http://schemas.microsoft.com/office/drawing/2017/decorative" val="1"/>
              </a:ext>
            </a:extLst>
          </p:cNvPr>
          <p:cNvSpPr/>
          <p:nvPr/>
        </p:nvSpPr>
        <p:spPr bwMode="auto">
          <a:xfrm>
            <a:off x="3458147" y="4921204"/>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7" name="Rectangle: Rounded Corners 6">
            <a:extLst>
              <a:ext uri="{FF2B5EF4-FFF2-40B4-BE49-F238E27FC236}">
                <a16:creationId xmlns:a16="http://schemas.microsoft.com/office/drawing/2014/main" id="{8D8D7D61-5BFC-2556-4907-D7599C55C297}"/>
              </a:ext>
              <a:ext uri="{C183D7F6-B498-43B3-948B-1728B52AA6E4}">
                <adec:decorative xmlns:adec="http://schemas.microsoft.com/office/drawing/2017/decorative" val="1"/>
              </a:ext>
            </a:extLst>
          </p:cNvPr>
          <p:cNvSpPr/>
          <p:nvPr/>
        </p:nvSpPr>
        <p:spPr bwMode="auto">
          <a:xfrm>
            <a:off x="6166790" y="4921204"/>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8" name="Rectangle: Rounded Corners 6">
            <a:extLst>
              <a:ext uri="{FF2B5EF4-FFF2-40B4-BE49-F238E27FC236}">
                <a16:creationId xmlns:a16="http://schemas.microsoft.com/office/drawing/2014/main" id="{8D453F4C-3C61-04BA-C5EB-C2504F70BB6C}"/>
              </a:ext>
              <a:ext uri="{C183D7F6-B498-43B3-948B-1728B52AA6E4}">
                <adec:decorative xmlns:adec="http://schemas.microsoft.com/office/drawing/2017/decorative" val="1"/>
              </a:ext>
            </a:extLst>
          </p:cNvPr>
          <p:cNvSpPr/>
          <p:nvPr/>
        </p:nvSpPr>
        <p:spPr bwMode="auto">
          <a:xfrm>
            <a:off x="8875433" y="4921204"/>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pic>
        <p:nvPicPr>
          <p:cNvPr id="31" name="Graphic 30" descr="Icon of notes with a pencil">
            <a:extLst>
              <a:ext uri="{FF2B5EF4-FFF2-40B4-BE49-F238E27FC236}">
                <a16:creationId xmlns:a16="http://schemas.microsoft.com/office/drawing/2014/main" id="{68FACAC8-81EA-254E-457A-486C2BF4DB17}"/>
              </a:ext>
              <a:ext uri="{C183D7F6-B498-43B3-948B-1728B52AA6E4}">
                <adec:decorative xmlns:adec="http://schemas.microsoft.com/office/drawing/2017/decorative" val="0"/>
              </a:ext>
            </a:extLst>
          </p:cNvPr>
          <p:cNvPicPr>
            <a:picLocks/>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84123" y="1851930"/>
            <a:ext cx="228600" cy="228600"/>
          </a:xfrm>
          <a:prstGeom prst="rect">
            <a:avLst/>
          </a:prstGeom>
        </p:spPr>
      </p:pic>
      <p:sp>
        <p:nvSpPr>
          <p:cNvPr id="20" name="TextBox 19">
            <a:extLst>
              <a:ext uri="{FF2B5EF4-FFF2-40B4-BE49-F238E27FC236}">
                <a16:creationId xmlns:a16="http://schemas.microsoft.com/office/drawing/2014/main" id="{A8600C42-A57A-F79A-D96E-867913E40091}"/>
              </a:ext>
              <a:ext uri="{C183D7F6-B498-43B3-948B-1728B52AA6E4}">
                <adec:decorative xmlns:adec="http://schemas.microsoft.com/office/drawing/2017/decorative" val="0"/>
              </a:ext>
            </a:extLst>
          </p:cNvPr>
          <p:cNvSpPr txBox="1"/>
          <p:nvPr/>
        </p:nvSpPr>
        <p:spPr>
          <a:xfrm>
            <a:off x="1154317" y="1881592"/>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Écrire une introduction</a:t>
            </a:r>
          </a:p>
        </p:txBody>
      </p:sp>
      <p:sp>
        <p:nvSpPr>
          <p:cNvPr id="21" name="TextBox 20">
            <a:extLst>
              <a:ext uri="{FF2B5EF4-FFF2-40B4-BE49-F238E27FC236}">
                <a16:creationId xmlns:a16="http://schemas.microsoft.com/office/drawing/2014/main" id="{A816786A-10FC-C607-31EE-0AD8B7A687D4}"/>
              </a:ext>
              <a:ext uri="{C183D7F6-B498-43B3-948B-1728B52AA6E4}">
                <adec:decorative xmlns:adec="http://schemas.microsoft.com/office/drawing/2017/decorative" val="0"/>
              </a:ext>
            </a:extLst>
          </p:cNvPr>
          <p:cNvSpPr txBox="1"/>
          <p:nvPr/>
        </p:nvSpPr>
        <p:spPr>
          <a:xfrm>
            <a:off x="889191" y="2171524"/>
            <a:ext cx="2311209" cy="461665"/>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Écrire un paragraphe d'introduction pour ce document et lui donner une tonalité </a:t>
            </a:r>
            <a:r>
              <a:rPr kumimoji="0" lang="fr-FR" sz="900" b="0" i="0" u="none" strike="noStrike" cap="none" normalizeH="0" baseline="0" noProof="0">
                <a:ln>
                  <a:noFill/>
                </a:ln>
                <a:solidFill>
                  <a:prstClr val="black"/>
                </a:solidFill>
                <a:effectLst/>
                <a:uLnTx/>
                <a:uFillTx/>
                <a:latin typeface="Segoe UI"/>
                <a:ea typeface="+mn-ea"/>
                <a:cs typeface="+mn-cs"/>
              </a:rPr>
              <a:t>[professionnelle]</a:t>
            </a:r>
          </a:p>
        </p:txBody>
      </p:sp>
      <p:grpSp>
        <p:nvGrpSpPr>
          <p:cNvPr id="5" name="Group 4" descr="Microsoft Word logo">
            <a:extLst>
              <a:ext uri="{FF2B5EF4-FFF2-40B4-BE49-F238E27FC236}">
                <a16:creationId xmlns:a16="http://schemas.microsoft.com/office/drawing/2014/main" id="{359CC740-FA83-0906-2AAE-674882AB1853}"/>
              </a:ext>
              <a:ext uri="{C183D7F6-B498-43B3-948B-1728B52AA6E4}">
                <adec:decorative xmlns:adec="http://schemas.microsoft.com/office/drawing/2017/decorative" val="0"/>
              </a:ext>
            </a:extLst>
          </p:cNvPr>
          <p:cNvGrpSpPr>
            <a:grpSpLocks/>
          </p:cNvGrpSpPr>
          <p:nvPr/>
        </p:nvGrpSpPr>
        <p:grpSpPr>
          <a:xfrm>
            <a:off x="797075" y="2723292"/>
            <a:ext cx="346134" cy="346133"/>
            <a:chOff x="1047176" y="8381781"/>
            <a:chExt cx="534543" cy="534543"/>
          </a:xfrm>
        </p:grpSpPr>
        <p:sp>
          <p:nvSpPr>
            <p:cNvPr id="43" name="server_2" title="Icon of a server with a padlock in the lower right corner">
              <a:extLst>
                <a:ext uri="{FF2B5EF4-FFF2-40B4-BE49-F238E27FC236}">
                  <a16:creationId xmlns:a16="http://schemas.microsoft.com/office/drawing/2014/main" id="{EFAE7638-DB17-5D2C-160C-BDA9AC5C0BF7}"/>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44" name="Rounded Rectangle 46">
              <a:extLst>
                <a:ext uri="{FF2B5EF4-FFF2-40B4-BE49-F238E27FC236}">
                  <a16:creationId xmlns:a16="http://schemas.microsoft.com/office/drawing/2014/main" id="{63866A61-D4B0-C22F-9DB0-0555AFF8A5DD}"/>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45" name="Picture 10" descr="Microsoft Word Logo - PNG and Vector - Logo Download">
              <a:hlinkClick r:id="rId7"/>
              <a:extLst>
                <a:ext uri="{FF2B5EF4-FFF2-40B4-BE49-F238E27FC236}">
                  <a16:creationId xmlns:a16="http://schemas.microsoft.com/office/drawing/2014/main" id="{D49B1A47-104B-68C7-D068-7C4D68B50AB8}"/>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pic>
        <p:nvPicPr>
          <p:cNvPr id="139" name="Graphic 138" descr="Icon of a bulb">
            <a:extLst>
              <a:ext uri="{FF2B5EF4-FFF2-40B4-BE49-F238E27FC236}">
                <a16:creationId xmlns:a16="http://schemas.microsoft.com/office/drawing/2014/main" id="{D61E0507-A66E-08AE-5570-BB61ED269D6C}"/>
              </a:ext>
              <a:ext uri="{C183D7F6-B498-43B3-948B-1728B52AA6E4}">
                <adec:decorative xmlns:adec="http://schemas.microsoft.com/office/drawing/2017/decorative" val="0"/>
              </a:ext>
            </a:extLst>
          </p:cNvPr>
          <p:cNvPicPr>
            <a:picLocks/>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592766" y="1851930"/>
            <a:ext cx="228600" cy="228600"/>
          </a:xfrm>
          <a:prstGeom prst="rect">
            <a:avLst/>
          </a:prstGeom>
        </p:spPr>
      </p:pic>
      <p:sp>
        <p:nvSpPr>
          <p:cNvPr id="26" name="TextBox 25">
            <a:extLst>
              <a:ext uri="{FF2B5EF4-FFF2-40B4-BE49-F238E27FC236}">
                <a16:creationId xmlns:a16="http://schemas.microsoft.com/office/drawing/2014/main" id="{E9D4AEEF-93A7-01D6-9740-A682DA5AB491}"/>
              </a:ext>
              <a:ext uri="{C183D7F6-B498-43B3-948B-1728B52AA6E4}">
                <adec:decorative xmlns:adec="http://schemas.microsoft.com/office/drawing/2017/decorative" val="0"/>
              </a:ext>
            </a:extLst>
          </p:cNvPr>
          <p:cNvSpPr txBox="1"/>
          <p:nvPr/>
        </p:nvSpPr>
        <p:spPr>
          <a:xfrm>
            <a:off x="3862960" y="1881592"/>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Résumer ce document</a:t>
            </a:r>
          </a:p>
        </p:txBody>
      </p:sp>
      <p:sp>
        <p:nvSpPr>
          <p:cNvPr id="27" name="TextBox 26">
            <a:extLst>
              <a:ext uri="{FF2B5EF4-FFF2-40B4-BE49-F238E27FC236}">
                <a16:creationId xmlns:a16="http://schemas.microsoft.com/office/drawing/2014/main" id="{73F564B5-5E4A-B89E-C15C-97C89F1E74B1}"/>
              </a:ext>
              <a:ext uri="{C183D7F6-B498-43B3-948B-1728B52AA6E4}">
                <adec:decorative xmlns:adec="http://schemas.microsoft.com/office/drawing/2017/decorative" val="0"/>
              </a:ext>
            </a:extLst>
          </p:cNvPr>
          <p:cNvSpPr txBox="1"/>
          <p:nvPr/>
        </p:nvSpPr>
        <p:spPr>
          <a:xfrm>
            <a:off x="3597835" y="2171524"/>
            <a:ext cx="2354129" cy="153888"/>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Résumer ce document </a:t>
            </a:r>
            <a:r>
              <a:rPr kumimoji="0" lang="fr-FR" sz="900" b="0" i="0" u="none" strike="noStrike" cap="none" normalizeH="0" baseline="0" noProof="0">
                <a:ln>
                  <a:noFill/>
                </a:ln>
                <a:solidFill>
                  <a:prstClr val="black"/>
                </a:solidFill>
                <a:effectLst/>
                <a:uLnTx/>
                <a:uFillTx/>
                <a:latin typeface="Segoe UI"/>
                <a:ea typeface="+mn-ea"/>
                <a:cs typeface="+mn-cs"/>
              </a:rPr>
              <a:t>[en 3 points]</a:t>
            </a:r>
          </a:p>
        </p:txBody>
      </p:sp>
      <p:grpSp>
        <p:nvGrpSpPr>
          <p:cNvPr id="54" name="Group 53" descr="Microsoft Word logo">
            <a:extLst>
              <a:ext uri="{FF2B5EF4-FFF2-40B4-BE49-F238E27FC236}">
                <a16:creationId xmlns:a16="http://schemas.microsoft.com/office/drawing/2014/main" id="{189D5C7C-C17F-4446-32DB-501BCC6B48E5}"/>
              </a:ext>
              <a:ext uri="{C183D7F6-B498-43B3-948B-1728B52AA6E4}">
                <adec:decorative xmlns:adec="http://schemas.microsoft.com/office/drawing/2017/decorative" val="0"/>
              </a:ext>
            </a:extLst>
          </p:cNvPr>
          <p:cNvGrpSpPr>
            <a:grpSpLocks/>
          </p:cNvGrpSpPr>
          <p:nvPr/>
        </p:nvGrpSpPr>
        <p:grpSpPr>
          <a:xfrm>
            <a:off x="3505718" y="2723292"/>
            <a:ext cx="346134" cy="346133"/>
            <a:chOff x="1047176" y="8381781"/>
            <a:chExt cx="534543" cy="534543"/>
          </a:xfrm>
        </p:grpSpPr>
        <p:sp>
          <p:nvSpPr>
            <p:cNvPr id="55" name="server_2" title="Icon of a server with a padlock in the lower right corner">
              <a:extLst>
                <a:ext uri="{FF2B5EF4-FFF2-40B4-BE49-F238E27FC236}">
                  <a16:creationId xmlns:a16="http://schemas.microsoft.com/office/drawing/2014/main" id="{BF37B30B-4507-0037-0196-FAA28B798459}"/>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56" name="Rounded Rectangle 46">
              <a:extLst>
                <a:ext uri="{FF2B5EF4-FFF2-40B4-BE49-F238E27FC236}">
                  <a16:creationId xmlns:a16="http://schemas.microsoft.com/office/drawing/2014/main" id="{10F01CEC-DC35-FD3C-B150-85C100A99952}"/>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57" name="Picture 10" descr="Microsoft Word Logo - PNG and Vector - Logo Download">
              <a:hlinkClick r:id="rId7"/>
              <a:extLst>
                <a:ext uri="{FF2B5EF4-FFF2-40B4-BE49-F238E27FC236}">
                  <a16:creationId xmlns:a16="http://schemas.microsoft.com/office/drawing/2014/main" id="{98440967-0A15-A89F-2BDD-850C660AD199}"/>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pic>
        <p:nvPicPr>
          <p:cNvPr id="141" name="Graphic 140" descr="Icon of a list">
            <a:extLst>
              <a:ext uri="{FF2B5EF4-FFF2-40B4-BE49-F238E27FC236}">
                <a16:creationId xmlns:a16="http://schemas.microsoft.com/office/drawing/2014/main" id="{846A19B9-B31A-6F47-CB12-A12EF99072FE}"/>
              </a:ext>
              <a:ext uri="{C183D7F6-B498-43B3-948B-1728B52AA6E4}">
                <adec:decorative xmlns:adec="http://schemas.microsoft.com/office/drawing/2017/decorative" val="0"/>
              </a:ext>
            </a:extLst>
          </p:cNvPr>
          <p:cNvPicPr>
            <a:picLocks/>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301409" y="1851930"/>
            <a:ext cx="228600" cy="228600"/>
          </a:xfrm>
          <a:prstGeom prst="rect">
            <a:avLst/>
          </a:prstGeom>
        </p:spPr>
      </p:pic>
      <p:sp>
        <p:nvSpPr>
          <p:cNvPr id="32" name="TextBox 31">
            <a:extLst>
              <a:ext uri="{FF2B5EF4-FFF2-40B4-BE49-F238E27FC236}">
                <a16:creationId xmlns:a16="http://schemas.microsoft.com/office/drawing/2014/main" id="{78BC43A5-38A1-239A-48AA-1208F9CC6F05}"/>
              </a:ext>
              <a:ext uri="{C183D7F6-B498-43B3-948B-1728B52AA6E4}">
                <adec:decorative xmlns:adec="http://schemas.microsoft.com/office/drawing/2017/decorative" val="0"/>
              </a:ext>
            </a:extLst>
          </p:cNvPr>
          <p:cNvSpPr txBox="1"/>
          <p:nvPr/>
        </p:nvSpPr>
        <p:spPr>
          <a:xfrm>
            <a:off x="6571603" y="1881592"/>
            <a:ext cx="2138526" cy="338554"/>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Lister les avantages et inconvénients</a:t>
            </a:r>
          </a:p>
        </p:txBody>
      </p:sp>
      <p:sp>
        <p:nvSpPr>
          <p:cNvPr id="33" name="TextBox 32">
            <a:extLst>
              <a:ext uri="{FF2B5EF4-FFF2-40B4-BE49-F238E27FC236}">
                <a16:creationId xmlns:a16="http://schemas.microsoft.com/office/drawing/2014/main" id="{133E864A-261D-02BE-705E-E0B9933C47D9}"/>
              </a:ext>
              <a:ext uri="{C183D7F6-B498-43B3-948B-1728B52AA6E4}">
                <adec:decorative xmlns:adec="http://schemas.microsoft.com/office/drawing/2017/decorative" val="0"/>
              </a:ext>
            </a:extLst>
          </p:cNvPr>
          <p:cNvSpPr txBox="1"/>
          <p:nvPr/>
        </p:nvSpPr>
        <p:spPr>
          <a:xfrm>
            <a:off x="6306478" y="2219149"/>
            <a:ext cx="2277869" cy="292388"/>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Lister les avantages et les inconvénients </a:t>
            </a:r>
            <a:r>
              <a:rPr kumimoji="0" lang="fr-FR" sz="900" b="0" i="0" u="none" strike="noStrike" cap="none" normalizeH="0" baseline="0" noProof="0">
                <a:ln>
                  <a:noFill/>
                </a:ln>
                <a:solidFill>
                  <a:prstClr val="black"/>
                </a:solidFill>
                <a:effectLst/>
                <a:uLnTx/>
                <a:uFillTx/>
                <a:latin typeface="Segoe UI"/>
                <a:ea typeface="+mn-ea"/>
                <a:cs typeface="+mn-cs"/>
              </a:rPr>
              <a:t>[des différentes idées de projet mentionnées dans ce document]</a:t>
            </a:r>
          </a:p>
        </p:txBody>
      </p:sp>
      <p:grpSp>
        <p:nvGrpSpPr>
          <p:cNvPr id="74" name="Group 73" descr="Microsoft Word logo">
            <a:extLst>
              <a:ext uri="{FF2B5EF4-FFF2-40B4-BE49-F238E27FC236}">
                <a16:creationId xmlns:a16="http://schemas.microsoft.com/office/drawing/2014/main" id="{A522C712-8E76-DF26-221F-4B5407C13125}"/>
              </a:ext>
              <a:ext uri="{C183D7F6-B498-43B3-948B-1728B52AA6E4}">
                <adec:decorative xmlns:adec="http://schemas.microsoft.com/office/drawing/2017/decorative" val="0"/>
              </a:ext>
            </a:extLst>
          </p:cNvPr>
          <p:cNvGrpSpPr>
            <a:grpSpLocks/>
          </p:cNvGrpSpPr>
          <p:nvPr/>
        </p:nvGrpSpPr>
        <p:grpSpPr>
          <a:xfrm>
            <a:off x="6214361" y="2723292"/>
            <a:ext cx="346134" cy="346133"/>
            <a:chOff x="1047176" y="8381781"/>
            <a:chExt cx="534543" cy="534543"/>
          </a:xfrm>
        </p:grpSpPr>
        <p:sp>
          <p:nvSpPr>
            <p:cNvPr id="75" name="server_2" title="Icon of a server with a padlock in the lower right corner">
              <a:extLst>
                <a:ext uri="{FF2B5EF4-FFF2-40B4-BE49-F238E27FC236}">
                  <a16:creationId xmlns:a16="http://schemas.microsoft.com/office/drawing/2014/main" id="{5C1B0D27-1836-B7D6-3390-CFC8381C1032}"/>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76" name="Rounded Rectangle 46">
              <a:extLst>
                <a:ext uri="{FF2B5EF4-FFF2-40B4-BE49-F238E27FC236}">
                  <a16:creationId xmlns:a16="http://schemas.microsoft.com/office/drawing/2014/main" id="{854CA31C-05C2-D5E1-D745-F51FB1A29857}"/>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77" name="Picture 10" descr="Microsoft Word Logo - PNG and Vector - Logo Download">
              <a:hlinkClick r:id="rId7"/>
              <a:extLst>
                <a:ext uri="{FF2B5EF4-FFF2-40B4-BE49-F238E27FC236}">
                  <a16:creationId xmlns:a16="http://schemas.microsoft.com/office/drawing/2014/main" id="{B0D3BA87-624D-EFBE-B52F-97B2B8C14CC4}"/>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pic>
        <p:nvPicPr>
          <p:cNvPr id="143" name="Graphic 142" descr="Icon of a paragraph sign">
            <a:extLst>
              <a:ext uri="{FF2B5EF4-FFF2-40B4-BE49-F238E27FC236}">
                <a16:creationId xmlns:a16="http://schemas.microsoft.com/office/drawing/2014/main" id="{5650439F-E726-6550-4668-201BF6352A3F}"/>
              </a:ext>
              <a:ext uri="{C183D7F6-B498-43B3-948B-1728B52AA6E4}">
                <adec:decorative xmlns:adec="http://schemas.microsoft.com/office/drawing/2017/decorative" val="0"/>
              </a:ext>
            </a:extLst>
          </p:cNvPr>
          <p:cNvPicPr>
            <a:picLocks/>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010053" y="1851931"/>
            <a:ext cx="228600" cy="228600"/>
          </a:xfrm>
          <a:prstGeom prst="rect">
            <a:avLst/>
          </a:prstGeom>
        </p:spPr>
      </p:pic>
      <p:sp>
        <p:nvSpPr>
          <p:cNvPr id="38" name="TextBox 37">
            <a:extLst>
              <a:ext uri="{FF2B5EF4-FFF2-40B4-BE49-F238E27FC236}">
                <a16:creationId xmlns:a16="http://schemas.microsoft.com/office/drawing/2014/main" id="{B2E1BAA9-EB06-7BCA-B354-7B93DF5CB453}"/>
              </a:ext>
              <a:ext uri="{C183D7F6-B498-43B3-948B-1728B52AA6E4}">
                <adec:decorative xmlns:adec="http://schemas.microsoft.com/office/drawing/2017/decorative" val="0"/>
              </a:ext>
            </a:extLst>
          </p:cNvPr>
          <p:cNvSpPr txBox="1"/>
          <p:nvPr/>
        </p:nvSpPr>
        <p:spPr>
          <a:xfrm>
            <a:off x="9280246" y="1881592"/>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Ajouter un paragraphe</a:t>
            </a:r>
          </a:p>
        </p:txBody>
      </p:sp>
      <p:sp>
        <p:nvSpPr>
          <p:cNvPr id="39" name="TextBox 38">
            <a:extLst>
              <a:ext uri="{FF2B5EF4-FFF2-40B4-BE49-F238E27FC236}">
                <a16:creationId xmlns:a16="http://schemas.microsoft.com/office/drawing/2014/main" id="{1C0B3461-E847-3567-380A-9A4481570022}"/>
              </a:ext>
              <a:ext uri="{C183D7F6-B498-43B3-948B-1728B52AA6E4}">
                <adec:decorative xmlns:adec="http://schemas.microsoft.com/office/drawing/2017/decorative" val="0"/>
              </a:ext>
            </a:extLst>
          </p:cNvPr>
          <p:cNvSpPr txBox="1"/>
          <p:nvPr/>
        </p:nvSpPr>
        <p:spPr>
          <a:xfrm>
            <a:off x="9015121" y="2171524"/>
            <a:ext cx="2277869" cy="292388"/>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Ajouter un paragraphe qui saisisse </a:t>
            </a:r>
            <a:r>
              <a:rPr kumimoji="0" lang="fr-FR" sz="900" b="0" i="0" u="none" strike="noStrike" cap="none" normalizeH="0" baseline="0" noProof="0">
                <a:ln>
                  <a:noFill/>
                </a:ln>
                <a:solidFill>
                  <a:prstClr val="black"/>
                </a:solidFill>
                <a:effectLst/>
                <a:uLnTx/>
                <a:uFillTx/>
                <a:latin typeface="Segoe UI"/>
                <a:ea typeface="+mn-ea"/>
                <a:cs typeface="+mn-cs"/>
              </a:rPr>
              <a:t>[l'argument de ce document]</a:t>
            </a:r>
          </a:p>
        </p:txBody>
      </p:sp>
      <p:grpSp>
        <p:nvGrpSpPr>
          <p:cNvPr id="78" name="Group 77" descr="Microsoft Word logo">
            <a:extLst>
              <a:ext uri="{FF2B5EF4-FFF2-40B4-BE49-F238E27FC236}">
                <a16:creationId xmlns:a16="http://schemas.microsoft.com/office/drawing/2014/main" id="{68D9F725-2D48-BC62-BE23-0566CDB577D5}"/>
              </a:ext>
              <a:ext uri="{C183D7F6-B498-43B3-948B-1728B52AA6E4}">
                <adec:decorative xmlns:adec="http://schemas.microsoft.com/office/drawing/2017/decorative" val="0"/>
              </a:ext>
            </a:extLst>
          </p:cNvPr>
          <p:cNvGrpSpPr>
            <a:grpSpLocks/>
          </p:cNvGrpSpPr>
          <p:nvPr/>
        </p:nvGrpSpPr>
        <p:grpSpPr>
          <a:xfrm>
            <a:off x="8923004" y="2723292"/>
            <a:ext cx="346134" cy="346133"/>
            <a:chOff x="1047176" y="8381781"/>
            <a:chExt cx="534543" cy="534543"/>
          </a:xfrm>
        </p:grpSpPr>
        <p:sp>
          <p:nvSpPr>
            <p:cNvPr id="79" name="server_2" title="Icon of a server with a padlock in the lower right corner">
              <a:extLst>
                <a:ext uri="{FF2B5EF4-FFF2-40B4-BE49-F238E27FC236}">
                  <a16:creationId xmlns:a16="http://schemas.microsoft.com/office/drawing/2014/main" id="{F607BAF8-C077-7FF5-B129-52AAC4EE65B7}"/>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80" name="Rounded Rectangle 46">
              <a:extLst>
                <a:ext uri="{FF2B5EF4-FFF2-40B4-BE49-F238E27FC236}">
                  <a16:creationId xmlns:a16="http://schemas.microsoft.com/office/drawing/2014/main" id="{88AB5078-2D5E-AB9F-4383-368620BA6AC2}"/>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81" name="Picture 10" descr="Microsoft Word Logo - PNG and Vector - Logo Download">
              <a:hlinkClick r:id="rId7"/>
              <a:extLst>
                <a:ext uri="{FF2B5EF4-FFF2-40B4-BE49-F238E27FC236}">
                  <a16:creationId xmlns:a16="http://schemas.microsoft.com/office/drawing/2014/main" id="{396367B3-5561-934A-3191-8887EB691D19}"/>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pic>
        <p:nvPicPr>
          <p:cNvPr id="145" name="Graphic 144" descr="Icon of two different sized A">
            <a:extLst>
              <a:ext uri="{FF2B5EF4-FFF2-40B4-BE49-F238E27FC236}">
                <a16:creationId xmlns:a16="http://schemas.microsoft.com/office/drawing/2014/main" id="{33F72840-7A6F-87C4-6979-E605A090BAFC}"/>
              </a:ext>
              <a:ext uri="{C183D7F6-B498-43B3-948B-1728B52AA6E4}">
                <adec:decorative xmlns:adec="http://schemas.microsoft.com/office/drawing/2017/decorative" val="0"/>
              </a:ext>
            </a:extLst>
          </p:cNvPr>
          <p:cNvPicPr>
            <a:picLocks/>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884124" y="3464038"/>
            <a:ext cx="228600" cy="228600"/>
          </a:xfrm>
          <a:prstGeom prst="rect">
            <a:avLst/>
          </a:prstGeom>
        </p:spPr>
      </p:pic>
      <p:sp>
        <p:nvSpPr>
          <p:cNvPr id="91" name="TextBox 90">
            <a:extLst>
              <a:ext uri="{FF2B5EF4-FFF2-40B4-BE49-F238E27FC236}">
                <a16:creationId xmlns:a16="http://schemas.microsoft.com/office/drawing/2014/main" id="{A8628753-E94C-507F-2126-EFF4E1CE8040}"/>
              </a:ext>
              <a:ext uri="{C183D7F6-B498-43B3-948B-1728B52AA6E4}">
                <adec:decorative xmlns:adec="http://schemas.microsoft.com/office/drawing/2017/decorative" val="0"/>
              </a:ext>
            </a:extLst>
          </p:cNvPr>
          <p:cNvSpPr txBox="1"/>
          <p:nvPr/>
        </p:nvSpPr>
        <p:spPr>
          <a:xfrm>
            <a:off x="1154317" y="3493699"/>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Modifier la police</a:t>
            </a:r>
          </a:p>
        </p:txBody>
      </p:sp>
      <p:sp>
        <p:nvSpPr>
          <p:cNvPr id="92" name="TextBox 91">
            <a:extLst>
              <a:ext uri="{FF2B5EF4-FFF2-40B4-BE49-F238E27FC236}">
                <a16:creationId xmlns:a16="http://schemas.microsoft.com/office/drawing/2014/main" id="{D131CDE9-1BE5-FB77-0D28-2A3A2B7AADB4}"/>
              </a:ext>
              <a:ext uri="{C183D7F6-B498-43B3-948B-1728B52AA6E4}">
                <adec:decorative xmlns:adec="http://schemas.microsoft.com/office/drawing/2017/decorative" val="0"/>
              </a:ext>
            </a:extLst>
          </p:cNvPr>
          <p:cNvSpPr txBox="1"/>
          <p:nvPr/>
        </p:nvSpPr>
        <p:spPr>
          <a:xfrm>
            <a:off x="889192" y="3783630"/>
            <a:ext cx="2403651" cy="153889"/>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Remplacer la police par </a:t>
            </a:r>
            <a:r>
              <a:rPr kumimoji="0" lang="fr-FR" sz="900" b="0" i="0" u="none" strike="noStrike" cap="none" normalizeH="0" baseline="0" noProof="0">
                <a:ln>
                  <a:noFill/>
                </a:ln>
                <a:solidFill>
                  <a:prstClr val="black"/>
                </a:solidFill>
                <a:effectLst/>
                <a:uLnTx/>
                <a:uFillTx/>
                <a:latin typeface="Segoe UI"/>
                <a:ea typeface="+mn-ea"/>
                <a:cs typeface="+mn-cs"/>
              </a:rPr>
              <a:t>[Segoe UI, 12point]</a:t>
            </a:r>
          </a:p>
        </p:txBody>
      </p:sp>
      <p:grpSp>
        <p:nvGrpSpPr>
          <p:cNvPr id="46" name="Group 45" descr="Microsoft Word logo">
            <a:extLst>
              <a:ext uri="{FF2B5EF4-FFF2-40B4-BE49-F238E27FC236}">
                <a16:creationId xmlns:a16="http://schemas.microsoft.com/office/drawing/2014/main" id="{C785B1D1-7B96-DF65-5D61-AE79E36F73B3}"/>
              </a:ext>
              <a:ext uri="{C183D7F6-B498-43B3-948B-1728B52AA6E4}">
                <adec:decorative xmlns:adec="http://schemas.microsoft.com/office/drawing/2017/decorative" val="0"/>
              </a:ext>
            </a:extLst>
          </p:cNvPr>
          <p:cNvGrpSpPr>
            <a:grpSpLocks/>
          </p:cNvGrpSpPr>
          <p:nvPr/>
        </p:nvGrpSpPr>
        <p:grpSpPr>
          <a:xfrm>
            <a:off x="797075" y="4335399"/>
            <a:ext cx="346134" cy="346133"/>
            <a:chOff x="1047176" y="8381781"/>
            <a:chExt cx="534543" cy="534543"/>
          </a:xfrm>
        </p:grpSpPr>
        <p:sp>
          <p:nvSpPr>
            <p:cNvPr id="47" name="server_2" title="Icon of a server with a padlock in the lower right corner">
              <a:extLst>
                <a:ext uri="{FF2B5EF4-FFF2-40B4-BE49-F238E27FC236}">
                  <a16:creationId xmlns:a16="http://schemas.microsoft.com/office/drawing/2014/main" id="{7BFE813F-5A95-BB89-CB2C-2B08DE23B46A}"/>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48" name="Rounded Rectangle 46">
              <a:extLst>
                <a:ext uri="{FF2B5EF4-FFF2-40B4-BE49-F238E27FC236}">
                  <a16:creationId xmlns:a16="http://schemas.microsoft.com/office/drawing/2014/main" id="{D521DC90-F06A-0B46-B1E0-62A4FD78B71F}"/>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49" name="Picture 10" descr="Microsoft Word Logo - PNG and Vector - Logo Download">
              <a:hlinkClick r:id="rId7"/>
              <a:extLst>
                <a:ext uri="{FF2B5EF4-FFF2-40B4-BE49-F238E27FC236}">
                  <a16:creationId xmlns:a16="http://schemas.microsoft.com/office/drawing/2014/main" id="{F032F5A5-4403-B104-7BFE-3CA5E9DD2128}"/>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pic>
        <p:nvPicPr>
          <p:cNvPr id="102" name="Graphic 101" descr="Icon of notes with a pencil">
            <a:extLst>
              <a:ext uri="{FF2B5EF4-FFF2-40B4-BE49-F238E27FC236}">
                <a16:creationId xmlns:a16="http://schemas.microsoft.com/office/drawing/2014/main" id="{8346C94D-138D-D729-93D7-32DC95D61B27}"/>
              </a:ext>
              <a:ext uri="{C183D7F6-B498-43B3-948B-1728B52AA6E4}">
                <adec:decorative xmlns:adec="http://schemas.microsoft.com/office/drawing/2017/decorative" val="0"/>
              </a:ext>
            </a:extLst>
          </p:cNvPr>
          <p:cNvPicPr>
            <a:picLocks/>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592766" y="3464037"/>
            <a:ext cx="228600" cy="228600"/>
          </a:xfrm>
          <a:prstGeom prst="rect">
            <a:avLst/>
          </a:prstGeom>
        </p:spPr>
      </p:pic>
      <p:sp>
        <p:nvSpPr>
          <p:cNvPr id="97" name="TextBox 96">
            <a:extLst>
              <a:ext uri="{FF2B5EF4-FFF2-40B4-BE49-F238E27FC236}">
                <a16:creationId xmlns:a16="http://schemas.microsoft.com/office/drawing/2014/main" id="{1DE0F842-C162-5559-90CA-90E959BF9840}"/>
              </a:ext>
              <a:ext uri="{C183D7F6-B498-43B3-948B-1728B52AA6E4}">
                <adec:decorative xmlns:adec="http://schemas.microsoft.com/office/drawing/2017/decorative" val="0"/>
              </a:ext>
            </a:extLst>
          </p:cNvPr>
          <p:cNvSpPr txBox="1"/>
          <p:nvPr/>
        </p:nvSpPr>
        <p:spPr>
          <a:xfrm>
            <a:off x="3862960" y="3493699"/>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Créer une vue d'ensemble</a:t>
            </a:r>
          </a:p>
        </p:txBody>
      </p:sp>
      <p:sp>
        <p:nvSpPr>
          <p:cNvPr id="98" name="TextBox 97">
            <a:extLst>
              <a:ext uri="{FF2B5EF4-FFF2-40B4-BE49-F238E27FC236}">
                <a16:creationId xmlns:a16="http://schemas.microsoft.com/office/drawing/2014/main" id="{675A1B88-151B-CD5F-9090-456031DD1DB2}"/>
              </a:ext>
              <a:ext uri="{C183D7F6-B498-43B3-948B-1728B52AA6E4}">
                <adec:decorative xmlns:adec="http://schemas.microsoft.com/office/drawing/2017/decorative" val="0"/>
              </a:ext>
            </a:extLst>
          </p:cNvPr>
          <p:cNvSpPr txBox="1"/>
          <p:nvPr/>
        </p:nvSpPr>
        <p:spPr>
          <a:xfrm>
            <a:off x="3597835" y="3783631"/>
            <a:ext cx="2277869" cy="292388"/>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Créer une vue d'ensemble de</a:t>
            </a:r>
            <a:br>
              <a:rPr kumimoji="0" lang="fr-FR" sz="1000" b="0" i="0" u="none" strike="noStrike" cap="none" normalizeH="0" baseline="0" noProof="0">
                <a:ln>
                  <a:noFill/>
                </a:ln>
                <a:solidFill>
                  <a:prstClr val="black"/>
                </a:solidFill>
                <a:effectLst/>
                <a:uLnTx/>
                <a:uFillTx/>
                <a:latin typeface="Segoe UI"/>
                <a:ea typeface="+mn-ea"/>
                <a:cs typeface="+mn-cs"/>
              </a:rPr>
            </a:br>
            <a:r>
              <a:rPr kumimoji="0" lang="fr-FR" sz="900" b="0" i="0" u="none" strike="noStrike" cap="none" normalizeH="0" baseline="0" noProof="0">
                <a:ln>
                  <a:noFill/>
                </a:ln>
                <a:solidFill>
                  <a:prstClr val="black"/>
                </a:solidFill>
                <a:effectLst/>
                <a:uLnTx/>
                <a:uFillTx/>
                <a:latin typeface="Segoe UI"/>
                <a:ea typeface="+mn-ea"/>
                <a:cs typeface="+mn-cs"/>
              </a:rPr>
              <a:t>[développement de produits agiles]</a:t>
            </a:r>
          </a:p>
        </p:txBody>
      </p:sp>
      <p:grpSp>
        <p:nvGrpSpPr>
          <p:cNvPr id="58" name="Group 57" descr="Microsoft Word logo">
            <a:extLst>
              <a:ext uri="{FF2B5EF4-FFF2-40B4-BE49-F238E27FC236}">
                <a16:creationId xmlns:a16="http://schemas.microsoft.com/office/drawing/2014/main" id="{E342E956-AD1D-5751-AB37-D647FD1ED390}"/>
              </a:ext>
              <a:ext uri="{C183D7F6-B498-43B3-948B-1728B52AA6E4}">
                <adec:decorative xmlns:adec="http://schemas.microsoft.com/office/drawing/2017/decorative" val="0"/>
              </a:ext>
            </a:extLst>
          </p:cNvPr>
          <p:cNvGrpSpPr>
            <a:grpSpLocks/>
          </p:cNvGrpSpPr>
          <p:nvPr/>
        </p:nvGrpSpPr>
        <p:grpSpPr>
          <a:xfrm>
            <a:off x="3505718" y="4335399"/>
            <a:ext cx="346134" cy="346133"/>
            <a:chOff x="1047176" y="8381781"/>
            <a:chExt cx="534543" cy="534543"/>
          </a:xfrm>
        </p:grpSpPr>
        <p:sp>
          <p:nvSpPr>
            <p:cNvPr id="59" name="server_2" title="Icon of a server with a padlock in the lower right corner">
              <a:extLst>
                <a:ext uri="{FF2B5EF4-FFF2-40B4-BE49-F238E27FC236}">
                  <a16:creationId xmlns:a16="http://schemas.microsoft.com/office/drawing/2014/main" id="{6C6F44D0-9413-9D61-5525-D3E9154C77F8}"/>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60" name="Rounded Rectangle 46">
              <a:extLst>
                <a:ext uri="{FF2B5EF4-FFF2-40B4-BE49-F238E27FC236}">
                  <a16:creationId xmlns:a16="http://schemas.microsoft.com/office/drawing/2014/main" id="{56A378F9-B347-7F98-AF76-F7F82ACA2138}"/>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61" name="Picture 10" descr="Microsoft Word Logo - PNG and Vector - Logo Download">
              <a:hlinkClick r:id="rId7"/>
              <a:extLst>
                <a:ext uri="{FF2B5EF4-FFF2-40B4-BE49-F238E27FC236}">
                  <a16:creationId xmlns:a16="http://schemas.microsoft.com/office/drawing/2014/main" id="{DEA606B5-7003-9C0A-9B75-5555DE60D97C}"/>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pic>
        <p:nvPicPr>
          <p:cNvPr id="146" name="Graphic 145" descr="Icon of notes with a pencil">
            <a:extLst>
              <a:ext uri="{FF2B5EF4-FFF2-40B4-BE49-F238E27FC236}">
                <a16:creationId xmlns:a16="http://schemas.microsoft.com/office/drawing/2014/main" id="{3DBC8E74-665F-5607-1D92-0FAB87B74912}"/>
              </a:ext>
              <a:ext uri="{C183D7F6-B498-43B3-948B-1728B52AA6E4}">
                <adec:decorative xmlns:adec="http://schemas.microsoft.com/office/drawing/2017/decorative" val="0"/>
              </a:ext>
            </a:extLst>
          </p:cNvPr>
          <p:cNvPicPr>
            <a:picLocks/>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01410" y="3464038"/>
            <a:ext cx="228600" cy="228600"/>
          </a:xfrm>
          <a:prstGeom prst="rect">
            <a:avLst/>
          </a:prstGeom>
        </p:spPr>
      </p:pic>
      <p:sp>
        <p:nvSpPr>
          <p:cNvPr id="103" name="TextBox 102">
            <a:extLst>
              <a:ext uri="{FF2B5EF4-FFF2-40B4-BE49-F238E27FC236}">
                <a16:creationId xmlns:a16="http://schemas.microsoft.com/office/drawing/2014/main" id="{D937A08C-5602-3472-E8C4-4CFAC603E6D3}"/>
              </a:ext>
              <a:ext uri="{C183D7F6-B498-43B3-948B-1728B52AA6E4}">
                <adec:decorative xmlns:adec="http://schemas.microsoft.com/office/drawing/2017/decorative" val="0"/>
              </a:ext>
            </a:extLst>
          </p:cNvPr>
          <p:cNvSpPr txBox="1"/>
          <p:nvPr/>
        </p:nvSpPr>
        <p:spPr>
          <a:xfrm>
            <a:off x="6571603" y="3493699"/>
            <a:ext cx="1878127" cy="338554"/>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Esquisser un plan de développement</a:t>
            </a:r>
          </a:p>
        </p:txBody>
      </p:sp>
      <p:sp>
        <p:nvSpPr>
          <p:cNvPr id="104" name="TextBox 103">
            <a:extLst>
              <a:ext uri="{FF2B5EF4-FFF2-40B4-BE49-F238E27FC236}">
                <a16:creationId xmlns:a16="http://schemas.microsoft.com/office/drawing/2014/main" id="{1ACC7D5E-8D4D-EE3C-0B86-4CDEE28E9946}"/>
              </a:ext>
              <a:ext uri="{C183D7F6-B498-43B3-948B-1728B52AA6E4}">
                <adec:decorative xmlns:adec="http://schemas.microsoft.com/office/drawing/2017/decorative" val="0"/>
              </a:ext>
            </a:extLst>
          </p:cNvPr>
          <p:cNvSpPr txBox="1"/>
          <p:nvPr/>
        </p:nvSpPr>
        <p:spPr>
          <a:xfrm>
            <a:off x="6306478" y="3841043"/>
            <a:ext cx="2277869" cy="292388"/>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Ébaucher un plan de développement pour une </a:t>
            </a:r>
            <a:r>
              <a:rPr kumimoji="0" lang="fr-FR" sz="900" b="0" i="0" u="none" strike="noStrike" cap="none" normalizeH="0" baseline="0" noProof="0">
                <a:ln>
                  <a:noFill/>
                </a:ln>
                <a:solidFill>
                  <a:prstClr val="black"/>
                </a:solidFill>
                <a:effectLst/>
                <a:uLnTx/>
                <a:uFillTx/>
                <a:latin typeface="Segoe UI"/>
                <a:ea typeface="+mn-ea"/>
                <a:cs typeface="+mn-cs"/>
              </a:rPr>
              <a:t>[entreprise de marketing durable]</a:t>
            </a:r>
          </a:p>
        </p:txBody>
      </p:sp>
      <p:grpSp>
        <p:nvGrpSpPr>
          <p:cNvPr id="70" name="Group 69" descr="Microsoft Word logo">
            <a:extLst>
              <a:ext uri="{FF2B5EF4-FFF2-40B4-BE49-F238E27FC236}">
                <a16:creationId xmlns:a16="http://schemas.microsoft.com/office/drawing/2014/main" id="{1C65373B-E63C-EABC-573E-281269F97B94}"/>
              </a:ext>
              <a:ext uri="{C183D7F6-B498-43B3-948B-1728B52AA6E4}">
                <adec:decorative xmlns:adec="http://schemas.microsoft.com/office/drawing/2017/decorative" val="0"/>
              </a:ext>
            </a:extLst>
          </p:cNvPr>
          <p:cNvGrpSpPr>
            <a:grpSpLocks/>
          </p:cNvGrpSpPr>
          <p:nvPr/>
        </p:nvGrpSpPr>
        <p:grpSpPr>
          <a:xfrm>
            <a:off x="6214361" y="4335399"/>
            <a:ext cx="346134" cy="346133"/>
            <a:chOff x="1047176" y="8381781"/>
            <a:chExt cx="534543" cy="534543"/>
          </a:xfrm>
        </p:grpSpPr>
        <p:sp>
          <p:nvSpPr>
            <p:cNvPr id="71" name="server_2" title="Icon of a server with a padlock in the lower right corner">
              <a:extLst>
                <a:ext uri="{FF2B5EF4-FFF2-40B4-BE49-F238E27FC236}">
                  <a16:creationId xmlns:a16="http://schemas.microsoft.com/office/drawing/2014/main" id="{9D5B444E-A6E6-8D12-CF47-FB6DE1C857A9}"/>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72" name="Rounded Rectangle 46">
              <a:extLst>
                <a:ext uri="{FF2B5EF4-FFF2-40B4-BE49-F238E27FC236}">
                  <a16:creationId xmlns:a16="http://schemas.microsoft.com/office/drawing/2014/main" id="{1FD9FC37-5C7C-0408-69C4-9F308426A04A}"/>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73" name="Picture 10" descr="Microsoft Word Logo - PNG and Vector - Logo Download">
              <a:hlinkClick r:id="rId7"/>
              <a:extLst>
                <a:ext uri="{FF2B5EF4-FFF2-40B4-BE49-F238E27FC236}">
                  <a16:creationId xmlns:a16="http://schemas.microsoft.com/office/drawing/2014/main" id="{E0227AD0-A933-96B9-8189-5859EABC4874}"/>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pic>
        <p:nvPicPr>
          <p:cNvPr id="148" name="Graphic 147" descr="Icon of a notebook">
            <a:extLst>
              <a:ext uri="{FF2B5EF4-FFF2-40B4-BE49-F238E27FC236}">
                <a16:creationId xmlns:a16="http://schemas.microsoft.com/office/drawing/2014/main" id="{ADB20DFE-A295-6340-8CB0-73A533617B24}"/>
              </a:ext>
              <a:ext uri="{C183D7F6-B498-43B3-948B-1728B52AA6E4}">
                <adec:decorative xmlns:adec="http://schemas.microsoft.com/office/drawing/2017/decorative" val="0"/>
              </a:ext>
            </a:extLst>
          </p:cNvPr>
          <p:cNvPicPr>
            <a:picLocks/>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9010053" y="3464038"/>
            <a:ext cx="228600" cy="228600"/>
          </a:xfrm>
          <a:prstGeom prst="rect">
            <a:avLst/>
          </a:prstGeom>
        </p:spPr>
      </p:pic>
      <p:sp>
        <p:nvSpPr>
          <p:cNvPr id="109" name="TextBox 108">
            <a:extLst>
              <a:ext uri="{FF2B5EF4-FFF2-40B4-BE49-F238E27FC236}">
                <a16:creationId xmlns:a16="http://schemas.microsoft.com/office/drawing/2014/main" id="{1FE184DE-06D8-2F8C-4AAF-B88F2279B531}"/>
              </a:ext>
              <a:ext uri="{C183D7F6-B498-43B3-948B-1728B52AA6E4}">
                <adec:decorative xmlns:adec="http://schemas.microsoft.com/office/drawing/2017/decorative" val="0"/>
              </a:ext>
            </a:extLst>
          </p:cNvPr>
          <p:cNvSpPr txBox="1"/>
          <p:nvPr/>
        </p:nvSpPr>
        <p:spPr>
          <a:xfrm>
            <a:off x="9280246" y="3493699"/>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Prendre des notes lors d'une réunion</a:t>
            </a:r>
          </a:p>
        </p:txBody>
      </p:sp>
      <p:sp>
        <p:nvSpPr>
          <p:cNvPr id="110" name="TextBox 109">
            <a:extLst>
              <a:ext uri="{FF2B5EF4-FFF2-40B4-BE49-F238E27FC236}">
                <a16:creationId xmlns:a16="http://schemas.microsoft.com/office/drawing/2014/main" id="{ACF1B478-ABB4-B3C6-DD59-77B209C15452}"/>
              </a:ext>
              <a:ext uri="{C183D7F6-B498-43B3-948B-1728B52AA6E4}">
                <adec:decorative xmlns:adec="http://schemas.microsoft.com/office/drawing/2017/decorative" val="0"/>
              </a:ext>
            </a:extLst>
          </p:cNvPr>
          <p:cNvSpPr txBox="1"/>
          <p:nvPr/>
        </p:nvSpPr>
        <p:spPr>
          <a:xfrm>
            <a:off x="9068389" y="3819143"/>
            <a:ext cx="2287687" cy="564257"/>
          </a:xfrm>
          <a:prstGeom prst="rect">
            <a:avLst/>
          </a:prstGeom>
          <a:noFill/>
        </p:spPr>
        <p:txBody>
          <a:bodyPr wrap="square" lIns="0" tIns="0" rIns="0" bIns="0">
            <a:spAutoFit/>
          </a:bodyPr>
          <a:lstStyle/>
          <a:p>
            <a:pPr marL="0" marR="0" lvl="0" indent="0" algn="l" defTabSz="914400" rtl="0" eaLnBrk="1" fontAlgn="auto" latinLnBrk="0" hangingPunct="1">
              <a:lnSpc>
                <a:spcPts val="11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Ébaucher un modèle d'une page utilisable pour prendre des notes lors d'une réunion. Inclure des sections pour la date et le sujet</a:t>
            </a:r>
          </a:p>
        </p:txBody>
      </p:sp>
      <p:grpSp>
        <p:nvGrpSpPr>
          <p:cNvPr id="82" name="Group 81" descr="Microsoft Word logo">
            <a:extLst>
              <a:ext uri="{FF2B5EF4-FFF2-40B4-BE49-F238E27FC236}">
                <a16:creationId xmlns:a16="http://schemas.microsoft.com/office/drawing/2014/main" id="{14EE9869-F126-CA6D-D44D-8B71278F1F3C}"/>
              </a:ext>
              <a:ext uri="{C183D7F6-B498-43B3-948B-1728B52AA6E4}">
                <adec:decorative xmlns:adec="http://schemas.microsoft.com/office/drawing/2017/decorative" val="0"/>
              </a:ext>
            </a:extLst>
          </p:cNvPr>
          <p:cNvGrpSpPr>
            <a:grpSpLocks/>
          </p:cNvGrpSpPr>
          <p:nvPr/>
        </p:nvGrpSpPr>
        <p:grpSpPr>
          <a:xfrm>
            <a:off x="8923004" y="4370911"/>
            <a:ext cx="346134" cy="346133"/>
            <a:chOff x="1047176" y="8381781"/>
            <a:chExt cx="534543" cy="534543"/>
          </a:xfrm>
        </p:grpSpPr>
        <p:sp>
          <p:nvSpPr>
            <p:cNvPr id="83" name="server_2" title="Icon of a server with a padlock in the lower right corner">
              <a:extLst>
                <a:ext uri="{FF2B5EF4-FFF2-40B4-BE49-F238E27FC236}">
                  <a16:creationId xmlns:a16="http://schemas.microsoft.com/office/drawing/2014/main" id="{0782A2CA-778B-15D9-889F-3018A2591171}"/>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84" name="Rounded Rectangle 46">
              <a:extLst>
                <a:ext uri="{FF2B5EF4-FFF2-40B4-BE49-F238E27FC236}">
                  <a16:creationId xmlns:a16="http://schemas.microsoft.com/office/drawing/2014/main" id="{D7EEAF62-32DF-7CDF-CFF4-7D7B4931082C}"/>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85" name="Picture 10" descr="Microsoft Word Logo - PNG and Vector - Logo Download">
              <a:hlinkClick r:id="rId7"/>
              <a:extLst>
                <a:ext uri="{FF2B5EF4-FFF2-40B4-BE49-F238E27FC236}">
                  <a16:creationId xmlns:a16="http://schemas.microsoft.com/office/drawing/2014/main" id="{A13B6446-1469-0B2D-8F11-05558567C7F8}"/>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pic>
        <p:nvPicPr>
          <p:cNvPr id="132" name="Graphic 131" descr="Icon of a bulb">
            <a:extLst>
              <a:ext uri="{FF2B5EF4-FFF2-40B4-BE49-F238E27FC236}">
                <a16:creationId xmlns:a16="http://schemas.microsoft.com/office/drawing/2014/main" id="{F907A62C-987A-1A9E-36AF-983D9EF49301}"/>
              </a:ext>
              <a:ext uri="{C183D7F6-B498-43B3-948B-1728B52AA6E4}">
                <adec:decorative xmlns:adec="http://schemas.microsoft.com/office/drawing/2017/decorative" val="0"/>
              </a:ext>
            </a:extLst>
          </p:cNvPr>
          <p:cNvPicPr>
            <a:picLocks/>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84124" y="5076144"/>
            <a:ext cx="228600" cy="228600"/>
          </a:xfrm>
          <a:prstGeom prst="rect">
            <a:avLst/>
          </a:prstGeom>
        </p:spPr>
      </p:pic>
      <p:sp>
        <p:nvSpPr>
          <p:cNvPr id="115" name="TextBox 114">
            <a:extLst>
              <a:ext uri="{FF2B5EF4-FFF2-40B4-BE49-F238E27FC236}">
                <a16:creationId xmlns:a16="http://schemas.microsoft.com/office/drawing/2014/main" id="{479F942B-333A-94DD-F39E-CFB9777BCF67}"/>
              </a:ext>
              <a:ext uri="{C183D7F6-B498-43B3-948B-1728B52AA6E4}">
                <adec:decorative xmlns:adec="http://schemas.microsoft.com/office/drawing/2017/decorative" val="0"/>
              </a:ext>
            </a:extLst>
          </p:cNvPr>
          <p:cNvSpPr txBox="1"/>
          <p:nvPr/>
        </p:nvSpPr>
        <p:spPr>
          <a:xfrm>
            <a:off x="1154317" y="5105806"/>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Comprendre rapidement</a:t>
            </a:r>
          </a:p>
        </p:txBody>
      </p:sp>
      <p:sp>
        <p:nvSpPr>
          <p:cNvPr id="116" name="TextBox 115">
            <a:extLst>
              <a:ext uri="{FF2B5EF4-FFF2-40B4-BE49-F238E27FC236}">
                <a16:creationId xmlns:a16="http://schemas.microsoft.com/office/drawing/2014/main" id="{9FB6C6F4-D635-F596-898C-1EE160684360}"/>
              </a:ext>
              <a:ext uri="{C183D7F6-B498-43B3-948B-1728B52AA6E4}">
                <adec:decorative xmlns:adec="http://schemas.microsoft.com/office/drawing/2017/decorative" val="0"/>
              </a:ext>
            </a:extLst>
          </p:cNvPr>
          <p:cNvSpPr txBox="1"/>
          <p:nvPr/>
        </p:nvSpPr>
        <p:spPr>
          <a:xfrm>
            <a:off x="889192" y="5395738"/>
            <a:ext cx="2429533" cy="153888"/>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Expliquer ce document en trois phrases</a:t>
            </a:r>
          </a:p>
        </p:txBody>
      </p:sp>
      <p:grpSp>
        <p:nvGrpSpPr>
          <p:cNvPr id="50" name="Group 49" descr="Microsoft Word logo">
            <a:extLst>
              <a:ext uri="{FF2B5EF4-FFF2-40B4-BE49-F238E27FC236}">
                <a16:creationId xmlns:a16="http://schemas.microsoft.com/office/drawing/2014/main" id="{6413A5D3-7EC2-5B6A-CF8B-3E0AFD91604B}"/>
              </a:ext>
              <a:ext uri="{C183D7F6-B498-43B3-948B-1728B52AA6E4}">
                <adec:decorative xmlns:adec="http://schemas.microsoft.com/office/drawing/2017/decorative" val="0"/>
              </a:ext>
            </a:extLst>
          </p:cNvPr>
          <p:cNvGrpSpPr>
            <a:grpSpLocks/>
          </p:cNvGrpSpPr>
          <p:nvPr/>
        </p:nvGrpSpPr>
        <p:grpSpPr>
          <a:xfrm>
            <a:off x="797075" y="5947505"/>
            <a:ext cx="346134" cy="346133"/>
            <a:chOff x="1047176" y="8381781"/>
            <a:chExt cx="534543" cy="534543"/>
          </a:xfrm>
        </p:grpSpPr>
        <p:sp>
          <p:nvSpPr>
            <p:cNvPr id="51" name="server_2" title="Icon of a server with a padlock in the lower right corner">
              <a:extLst>
                <a:ext uri="{FF2B5EF4-FFF2-40B4-BE49-F238E27FC236}">
                  <a16:creationId xmlns:a16="http://schemas.microsoft.com/office/drawing/2014/main" id="{F5D4CA40-53DE-A04D-55AF-E13C7F2E6091}"/>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52" name="Rounded Rectangle 46">
              <a:extLst>
                <a:ext uri="{FF2B5EF4-FFF2-40B4-BE49-F238E27FC236}">
                  <a16:creationId xmlns:a16="http://schemas.microsoft.com/office/drawing/2014/main" id="{73B94BDB-62F8-E7CE-621C-1D9FF34798A2}"/>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53" name="Picture 10" descr="Microsoft Word Logo - PNG and Vector - Logo Download">
              <a:hlinkClick r:id="rId7"/>
              <a:extLst>
                <a:ext uri="{FF2B5EF4-FFF2-40B4-BE49-F238E27FC236}">
                  <a16:creationId xmlns:a16="http://schemas.microsoft.com/office/drawing/2014/main" id="{A653CBD3-3F2C-DDD3-F814-83B2EA43078F}"/>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pic>
        <p:nvPicPr>
          <p:cNvPr id="150" name="Graphic 149" descr="Icon of a paint brush with a circle and a square">
            <a:extLst>
              <a:ext uri="{FF2B5EF4-FFF2-40B4-BE49-F238E27FC236}">
                <a16:creationId xmlns:a16="http://schemas.microsoft.com/office/drawing/2014/main" id="{B8A1C532-A6BC-F6A9-23E4-F7EA1FAC6A70}"/>
              </a:ext>
              <a:ext uri="{C183D7F6-B498-43B3-948B-1728B52AA6E4}">
                <adec:decorative xmlns:adec="http://schemas.microsoft.com/office/drawing/2017/decorative" val="0"/>
              </a:ext>
            </a:extLst>
          </p:cNvPr>
          <p:cNvPicPr>
            <a:picLocks/>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3592767" y="5076144"/>
            <a:ext cx="228600" cy="228600"/>
          </a:xfrm>
          <a:prstGeom prst="rect">
            <a:avLst/>
          </a:prstGeom>
        </p:spPr>
      </p:pic>
      <p:sp>
        <p:nvSpPr>
          <p:cNvPr id="121" name="TextBox 120">
            <a:extLst>
              <a:ext uri="{FF2B5EF4-FFF2-40B4-BE49-F238E27FC236}">
                <a16:creationId xmlns:a16="http://schemas.microsoft.com/office/drawing/2014/main" id="{40093035-2C60-013E-496D-85E3DB7A0010}"/>
              </a:ext>
              <a:ext uri="{C183D7F6-B498-43B3-948B-1728B52AA6E4}">
                <adec:decorative xmlns:adec="http://schemas.microsoft.com/office/drawing/2017/decorative" val="0"/>
              </a:ext>
            </a:extLst>
          </p:cNvPr>
          <p:cNvSpPr txBox="1"/>
          <p:nvPr/>
        </p:nvSpPr>
        <p:spPr>
          <a:xfrm>
            <a:off x="3862960" y="5105806"/>
            <a:ext cx="2006960"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Proposer des idées pour renforcer l'esprit d'équipe</a:t>
            </a:r>
          </a:p>
        </p:txBody>
      </p:sp>
      <p:sp>
        <p:nvSpPr>
          <p:cNvPr id="122" name="TextBox 121">
            <a:extLst>
              <a:ext uri="{FF2B5EF4-FFF2-40B4-BE49-F238E27FC236}">
                <a16:creationId xmlns:a16="http://schemas.microsoft.com/office/drawing/2014/main" id="{39C72B8D-6E5C-1A80-879E-86F79EA95073}"/>
              </a:ext>
              <a:ext uri="{C183D7F6-B498-43B3-948B-1728B52AA6E4}">
                <adec:decorative xmlns:adec="http://schemas.microsoft.com/office/drawing/2017/decorative" val="0"/>
              </a:ext>
            </a:extLst>
          </p:cNvPr>
          <p:cNvSpPr txBox="1"/>
          <p:nvPr/>
        </p:nvSpPr>
        <p:spPr>
          <a:xfrm>
            <a:off x="3597836" y="5462412"/>
            <a:ext cx="2282694" cy="3077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Me donner des idées d'activités brise-glace pour une nouvelle équipe</a:t>
            </a:r>
          </a:p>
        </p:txBody>
      </p:sp>
      <p:grpSp>
        <p:nvGrpSpPr>
          <p:cNvPr id="62" name="Group 61" descr="Microsoft Word logo">
            <a:extLst>
              <a:ext uri="{FF2B5EF4-FFF2-40B4-BE49-F238E27FC236}">
                <a16:creationId xmlns:a16="http://schemas.microsoft.com/office/drawing/2014/main" id="{B6DCBDB4-2E2B-7F81-9CA5-59E022E200FC}"/>
              </a:ext>
              <a:ext uri="{C183D7F6-B498-43B3-948B-1728B52AA6E4}">
                <adec:decorative xmlns:adec="http://schemas.microsoft.com/office/drawing/2017/decorative" val="0"/>
              </a:ext>
            </a:extLst>
          </p:cNvPr>
          <p:cNvGrpSpPr>
            <a:grpSpLocks/>
          </p:cNvGrpSpPr>
          <p:nvPr/>
        </p:nvGrpSpPr>
        <p:grpSpPr>
          <a:xfrm>
            <a:off x="3505718" y="5947505"/>
            <a:ext cx="346134" cy="346133"/>
            <a:chOff x="1047176" y="8381781"/>
            <a:chExt cx="534543" cy="534543"/>
          </a:xfrm>
        </p:grpSpPr>
        <p:sp>
          <p:nvSpPr>
            <p:cNvPr id="63" name="server_2" title="Icon of a server with a padlock in the lower right corner">
              <a:extLst>
                <a:ext uri="{FF2B5EF4-FFF2-40B4-BE49-F238E27FC236}">
                  <a16:creationId xmlns:a16="http://schemas.microsoft.com/office/drawing/2014/main" id="{348CFA46-E2D6-2357-D631-C8E3E06F5308}"/>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64" name="Rounded Rectangle 46">
              <a:extLst>
                <a:ext uri="{FF2B5EF4-FFF2-40B4-BE49-F238E27FC236}">
                  <a16:creationId xmlns:a16="http://schemas.microsoft.com/office/drawing/2014/main" id="{2565D248-4DCE-3CE3-FD52-2419B5AC216A}"/>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65" name="Picture 10" descr="Microsoft Word Logo - PNG and Vector - Logo Download">
              <a:hlinkClick r:id="rId7"/>
              <a:extLst>
                <a:ext uri="{FF2B5EF4-FFF2-40B4-BE49-F238E27FC236}">
                  <a16:creationId xmlns:a16="http://schemas.microsoft.com/office/drawing/2014/main" id="{7E831430-B317-1FD7-3EDB-3AA4E34A59C7}"/>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pic>
        <p:nvPicPr>
          <p:cNvPr id="151" name="Graphic 150" descr="Icon of questions chat bubble">
            <a:extLst>
              <a:ext uri="{FF2B5EF4-FFF2-40B4-BE49-F238E27FC236}">
                <a16:creationId xmlns:a16="http://schemas.microsoft.com/office/drawing/2014/main" id="{374BEA12-6BDF-08B1-22A9-1DCAF86698F0}"/>
              </a:ext>
              <a:ext uri="{C183D7F6-B498-43B3-948B-1728B52AA6E4}">
                <adec:decorative xmlns:adec="http://schemas.microsoft.com/office/drawing/2017/decorative" val="0"/>
              </a:ext>
            </a:extLst>
          </p:cNvPr>
          <p:cNvPicPr>
            <a:picLocks/>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6301410" y="5076144"/>
            <a:ext cx="228600" cy="228600"/>
          </a:xfrm>
          <a:prstGeom prst="rect">
            <a:avLst/>
          </a:prstGeom>
        </p:spPr>
      </p:pic>
      <p:sp>
        <p:nvSpPr>
          <p:cNvPr id="127" name="TextBox 126">
            <a:extLst>
              <a:ext uri="{FF2B5EF4-FFF2-40B4-BE49-F238E27FC236}">
                <a16:creationId xmlns:a16="http://schemas.microsoft.com/office/drawing/2014/main" id="{65F5ACD4-A4C6-3301-F081-FEB7230D2585}"/>
              </a:ext>
              <a:ext uri="{C183D7F6-B498-43B3-948B-1728B52AA6E4}">
                <adec:decorative xmlns:adec="http://schemas.microsoft.com/office/drawing/2017/decorative" val="0"/>
              </a:ext>
            </a:extLst>
          </p:cNvPr>
          <p:cNvSpPr txBox="1"/>
          <p:nvPr/>
        </p:nvSpPr>
        <p:spPr>
          <a:xfrm>
            <a:off x="6571603" y="5105806"/>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Améliorer ce document</a:t>
            </a:r>
          </a:p>
        </p:txBody>
      </p:sp>
      <p:sp>
        <p:nvSpPr>
          <p:cNvPr id="128" name="TextBox 127">
            <a:extLst>
              <a:ext uri="{FF2B5EF4-FFF2-40B4-BE49-F238E27FC236}">
                <a16:creationId xmlns:a16="http://schemas.microsoft.com/office/drawing/2014/main" id="{1EC648C0-762D-0D2B-497A-E735CC9136A7}"/>
              </a:ext>
              <a:ext uri="{C183D7F6-B498-43B3-948B-1728B52AA6E4}">
                <adec:decorative xmlns:adec="http://schemas.microsoft.com/office/drawing/2017/decorative" val="0"/>
              </a:ext>
            </a:extLst>
          </p:cNvPr>
          <p:cNvSpPr txBox="1"/>
          <p:nvPr/>
        </p:nvSpPr>
        <p:spPr>
          <a:xfrm>
            <a:off x="6306478" y="5347623"/>
            <a:ext cx="2277869" cy="600164"/>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Me donner des exemples précis tirés de ce document pour montrer comment l'améliorer pour </a:t>
            </a:r>
            <a:r>
              <a:rPr kumimoji="0" lang="fr-FR" sz="900" b="0" i="0" u="none" strike="noStrike" cap="none" normalizeH="0" baseline="0" noProof="0">
                <a:ln>
                  <a:noFill/>
                </a:ln>
                <a:solidFill>
                  <a:prstClr val="black"/>
                </a:solidFill>
                <a:effectLst/>
                <a:uLnTx/>
                <a:uFillTx/>
                <a:latin typeface="Segoe UI"/>
                <a:ea typeface="+mn-ea"/>
                <a:cs typeface="+mn-cs"/>
              </a:rPr>
              <a:t>[un examen par la direction]</a:t>
            </a:r>
          </a:p>
        </p:txBody>
      </p:sp>
      <p:grpSp>
        <p:nvGrpSpPr>
          <p:cNvPr id="66" name="Group 65" descr="Microsoft Word logo">
            <a:extLst>
              <a:ext uri="{FF2B5EF4-FFF2-40B4-BE49-F238E27FC236}">
                <a16:creationId xmlns:a16="http://schemas.microsoft.com/office/drawing/2014/main" id="{66B66C5C-C9CB-91AF-03FF-76C7BD2FA4E6}"/>
              </a:ext>
              <a:ext uri="{C183D7F6-B498-43B3-948B-1728B52AA6E4}">
                <adec:decorative xmlns:adec="http://schemas.microsoft.com/office/drawing/2017/decorative" val="0"/>
              </a:ext>
            </a:extLst>
          </p:cNvPr>
          <p:cNvGrpSpPr>
            <a:grpSpLocks/>
          </p:cNvGrpSpPr>
          <p:nvPr/>
        </p:nvGrpSpPr>
        <p:grpSpPr>
          <a:xfrm>
            <a:off x="6214361" y="5947505"/>
            <a:ext cx="346134" cy="346133"/>
            <a:chOff x="1047176" y="8381781"/>
            <a:chExt cx="534543" cy="534543"/>
          </a:xfrm>
        </p:grpSpPr>
        <p:sp>
          <p:nvSpPr>
            <p:cNvPr id="67" name="server_2" title="Icon of a server with a padlock in the lower right corner">
              <a:extLst>
                <a:ext uri="{FF2B5EF4-FFF2-40B4-BE49-F238E27FC236}">
                  <a16:creationId xmlns:a16="http://schemas.microsoft.com/office/drawing/2014/main" id="{37785102-B1FD-AFDE-8769-C43D15FD7AF8}"/>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68" name="Rounded Rectangle 46">
              <a:extLst>
                <a:ext uri="{FF2B5EF4-FFF2-40B4-BE49-F238E27FC236}">
                  <a16:creationId xmlns:a16="http://schemas.microsoft.com/office/drawing/2014/main" id="{444D4456-CDFB-817F-D7C0-9B29ADCD956E}"/>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69" name="Picture 10" descr="Microsoft Word Logo - PNG and Vector - Logo Download">
              <a:hlinkClick r:id="rId7"/>
              <a:extLst>
                <a:ext uri="{FF2B5EF4-FFF2-40B4-BE49-F238E27FC236}">
                  <a16:creationId xmlns:a16="http://schemas.microsoft.com/office/drawing/2014/main" id="{C828C7E1-F7F7-831D-F1A6-C324F63ACBF2}"/>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pic>
        <p:nvPicPr>
          <p:cNvPr id="114" name="Graphic 113" descr="Icon of notes with a pencil">
            <a:extLst>
              <a:ext uri="{FF2B5EF4-FFF2-40B4-BE49-F238E27FC236}">
                <a16:creationId xmlns:a16="http://schemas.microsoft.com/office/drawing/2014/main" id="{E7AA7A6F-2378-4ADB-2F1B-C0C43747CFCA}"/>
              </a:ext>
              <a:ext uri="{C183D7F6-B498-43B3-948B-1728B52AA6E4}">
                <adec:decorative xmlns:adec="http://schemas.microsoft.com/office/drawing/2017/decorative" val="0"/>
              </a:ext>
            </a:extLst>
          </p:cNvPr>
          <p:cNvPicPr>
            <a:picLocks/>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010053" y="5076144"/>
            <a:ext cx="228600" cy="228600"/>
          </a:xfrm>
          <a:prstGeom prst="rect">
            <a:avLst/>
          </a:prstGeom>
        </p:spPr>
      </p:pic>
      <p:sp>
        <p:nvSpPr>
          <p:cNvPr id="133" name="TextBox 132">
            <a:extLst>
              <a:ext uri="{FF2B5EF4-FFF2-40B4-BE49-F238E27FC236}">
                <a16:creationId xmlns:a16="http://schemas.microsoft.com/office/drawing/2014/main" id="{5E4E2FB4-572C-13EE-7C27-632C6BF2CE1E}"/>
              </a:ext>
              <a:ext uri="{C183D7F6-B498-43B3-948B-1728B52AA6E4}">
                <adec:decorative xmlns:adec="http://schemas.microsoft.com/office/drawing/2017/decorative" val="0"/>
              </a:ext>
            </a:extLst>
          </p:cNvPr>
          <p:cNvSpPr txBox="1"/>
          <p:nvPr/>
        </p:nvSpPr>
        <p:spPr>
          <a:xfrm>
            <a:off x="9280246" y="5105806"/>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Écrire avec plus d’assurance</a:t>
            </a:r>
          </a:p>
        </p:txBody>
      </p:sp>
      <p:sp>
        <p:nvSpPr>
          <p:cNvPr id="134" name="TextBox 133">
            <a:extLst>
              <a:ext uri="{FF2B5EF4-FFF2-40B4-BE49-F238E27FC236}">
                <a16:creationId xmlns:a16="http://schemas.microsoft.com/office/drawing/2014/main" id="{EFC3E197-CB4A-6E74-A386-A4E0A4E5C513}"/>
              </a:ext>
              <a:ext uri="{C183D7F6-B498-43B3-948B-1728B52AA6E4}">
                <adec:decorative xmlns:adec="http://schemas.microsoft.com/office/drawing/2017/decorative" val="0"/>
              </a:ext>
            </a:extLst>
          </p:cNvPr>
          <p:cNvSpPr txBox="1"/>
          <p:nvPr/>
        </p:nvSpPr>
        <p:spPr>
          <a:xfrm>
            <a:off x="9015121" y="5395738"/>
            <a:ext cx="2427375" cy="292388"/>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Comment décrire de manière plus concise</a:t>
            </a:r>
            <a:br>
              <a:rPr kumimoji="0" lang="fr-FR" sz="1000" b="0" i="0" u="none" strike="noStrike" cap="none" normalizeH="0" baseline="0" noProof="0">
                <a:ln>
                  <a:noFill/>
                </a:ln>
                <a:solidFill>
                  <a:prstClr val="black"/>
                </a:solidFill>
                <a:effectLst/>
                <a:uLnTx/>
                <a:uFillTx/>
                <a:latin typeface="Segoe UI"/>
                <a:ea typeface="+mn-ea"/>
                <a:cs typeface="+mn-cs"/>
              </a:rPr>
            </a:br>
            <a:r>
              <a:rPr kumimoji="0" lang="fr-FR" sz="900" b="0" i="0" u="none" strike="noStrike" cap="none" normalizeH="0" baseline="0" noProof="0">
                <a:ln>
                  <a:noFill/>
                </a:ln>
                <a:solidFill>
                  <a:prstClr val="black"/>
                </a:solidFill>
                <a:effectLst/>
                <a:uLnTx/>
                <a:uFillTx/>
                <a:latin typeface="Segoe UI"/>
                <a:ea typeface="+mn-ea"/>
                <a:cs typeface="+mn-cs"/>
              </a:rPr>
              <a:t>[la gestion du temps] ?</a:t>
            </a:r>
          </a:p>
        </p:txBody>
      </p:sp>
      <p:grpSp>
        <p:nvGrpSpPr>
          <p:cNvPr id="86" name="Group 85" descr="Microsoft Word logo">
            <a:extLst>
              <a:ext uri="{FF2B5EF4-FFF2-40B4-BE49-F238E27FC236}">
                <a16:creationId xmlns:a16="http://schemas.microsoft.com/office/drawing/2014/main" id="{05A93E9D-905B-40D8-CF69-FCF081D21BFE}"/>
              </a:ext>
              <a:ext uri="{C183D7F6-B498-43B3-948B-1728B52AA6E4}">
                <adec:decorative xmlns:adec="http://schemas.microsoft.com/office/drawing/2017/decorative" val="0"/>
              </a:ext>
            </a:extLst>
          </p:cNvPr>
          <p:cNvGrpSpPr>
            <a:grpSpLocks/>
          </p:cNvGrpSpPr>
          <p:nvPr/>
        </p:nvGrpSpPr>
        <p:grpSpPr>
          <a:xfrm>
            <a:off x="8923004" y="5947505"/>
            <a:ext cx="346134" cy="346133"/>
            <a:chOff x="1047176" y="8381781"/>
            <a:chExt cx="534543" cy="534543"/>
          </a:xfrm>
        </p:grpSpPr>
        <p:sp>
          <p:nvSpPr>
            <p:cNvPr id="87" name="server_2" title="Icon of a server with a padlock in the lower right corner">
              <a:extLst>
                <a:ext uri="{FF2B5EF4-FFF2-40B4-BE49-F238E27FC236}">
                  <a16:creationId xmlns:a16="http://schemas.microsoft.com/office/drawing/2014/main" id="{69545B3A-A2C8-C0B7-EF7A-03764CFDA519}"/>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88" name="Rounded Rectangle 46">
              <a:extLst>
                <a:ext uri="{FF2B5EF4-FFF2-40B4-BE49-F238E27FC236}">
                  <a16:creationId xmlns:a16="http://schemas.microsoft.com/office/drawing/2014/main" id="{17B91B18-25AC-ED49-013B-FABED2EF759E}"/>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89" name="Picture 10" descr="Microsoft Word Logo - PNG and Vector - Logo Download">
              <a:hlinkClick r:id="rId7"/>
              <a:extLst>
                <a:ext uri="{FF2B5EF4-FFF2-40B4-BE49-F238E27FC236}">
                  <a16:creationId xmlns:a16="http://schemas.microsoft.com/office/drawing/2014/main" id="{15E70338-2039-CE9A-5015-0A125A40DED8}"/>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978143022"/>
      </p:ext>
    </p:extLst>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Rounded Corners 6">
            <a:extLst>
              <a:ext uri="{FF2B5EF4-FFF2-40B4-BE49-F238E27FC236}">
                <a16:creationId xmlns:a16="http://schemas.microsoft.com/office/drawing/2014/main" id="{8B90DD7D-8CDC-3A72-937D-B5E9F55BC593}"/>
              </a:ext>
              <a:ext uri="{C183D7F6-B498-43B3-948B-1728B52AA6E4}">
                <adec:decorative xmlns:adec="http://schemas.microsoft.com/office/drawing/2017/decorative" val="1"/>
              </a:ext>
            </a:extLst>
          </p:cNvPr>
          <p:cNvSpPr/>
          <p:nvPr/>
        </p:nvSpPr>
        <p:spPr bwMode="auto">
          <a:xfrm>
            <a:off x="584200" y="1528200"/>
            <a:ext cx="11025758" cy="5009833"/>
          </a:xfrm>
          <a:prstGeom prst="roundRect">
            <a:avLst>
              <a:gd name="adj" fmla="val 4396"/>
            </a:avLst>
          </a:prstGeom>
          <a:noFill/>
          <a:ln w="9525">
            <a:gradFill>
              <a:gsLst>
                <a:gs pos="37000">
                  <a:srgbClr val="464FEB"/>
                </a:gs>
                <a:gs pos="69000">
                  <a:srgbClr val="47CFFA"/>
                </a:gs>
                <a:gs pos="91000">
                  <a:srgbClr val="B47CF8"/>
                </a:gs>
              </a:gsLst>
              <a:lin ang="3600000" scaled="0"/>
            </a:gra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2" name="TextBox 21">
            <a:extLst>
              <a:ext uri="{FF2B5EF4-FFF2-40B4-BE49-F238E27FC236}">
                <a16:creationId xmlns:a16="http://schemas.microsoft.com/office/drawing/2014/main" id="{72BBB15C-AE4B-8DAD-3972-BF075942F63E}"/>
              </a:ext>
              <a:ext uri="{C183D7F6-B498-43B3-948B-1728B52AA6E4}">
                <adec:decorative xmlns:adec="http://schemas.microsoft.com/office/drawing/2017/decorative" val="1"/>
              </a:ext>
            </a:extLst>
          </p:cNvPr>
          <p:cNvSpPr txBox="1">
            <a:spLocks/>
          </p:cNvSpPr>
          <p:nvPr/>
        </p:nvSpPr>
        <p:spPr>
          <a:xfrm>
            <a:off x="4903172" y="1624187"/>
            <a:ext cx="6592827" cy="4817858"/>
          </a:xfrm>
          <a:prstGeom prst="roundRect">
            <a:avLst>
              <a:gd name="adj" fmla="val 3190"/>
            </a:avLst>
          </a:prstGeom>
          <a:solidFill>
            <a:schemeClr val="bg1">
              <a:alpha val="46000"/>
            </a:schemeClr>
          </a:solidFill>
          <a:ln w="25400">
            <a:noFill/>
          </a:ln>
          <a:effectLst>
            <a:outerShdw blurRad="63500" algn="ctr" rotWithShape="0">
              <a:schemeClr val="tx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91440" numCol="1" spcCol="0" rtlCol="0" fromWordArt="0" anchor="t" anchorCtr="0" forceAA="0" compatLnSpc="1">
            <a:prstTxWarp prst="textNoShape">
              <a:avLst/>
            </a:prstTxWarp>
            <a:noAutofit/>
          </a:bodyPr>
          <a:lstStyle>
            <a:defPPr>
              <a:defRPr lang="en-US"/>
            </a:defPPr>
            <a:lvl1pPr fontAlgn="base">
              <a:spcBef>
                <a:spcPts val="0"/>
              </a:spcBef>
              <a:spcAft>
                <a:spcPts val="1200"/>
              </a:spcAft>
              <a:defRPr sz="1000">
                <a:ln w="3175">
                  <a:noFill/>
                </a:ln>
                <a:solidFill>
                  <a:schemeClr val="tx1"/>
                </a:solidFill>
                <a:cs typeface="Segoe UI"/>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100000"/>
              </a:lnSpc>
              <a:spcBef>
                <a:spcPts val="0"/>
              </a:spcBef>
              <a:spcAft>
                <a:spcPts val="1200"/>
              </a:spcAft>
              <a:buClrTx/>
              <a:buSzTx/>
              <a:buFontTx/>
              <a:buNone/>
              <a:tabLst/>
              <a:defRPr/>
            </a:pPr>
            <a:endParaRPr kumimoji="0" lang="en-US" sz="1000" b="0" i="0" u="none" strike="noStrike" kern="1200" cap="none" spc="0" normalizeH="0" baseline="0" noProof="0">
              <a:ln w="3175">
                <a:noFill/>
              </a:ln>
              <a:solidFill>
                <a:prstClr val="black"/>
              </a:solidFill>
              <a:effectLst/>
              <a:uLnTx/>
              <a:uFillTx/>
              <a:latin typeface="Segoe UI"/>
              <a:ea typeface="+mn-ea"/>
              <a:cs typeface="Segoe UI"/>
            </a:endParaRPr>
          </a:p>
        </p:txBody>
      </p:sp>
      <p:sp>
        <p:nvSpPr>
          <p:cNvPr id="2" name="Title 1">
            <a:extLst>
              <a:ext uri="{FF2B5EF4-FFF2-40B4-BE49-F238E27FC236}">
                <a16:creationId xmlns:a16="http://schemas.microsoft.com/office/drawing/2014/main" id="{ED7E62A7-F191-E6B4-752E-A27FC1B863CF}"/>
              </a:ext>
            </a:extLst>
          </p:cNvPr>
          <p:cNvSpPr>
            <a:spLocks noGrp="1"/>
          </p:cNvSpPr>
          <p:nvPr>
            <p:ph type="title"/>
          </p:nvPr>
        </p:nvSpPr>
        <p:spPr/>
        <p:txBody>
          <a:bodyPr>
            <a:noAutofit/>
          </a:bodyPr>
          <a:lstStyle/>
          <a:p>
            <a:r>
              <a:rPr lang="fr-FR" sz="3000">
                <a:gradFill flip="none" rotWithShape="1">
                  <a:gsLst>
                    <a:gs pos="50000">
                      <a:srgbClr val="8661C5"/>
                    </a:gs>
                    <a:gs pos="0">
                      <a:srgbClr val="3E76D4"/>
                    </a:gs>
                    <a:gs pos="100000">
                      <a:srgbClr val="C73ECC"/>
                    </a:gs>
                  </a:gsLst>
                  <a:lin ang="2700000" scaled="1"/>
                  <a:tileRect/>
                </a:gradFill>
                <a:cs typeface="+mn-cs"/>
              </a:rPr>
              <a:t>Utilisation : Copilot dans Teams pour les conversations</a:t>
            </a:r>
            <a:br>
              <a:rPr lang="fr-FR" sz="1800">
                <a:cs typeface="Segoe UI Semilight"/>
              </a:rPr>
            </a:br>
            <a:r>
              <a:rPr lang="fr-FR" sz="1750">
                <a:cs typeface="Segoe UI Semilight"/>
              </a:rPr>
              <a:t>Notez que les invites affichées peuvent varier</a:t>
            </a:r>
          </a:p>
        </p:txBody>
      </p:sp>
      <p:grpSp>
        <p:nvGrpSpPr>
          <p:cNvPr id="3" name="Group 2" descr="Microsoft Teams logo">
            <a:extLst>
              <a:ext uri="{FF2B5EF4-FFF2-40B4-BE49-F238E27FC236}">
                <a16:creationId xmlns:a16="http://schemas.microsoft.com/office/drawing/2014/main" id="{033E58A0-AF2C-B853-2A15-2C055C9787EC}"/>
              </a:ext>
              <a:ext uri="{C183D7F6-B498-43B3-948B-1728B52AA6E4}">
                <adec:decorative xmlns:adec="http://schemas.microsoft.com/office/drawing/2017/decorative" val="0"/>
              </a:ext>
            </a:extLst>
          </p:cNvPr>
          <p:cNvGrpSpPr/>
          <p:nvPr/>
        </p:nvGrpSpPr>
        <p:grpSpPr>
          <a:xfrm>
            <a:off x="9722503" y="432599"/>
            <a:ext cx="534543" cy="534543"/>
            <a:chOff x="4236994" y="8381781"/>
            <a:chExt cx="534543" cy="534543"/>
          </a:xfrm>
        </p:grpSpPr>
        <p:sp>
          <p:nvSpPr>
            <p:cNvPr id="4" name="Rounded Rectangle 46">
              <a:extLst>
                <a:ext uri="{FF2B5EF4-FFF2-40B4-BE49-F238E27FC236}">
                  <a16:creationId xmlns:a16="http://schemas.microsoft.com/office/drawing/2014/main" id="{066596A1-0687-766B-EA61-2DD732C5309C}"/>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3" name="Picture 6" descr="Microsoft Teams Logo, symbol, meaning, history, PNG">
              <a:hlinkClick r:id="rId3"/>
              <a:extLst>
                <a:ext uri="{FF2B5EF4-FFF2-40B4-BE49-F238E27FC236}">
                  <a16:creationId xmlns:a16="http://schemas.microsoft.com/office/drawing/2014/main" id="{BF4C5025-D520-F49D-C168-419F4FB4DDBA}"/>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Picture 2" descr="Microsoft 365 Copilot logo">
            <a:extLst>
              <a:ext uri="{FF2B5EF4-FFF2-40B4-BE49-F238E27FC236}">
                <a16:creationId xmlns:a16="http://schemas.microsoft.com/office/drawing/2014/main" id="{0089A48B-847C-8524-84AE-BBCB68BBB91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68470" y="89313"/>
            <a:ext cx="1255058" cy="1255058"/>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719D0F10-2301-E7B6-B2F2-8FE93D7D545B}"/>
              </a:ext>
            </a:extLst>
          </p:cNvPr>
          <p:cNvSpPr txBox="1">
            <a:spLocks/>
          </p:cNvSpPr>
          <p:nvPr/>
        </p:nvSpPr>
        <p:spPr>
          <a:xfrm>
            <a:off x="685798" y="1624187"/>
            <a:ext cx="4130042" cy="4817858"/>
          </a:xfrm>
          <a:prstGeom prst="roundRect">
            <a:avLst>
              <a:gd name="adj" fmla="val 3392"/>
            </a:avLst>
          </a:prstGeom>
          <a:solidFill>
            <a:schemeClr val="accent1">
              <a:lumMod val="20000"/>
              <a:lumOff val="80000"/>
            </a:schemeClr>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ts val="600"/>
              </a:spcBef>
              <a:spcAft>
                <a:spcPts val="0"/>
              </a:spcAft>
              <a:buClrTx/>
              <a:buSzTx/>
              <a:buFontTx/>
              <a:buNone/>
              <a:tabLst/>
              <a:defRPr/>
            </a:pPr>
            <a:r>
              <a:rPr kumimoji="0" lang="fr-FR" sz="1150" b="1" i="0" u="none" strike="noStrike" cap="none" normalizeH="0" baseline="0" noProof="0">
                <a:ln>
                  <a:noFill/>
                </a:ln>
                <a:solidFill>
                  <a:prstClr val="black"/>
                </a:solidFill>
                <a:effectLst/>
                <a:uLnTx/>
                <a:uFillTx/>
                <a:latin typeface="Segoe UI Semibold"/>
                <a:ea typeface="Aptos" panose="020B0004020202020204" pitchFamily="34" charset="0"/>
                <a:cs typeface="Times New Roman"/>
              </a:rPr>
              <a:t>Exemples de cas d'utilisation</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050" b="0" i="0" u="none" strike="noStrike" cap="none" normalizeH="0" baseline="0" noProof="0">
                <a:ln>
                  <a:noFill/>
                </a:ln>
                <a:solidFill>
                  <a:prstClr val="black"/>
                </a:solidFill>
                <a:effectLst/>
                <a:uLnTx/>
                <a:uFillTx/>
                <a:latin typeface="Segoe UI"/>
                <a:ea typeface="+mn-ea"/>
                <a:cs typeface="Times New Roman"/>
              </a:rPr>
              <a:t>Rattraper son retard sur un fil de conversation en demandant un résumé ou des points clés et des éléments d'action</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050" b="0" i="0" u="none" strike="noStrike" cap="none" normalizeH="0" baseline="0" noProof="0">
                <a:ln>
                  <a:noFill/>
                </a:ln>
                <a:solidFill>
                  <a:prstClr val="black"/>
                </a:solidFill>
                <a:effectLst/>
                <a:uLnTx/>
                <a:uFillTx/>
                <a:latin typeface="Segoe UI"/>
                <a:ea typeface="+mn-ea"/>
                <a:cs typeface="Times New Roman"/>
              </a:rPr>
              <a:t>Rédiger un nouveau message dans le fil de conversation</a:t>
            </a:r>
          </a:p>
          <a:p>
            <a:pPr marL="0" marR="0" lvl="0" indent="0" algn="l" defTabSz="932472" rtl="0" eaLnBrk="1" fontAlgn="base" latinLnBrk="0" hangingPunct="1">
              <a:lnSpc>
                <a:spcPct val="100000"/>
              </a:lnSpc>
              <a:spcBef>
                <a:spcPts val="600"/>
              </a:spcBef>
              <a:spcAft>
                <a:spcPts val="0"/>
              </a:spcAft>
              <a:buClrTx/>
              <a:buSzTx/>
              <a:buFontTx/>
              <a:buNone/>
              <a:tabLst/>
              <a:defRPr/>
            </a:pPr>
            <a:r>
              <a:rPr kumimoji="0" lang="fr-FR" sz="1150" b="0" i="0" u="none" strike="noStrike" cap="none" normalizeH="0" baseline="0" noProof="0">
                <a:ln>
                  <a:noFill/>
                </a:ln>
                <a:solidFill>
                  <a:prstClr val="black"/>
                </a:solidFill>
                <a:effectLst/>
                <a:uLnTx/>
                <a:uFillTx/>
                <a:latin typeface="Segoe UI Semibold"/>
                <a:ea typeface="+mn-ea"/>
                <a:cs typeface="Times New Roman"/>
              </a:rPr>
              <a:t>Dans la fenêtre de conversation de Teams</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050" b="0" i="0" u="none" strike="noStrike" cap="none" normalizeH="0" baseline="0" noProof="0">
                <a:ln>
                  <a:noFill/>
                </a:ln>
                <a:solidFill>
                  <a:prstClr val="black"/>
                </a:solidFill>
                <a:effectLst/>
                <a:uLnTx/>
                <a:uFillTx/>
                <a:latin typeface="Segoe UI"/>
                <a:ea typeface="+mn-ea"/>
                <a:cs typeface="Times New Roman"/>
              </a:rPr>
              <a:t>Réécrire un brouillon et en modifier la longueur et le ton</a:t>
            </a:r>
          </a:p>
          <a:p>
            <a:pPr marL="0" marR="0" lvl="0" indent="0" algn="l" defTabSz="932472" rtl="0" eaLnBrk="1" fontAlgn="base" latinLnBrk="0" hangingPunct="1">
              <a:lnSpc>
                <a:spcPct val="100000"/>
              </a:lnSpc>
              <a:spcBef>
                <a:spcPts val="600"/>
              </a:spcBef>
              <a:spcAft>
                <a:spcPts val="0"/>
              </a:spcAft>
              <a:buClrTx/>
              <a:buSzTx/>
              <a:buFontTx/>
              <a:buNone/>
              <a:tabLst/>
              <a:defRPr/>
            </a:pPr>
            <a:r>
              <a:rPr kumimoji="0" lang="fr-FR" sz="1150" b="0" i="0" u="none" strike="noStrike" cap="none" normalizeH="0" baseline="0" noProof="0">
                <a:ln>
                  <a:noFill/>
                </a:ln>
                <a:solidFill>
                  <a:prstClr val="black"/>
                </a:solidFill>
                <a:effectLst/>
                <a:uLnTx/>
                <a:uFillTx/>
                <a:latin typeface="Segoe UI Semibold"/>
                <a:ea typeface="+mn-ea"/>
                <a:cs typeface="Times New Roman"/>
              </a:rPr>
              <a:t>Utiliser le volet de conversation Copilot pour</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050" b="0" i="0" u="none" strike="noStrike" cap="none" normalizeH="0" baseline="0" noProof="0">
                <a:ln>
                  <a:noFill/>
                </a:ln>
                <a:solidFill>
                  <a:prstClr val="black"/>
                </a:solidFill>
                <a:effectLst/>
                <a:uLnTx/>
                <a:uFillTx/>
                <a:latin typeface="Segoe UI"/>
                <a:ea typeface="+mn-ea"/>
                <a:cs typeface="Times New Roman"/>
              </a:rPr>
              <a:t>Poser des questions sur le contenu de la conversation - ne fonctionne pas dans Channels</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050" b="0" i="0" u="none" strike="noStrike" cap="none" normalizeH="0" baseline="0" noProof="0">
                <a:ln>
                  <a:noFill/>
                </a:ln>
                <a:solidFill>
                  <a:prstClr val="black"/>
                </a:solidFill>
                <a:effectLst/>
                <a:uLnTx/>
                <a:uFillTx/>
                <a:latin typeface="Segoe UI"/>
                <a:ea typeface="+mn-ea"/>
                <a:cs typeface="Times New Roman"/>
              </a:rPr>
              <a:t>Récapituler les conversations sur une période donnée</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050" b="0" i="0" u="none" strike="noStrike" cap="none" normalizeH="0" baseline="0" noProof="0">
                <a:ln>
                  <a:noFill/>
                </a:ln>
                <a:solidFill>
                  <a:prstClr val="black"/>
                </a:solidFill>
                <a:effectLst/>
                <a:uLnTx/>
                <a:uFillTx/>
                <a:latin typeface="Segoe UI"/>
                <a:ea typeface="+mn-ea"/>
                <a:cs typeface="Times New Roman"/>
              </a:rPr>
              <a:t>Se renseigner sur les décisions, les éléments ouverts, les tâches</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050" b="0" i="0" u="none" strike="noStrike" cap="none" normalizeH="0" baseline="0" noProof="0">
                <a:ln>
                  <a:noFill/>
                </a:ln>
                <a:solidFill>
                  <a:prstClr val="black"/>
                </a:solidFill>
                <a:effectLst/>
                <a:uLnTx/>
                <a:uFillTx/>
                <a:latin typeface="Segoe UI"/>
                <a:ea typeface="+mn-ea"/>
                <a:cs typeface="Times New Roman"/>
              </a:rPr>
              <a:t>Demander ce qu'a dit une certaine personne</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050" b="0" i="0" u="none" strike="noStrike" cap="none" normalizeH="0" baseline="0" noProof="0">
                <a:ln>
                  <a:noFill/>
                </a:ln>
                <a:solidFill>
                  <a:prstClr val="black"/>
                </a:solidFill>
                <a:effectLst/>
                <a:uLnTx/>
                <a:uFillTx/>
                <a:latin typeface="Segoe UI"/>
                <a:ea typeface="+mn-ea"/>
                <a:cs typeface="Times New Roman"/>
              </a:rPr>
              <a:t>Se renseigner sur les liens</a:t>
            </a:r>
          </a:p>
        </p:txBody>
      </p:sp>
      <p:pic>
        <p:nvPicPr>
          <p:cNvPr id="36" name="Picture 35" descr="Screenshot of Copilot in Teams displaying the Rewrite and Adjust option">
            <a:extLst>
              <a:ext uri="{FF2B5EF4-FFF2-40B4-BE49-F238E27FC236}">
                <a16:creationId xmlns:a16="http://schemas.microsoft.com/office/drawing/2014/main" id="{B65F9A4D-19A5-B126-B6D8-EA85135E1E9E}"/>
              </a:ext>
            </a:extLst>
          </p:cNvPr>
          <p:cNvPicPr>
            <a:picLocks noChangeAspect="1"/>
          </p:cNvPicPr>
          <p:nvPr/>
        </p:nvPicPr>
        <p:blipFill>
          <a:blip r:embed="rId6"/>
          <a:stretch>
            <a:fillRect/>
          </a:stretch>
        </p:blipFill>
        <p:spPr>
          <a:xfrm>
            <a:off x="5062855" y="1794831"/>
            <a:ext cx="3258619" cy="794906"/>
          </a:xfrm>
          <a:prstGeom prst="roundRect">
            <a:avLst>
              <a:gd name="adj" fmla="val 6384"/>
            </a:avLst>
          </a:prstGeom>
          <a:ln w="6350">
            <a:solidFill>
              <a:schemeClr val="bg1">
                <a:lumMod val="75000"/>
              </a:schemeClr>
            </a:solidFill>
          </a:ln>
        </p:spPr>
      </p:pic>
      <p:sp>
        <p:nvSpPr>
          <p:cNvPr id="44" name="Rectangle: Rounded Corners 43">
            <a:extLst>
              <a:ext uri="{FF2B5EF4-FFF2-40B4-BE49-F238E27FC236}">
                <a16:creationId xmlns:a16="http://schemas.microsoft.com/office/drawing/2014/main" id="{52AE8A38-84CB-5B15-68D7-5AFC479BB07D}"/>
              </a:ext>
              <a:ext uri="{C183D7F6-B498-43B3-948B-1728B52AA6E4}">
                <adec:decorative xmlns:adec="http://schemas.microsoft.com/office/drawing/2017/decorative" val="1"/>
              </a:ext>
            </a:extLst>
          </p:cNvPr>
          <p:cNvSpPr/>
          <p:nvPr/>
        </p:nvSpPr>
        <p:spPr bwMode="auto">
          <a:xfrm>
            <a:off x="5244589" y="1824038"/>
            <a:ext cx="1175262" cy="247650"/>
          </a:xfrm>
          <a:prstGeom prst="roundRect">
            <a:avLst/>
          </a:prstGeom>
          <a:noFill/>
          <a:ln w="2857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39" name="Oval 38">
            <a:extLst>
              <a:ext uri="{FF2B5EF4-FFF2-40B4-BE49-F238E27FC236}">
                <a16:creationId xmlns:a16="http://schemas.microsoft.com/office/drawing/2014/main" id="{B7EB7CF1-4249-AF34-E838-F565934A772E}"/>
              </a:ext>
              <a:ext uri="{C183D7F6-B498-43B3-948B-1728B52AA6E4}">
                <adec:decorative xmlns:adec="http://schemas.microsoft.com/office/drawing/2017/decorative" val="1"/>
              </a:ext>
            </a:extLst>
          </p:cNvPr>
          <p:cNvSpPr>
            <a:spLocks/>
          </p:cNvSpPr>
          <p:nvPr/>
        </p:nvSpPr>
        <p:spPr bwMode="auto">
          <a:xfrm>
            <a:off x="7591842" y="2343150"/>
            <a:ext cx="229880" cy="228240"/>
          </a:xfrm>
          <a:prstGeom prst="ellipse">
            <a:avLst/>
          </a:prstGeom>
          <a:noFill/>
          <a:ln w="2857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grpSp>
        <p:nvGrpSpPr>
          <p:cNvPr id="40" name="Group 39" descr="Arrow pointing to the Copilot logo in the Teams screenshot&#10;When creating a chat entry click on the Copilot icon to show the Rewrite and Adjust prompts when drafting a new chat&#10;">
            <a:extLst>
              <a:ext uri="{FF2B5EF4-FFF2-40B4-BE49-F238E27FC236}">
                <a16:creationId xmlns:a16="http://schemas.microsoft.com/office/drawing/2014/main" id="{AA6FE4DD-0584-0834-676A-9B6BE60B988C}"/>
              </a:ext>
              <a:ext uri="{C183D7F6-B498-43B3-948B-1728B52AA6E4}">
                <adec:decorative xmlns:adec="http://schemas.microsoft.com/office/drawing/2017/decorative" val="0"/>
              </a:ext>
            </a:extLst>
          </p:cNvPr>
          <p:cNvGrpSpPr/>
          <p:nvPr/>
        </p:nvGrpSpPr>
        <p:grpSpPr>
          <a:xfrm>
            <a:off x="7821722" y="1933237"/>
            <a:ext cx="3474956" cy="1044000"/>
            <a:chOff x="7821722" y="-18272612"/>
            <a:chExt cx="3474956" cy="3585377"/>
          </a:xfrm>
        </p:grpSpPr>
        <p:sp>
          <p:nvSpPr>
            <p:cNvPr id="41" name="TextBox 40">
              <a:extLst>
                <a:ext uri="{FF2B5EF4-FFF2-40B4-BE49-F238E27FC236}">
                  <a16:creationId xmlns:a16="http://schemas.microsoft.com/office/drawing/2014/main" id="{A8BAE13F-CAEF-420A-956D-15DEF52A240A}"/>
                </a:ext>
              </a:extLst>
            </p:cNvPr>
            <p:cNvSpPr txBox="1"/>
            <p:nvPr/>
          </p:nvSpPr>
          <p:spPr>
            <a:xfrm>
              <a:off x="9028678" y="-18272612"/>
              <a:ext cx="2268000" cy="3585377"/>
            </a:xfrm>
            <a:prstGeom prst="roundRect">
              <a:avLst>
                <a:gd name="adj" fmla="val 7060"/>
              </a:avLst>
            </a:prstGeom>
            <a:solidFill>
              <a:schemeClr val="bg1"/>
            </a:solidFill>
            <a:ln w="6350">
              <a:solidFill>
                <a:schemeClr val="bg1">
                  <a:lumMod val="75000"/>
                </a:schemeClr>
              </a:solidFill>
              <a:prstDash val="dash"/>
            </a:ln>
          </p:spPr>
          <p:txBody>
            <a:bodyPr wrap="square" lIns="45720" tIns="45720" rIns="45720" bIns="45720" rtlCol="0" anchor="ctr">
              <a:noAutofit/>
            </a:bodyPr>
            <a:lstStyle>
              <a:defPPr>
                <a:defRPr lang="en-US"/>
              </a:defPPr>
              <a:lvl1pPr algn="ctr">
                <a:defRPr sz="1200">
                  <a:cs typeface="Segoe UI"/>
                </a:defRPr>
              </a:lvl1p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fr-FR" sz="1150" b="0" i="0" u="none" strike="noStrike" cap="none" normalizeH="0" baseline="0" noProof="0" dirty="0">
                  <a:ln>
                    <a:noFill/>
                  </a:ln>
                  <a:solidFill>
                    <a:prstClr val="black"/>
                  </a:solidFill>
                  <a:effectLst/>
                  <a:uLnTx/>
                  <a:uFillTx/>
                  <a:latin typeface="Segoe UI"/>
                  <a:ea typeface="+mn-ea"/>
                  <a:cs typeface="Segoe UI"/>
                </a:rPr>
                <a:t>Lors de la création d'un message dans une conversation, cliquez sur l'icône </a:t>
              </a:r>
              <a:r>
                <a:rPr kumimoji="0" lang="en-US" sz="1150" b="0" i="0" u="none" strike="noStrike" kern="1200" cap="none" spc="0" normalizeH="0" baseline="0" noProof="0" dirty="0">
                  <a:ln>
                    <a:noFill/>
                  </a:ln>
                  <a:solidFill>
                    <a:prstClr val="black"/>
                  </a:solidFill>
                  <a:effectLst/>
                  <a:uLnTx/>
                  <a:uFillTx/>
                  <a:latin typeface="Segoe UI"/>
                  <a:ea typeface="+mn-ea"/>
                  <a:cs typeface="Segoe UI"/>
                </a:rPr>
                <a:t>Copilot</a:t>
              </a:r>
              <a:r>
                <a:rPr lang="fr-FR" sz="1150" kern="1200" spc="0" dirty="0">
                  <a:solidFill>
                    <a:prstClr val="black"/>
                  </a:solidFill>
                  <a:latin typeface="Segoe UI"/>
                </a:rPr>
                <a:t> </a:t>
              </a:r>
              <a:r>
                <a:rPr kumimoji="0" lang="fr-FR" sz="1150" b="0" i="0" u="none" strike="noStrike" cap="none" normalizeH="0" baseline="0" noProof="0" dirty="0">
                  <a:ln>
                    <a:noFill/>
                  </a:ln>
                  <a:solidFill>
                    <a:prstClr val="black"/>
                  </a:solidFill>
                  <a:effectLst/>
                  <a:uLnTx/>
                  <a:uFillTx/>
                  <a:latin typeface="Segoe UI"/>
                  <a:ea typeface="+mn-ea"/>
                  <a:cs typeface="Segoe UI"/>
                </a:rPr>
                <a:t>pour afficher</a:t>
              </a:r>
            </a:p>
            <a:p>
              <a:pPr>
                <a:lnSpc>
                  <a:spcPts val="1200"/>
                </a:lnSpc>
                <a:defRPr/>
              </a:pPr>
              <a:r>
                <a:rPr lang="fr-FR" sz="1150" dirty="0">
                  <a:solidFill>
                    <a:prstClr val="black"/>
                  </a:solidFill>
                  <a:latin typeface="Segoe UI"/>
                </a:rPr>
                <a:t>       </a:t>
              </a:r>
              <a:r>
                <a:rPr kumimoji="0" lang="fr-FR" sz="1150" b="0" i="0" u="none" strike="noStrike" cap="none" normalizeH="0" baseline="0" noProof="0" dirty="0">
                  <a:ln>
                    <a:noFill/>
                  </a:ln>
                  <a:solidFill>
                    <a:prstClr val="black"/>
                  </a:solidFill>
                  <a:effectLst/>
                  <a:uLnTx/>
                  <a:uFillTx/>
                  <a:latin typeface="Segoe UI"/>
                  <a:ea typeface="+mn-ea"/>
                  <a:cs typeface="Segoe UI"/>
                </a:rPr>
                <a:t>les </a:t>
              </a:r>
              <a:r>
                <a:rPr lang="fr-FR" sz="1150" dirty="0">
                  <a:solidFill>
                    <a:prstClr val="black"/>
                  </a:solidFill>
                  <a:latin typeface="Segoe UI"/>
                </a:rPr>
                <a:t>prompts</a:t>
              </a:r>
              <a:r>
                <a:rPr lang="fr-FR" sz="1150" dirty="0">
                  <a:solidFill>
                    <a:prstClr val="black"/>
                  </a:solidFill>
                </a:rPr>
                <a:t> </a:t>
              </a:r>
              <a:r>
                <a:rPr kumimoji="0" lang="fr-FR" sz="1150" i="0" u="none" strike="noStrike" cap="none" normalizeH="0" baseline="0" noProof="0" dirty="0">
                  <a:ln>
                    <a:noFill/>
                  </a:ln>
                  <a:solidFill>
                    <a:prstClr val="black"/>
                  </a:solidFill>
                  <a:effectLst/>
                  <a:uLnTx/>
                  <a:uFillTx/>
                  <a:latin typeface="Segoe UI Semibold"/>
                  <a:ea typeface="+mn-ea"/>
                  <a:cs typeface="Segoe UI"/>
                </a:rPr>
                <a:t>Rewrite (Réécrire)</a:t>
              </a:r>
              <a:r>
                <a:rPr kumimoji="0" lang="fr-FR" sz="1150" i="0" u="none" strike="noStrike" cap="none" normalizeH="0" baseline="0" noProof="0" dirty="0">
                  <a:ln>
                    <a:noFill/>
                  </a:ln>
                  <a:solidFill>
                    <a:prstClr val="black"/>
                  </a:solidFill>
                  <a:effectLst/>
                  <a:uLnTx/>
                  <a:uFillTx/>
                  <a:latin typeface="Segoe UI"/>
                  <a:ea typeface="+mn-ea"/>
                  <a:cs typeface="Segoe UI"/>
                </a:rPr>
                <a:t> </a:t>
              </a:r>
              <a:r>
                <a:rPr kumimoji="0" lang="fr-FR" sz="1150" b="0" i="0" u="none" strike="noStrike" cap="none" normalizeH="0" baseline="0" noProof="0" dirty="0">
                  <a:ln>
                    <a:noFill/>
                  </a:ln>
                  <a:solidFill>
                    <a:prstClr val="black"/>
                  </a:solidFill>
                  <a:effectLst/>
                  <a:uLnTx/>
                  <a:uFillTx/>
                  <a:latin typeface="Segoe UI"/>
                  <a:ea typeface="+mn-ea"/>
                  <a:cs typeface="Segoe UI"/>
                </a:rPr>
                <a:t>et </a:t>
              </a:r>
              <a:r>
                <a:rPr kumimoji="0" lang="fr-FR" sz="1150" i="0" u="none" strike="noStrike" cap="none" normalizeH="0" baseline="0" noProof="0" dirty="0" err="1">
                  <a:ln>
                    <a:noFill/>
                  </a:ln>
                  <a:solidFill>
                    <a:prstClr val="black"/>
                  </a:solidFill>
                  <a:effectLst/>
                  <a:uLnTx/>
                  <a:uFillTx/>
                  <a:latin typeface="Segoe UI Semibold"/>
                  <a:ea typeface="+mn-ea"/>
                  <a:cs typeface="Segoe UI"/>
                </a:rPr>
                <a:t>Adjust</a:t>
              </a:r>
              <a:r>
                <a:rPr kumimoji="0" lang="fr-FR" sz="1150" i="0" u="none" strike="noStrike" cap="none" normalizeH="0" baseline="0" noProof="0" dirty="0">
                  <a:ln>
                    <a:noFill/>
                  </a:ln>
                  <a:solidFill>
                    <a:prstClr val="black"/>
                  </a:solidFill>
                  <a:effectLst/>
                  <a:uLnTx/>
                  <a:uFillTx/>
                  <a:latin typeface="Segoe UI Semibold"/>
                  <a:ea typeface="+mn-ea"/>
                  <a:cs typeface="Segoe UI"/>
                </a:rPr>
                <a:t> (Ajuster)</a:t>
              </a:r>
              <a:r>
                <a:rPr kumimoji="0" lang="fr-FR" sz="1150" i="0" u="none" strike="noStrike" cap="none" normalizeH="0" baseline="0" noProof="0" dirty="0">
                  <a:ln>
                    <a:noFill/>
                  </a:ln>
                  <a:solidFill>
                    <a:prstClr val="black"/>
                  </a:solidFill>
                  <a:effectLst/>
                  <a:uLnTx/>
                  <a:uFillTx/>
                  <a:latin typeface="Segoe UI"/>
                  <a:ea typeface="+mn-ea"/>
                  <a:cs typeface="Segoe UI"/>
                </a:rPr>
                <a:t> </a:t>
              </a:r>
              <a:r>
                <a:rPr kumimoji="0" lang="fr-FR" sz="1150" b="0" i="0" u="none" strike="noStrike" cap="none" normalizeH="0" baseline="0" noProof="0" dirty="0">
                  <a:ln>
                    <a:noFill/>
                  </a:ln>
                  <a:solidFill>
                    <a:prstClr val="black"/>
                  </a:solidFill>
                  <a:effectLst/>
                  <a:uLnTx/>
                  <a:uFillTx/>
                  <a:latin typeface="Segoe UI"/>
                  <a:ea typeface="+mn-ea"/>
                  <a:cs typeface="Segoe UI"/>
                </a:rPr>
                <a:t>lors de la rédaction d'une nouvelle conversation</a:t>
              </a:r>
              <a:endParaRPr lang="fr-FR" sz="1150" b="0" i="0" u="none" strike="noStrike" cap="none" normalizeH="0" baseline="0" noProof="0" dirty="0">
                <a:ln>
                  <a:noFill/>
                </a:ln>
                <a:solidFill>
                  <a:prstClr val="black"/>
                </a:solidFill>
                <a:effectLst/>
                <a:uLnTx/>
                <a:uFillTx/>
                <a:latin typeface="Segoe UI"/>
                <a:cs typeface="Segoe UI"/>
              </a:endParaRPr>
            </a:p>
          </p:txBody>
        </p:sp>
        <p:cxnSp>
          <p:nvCxnSpPr>
            <p:cNvPr id="42" name="Straight Arrow Connector 19">
              <a:extLst>
                <a:ext uri="{FF2B5EF4-FFF2-40B4-BE49-F238E27FC236}">
                  <a16:creationId xmlns:a16="http://schemas.microsoft.com/office/drawing/2014/main" id="{FC7C0CC3-D729-6B8D-2F32-F0672F969F5E}"/>
                </a:ext>
              </a:extLst>
            </p:cNvPr>
            <p:cNvCxnSpPr>
              <a:cxnSpLocks/>
              <a:stCxn id="43" idx="1"/>
              <a:endCxn id="39" idx="6"/>
            </p:cNvCxnSpPr>
            <p:nvPr/>
          </p:nvCxnSpPr>
          <p:spPr>
            <a:xfrm rot="10800000" flipV="1">
              <a:off x="7821722" y="-16475009"/>
              <a:ext cx="1367204" cy="2064"/>
            </a:xfrm>
            <a:prstGeom prst="bentConnector3">
              <a:avLst>
                <a:gd name="adj1" fmla="val 50000"/>
              </a:avLst>
            </a:prstGeom>
            <a:ln w="28575">
              <a:solidFill>
                <a:srgbClr val="FF0000"/>
              </a:solidFill>
              <a:headEnd type="none" w="lg" len="med"/>
              <a:tailEnd type="triangle"/>
            </a:ln>
          </p:spPr>
          <p:style>
            <a:lnRef idx="1">
              <a:schemeClr val="accent1"/>
            </a:lnRef>
            <a:fillRef idx="0">
              <a:schemeClr val="accent1"/>
            </a:fillRef>
            <a:effectRef idx="0">
              <a:schemeClr val="accent1"/>
            </a:effectRef>
            <a:fontRef idx="minor">
              <a:schemeClr val="tx1"/>
            </a:fontRef>
          </p:style>
        </p:cxnSp>
        <p:pic>
          <p:nvPicPr>
            <p:cNvPr id="43" name="Picture 42">
              <a:extLst>
                <a:ext uri="{FF2B5EF4-FFF2-40B4-BE49-F238E27FC236}">
                  <a16:creationId xmlns:a16="http://schemas.microsoft.com/office/drawing/2014/main" id="{80594193-D5C1-77B9-24D8-759753A8FF27}"/>
                </a:ext>
              </a:extLst>
            </p:cNvPr>
            <p:cNvPicPr>
              <a:picLocks noChangeAspect="1"/>
            </p:cNvPicPr>
            <p:nvPr/>
          </p:nvPicPr>
          <p:blipFill rotWithShape="1">
            <a:blip r:embed="rId7"/>
            <a:stretch/>
          </p:blipFill>
          <p:spPr>
            <a:xfrm>
              <a:off x="9188926" y="-16819614"/>
              <a:ext cx="185822" cy="689217"/>
            </a:xfrm>
            <a:prstGeom prst="rect">
              <a:avLst/>
            </a:prstGeom>
          </p:spPr>
        </p:pic>
      </p:grpSp>
      <p:pic>
        <p:nvPicPr>
          <p:cNvPr id="27" name="Picture 26" descr="Screenshot of Copilot in Teams displaying the prompt suggestions">
            <a:extLst>
              <a:ext uri="{FF2B5EF4-FFF2-40B4-BE49-F238E27FC236}">
                <a16:creationId xmlns:a16="http://schemas.microsoft.com/office/drawing/2014/main" id="{7EFC4F46-FF83-CAE6-97C0-E781E6000162}"/>
              </a:ext>
            </a:extLst>
          </p:cNvPr>
          <p:cNvPicPr>
            <a:picLocks noChangeAspect="1"/>
          </p:cNvPicPr>
          <p:nvPr/>
        </p:nvPicPr>
        <p:blipFill>
          <a:blip r:embed="rId8"/>
          <a:stretch>
            <a:fillRect/>
          </a:stretch>
        </p:blipFill>
        <p:spPr>
          <a:xfrm>
            <a:off x="5062855" y="2919307"/>
            <a:ext cx="1901825" cy="1572423"/>
          </a:xfrm>
          <a:prstGeom prst="roundRect">
            <a:avLst>
              <a:gd name="adj" fmla="val 2900"/>
            </a:avLst>
          </a:prstGeom>
          <a:ln w="6350">
            <a:solidFill>
              <a:schemeClr val="bg1">
                <a:lumMod val="75000"/>
              </a:schemeClr>
            </a:solidFill>
          </a:ln>
        </p:spPr>
      </p:pic>
      <p:sp>
        <p:nvSpPr>
          <p:cNvPr id="38" name="Rectangle: Rounded Corners 37">
            <a:extLst>
              <a:ext uri="{FF2B5EF4-FFF2-40B4-BE49-F238E27FC236}">
                <a16:creationId xmlns:a16="http://schemas.microsoft.com/office/drawing/2014/main" id="{B70B1B06-BA82-0BBE-6F9E-404CE63570D5}"/>
              </a:ext>
              <a:ext uri="{C183D7F6-B498-43B3-948B-1728B52AA6E4}">
                <adec:decorative xmlns:adec="http://schemas.microsoft.com/office/drawing/2017/decorative" val="1"/>
              </a:ext>
            </a:extLst>
          </p:cNvPr>
          <p:cNvSpPr/>
          <p:nvPr/>
        </p:nvSpPr>
        <p:spPr bwMode="auto">
          <a:xfrm>
            <a:off x="5226050" y="3042750"/>
            <a:ext cx="1353398" cy="1232070"/>
          </a:xfrm>
          <a:prstGeom prst="roundRect">
            <a:avLst>
              <a:gd name="adj" fmla="val 5209"/>
            </a:avLst>
          </a:prstGeom>
          <a:noFill/>
          <a:ln w="2857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45" name="Oval 44">
            <a:extLst>
              <a:ext uri="{FF2B5EF4-FFF2-40B4-BE49-F238E27FC236}">
                <a16:creationId xmlns:a16="http://schemas.microsoft.com/office/drawing/2014/main" id="{6C198F14-558D-AB12-E63D-890353080793}"/>
              </a:ext>
              <a:ext uri="{C183D7F6-B498-43B3-948B-1728B52AA6E4}">
                <adec:decorative xmlns:adec="http://schemas.microsoft.com/office/drawing/2017/decorative" val="1"/>
              </a:ext>
            </a:extLst>
          </p:cNvPr>
          <p:cNvSpPr>
            <a:spLocks/>
          </p:cNvSpPr>
          <p:nvPr/>
        </p:nvSpPr>
        <p:spPr bwMode="auto">
          <a:xfrm>
            <a:off x="5150424" y="4314648"/>
            <a:ext cx="193094" cy="191717"/>
          </a:xfrm>
          <a:prstGeom prst="ellipse">
            <a:avLst/>
          </a:prstGeom>
          <a:noFill/>
          <a:ln w="2857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2000" b="0" i="0" u="none" strike="noStrike" cap="none" normalizeH="0" baseline="0" noProof="0">
                <a:ln>
                  <a:noFill/>
                </a:ln>
                <a:solidFill>
                  <a:srgbClr val="FFFFFF"/>
                </a:solidFill>
                <a:effectLst/>
                <a:uLnTx/>
                <a:uFillTx/>
                <a:latin typeface="Segoe UI"/>
                <a:ea typeface="+mn-ea"/>
                <a:cs typeface="Segoe UI" pitchFamily="34" charset="0"/>
              </a:rPr>
              <a:t> </a:t>
            </a:r>
          </a:p>
        </p:txBody>
      </p:sp>
      <p:pic>
        <p:nvPicPr>
          <p:cNvPr id="29" name="Picture 28" descr="Screenshot of Copilot in Teams meeting chat section">
            <a:extLst>
              <a:ext uri="{FF2B5EF4-FFF2-40B4-BE49-F238E27FC236}">
                <a16:creationId xmlns:a16="http://schemas.microsoft.com/office/drawing/2014/main" id="{93E3F134-F78A-CE29-214D-2BA102524434}"/>
              </a:ext>
            </a:extLst>
          </p:cNvPr>
          <p:cNvPicPr>
            <a:picLocks noChangeAspect="1"/>
          </p:cNvPicPr>
          <p:nvPr/>
        </p:nvPicPr>
        <p:blipFill>
          <a:blip r:embed="rId9"/>
          <a:stretch>
            <a:fillRect/>
          </a:stretch>
        </p:blipFill>
        <p:spPr>
          <a:xfrm>
            <a:off x="7065594" y="2700073"/>
            <a:ext cx="1828201" cy="3372916"/>
          </a:xfrm>
          <a:prstGeom prst="roundRect">
            <a:avLst>
              <a:gd name="adj" fmla="val 3171"/>
            </a:avLst>
          </a:prstGeom>
          <a:ln w="6350">
            <a:solidFill>
              <a:schemeClr val="bg1">
                <a:lumMod val="75000"/>
              </a:schemeClr>
            </a:solidFill>
          </a:ln>
        </p:spPr>
      </p:pic>
      <p:sp>
        <p:nvSpPr>
          <p:cNvPr id="37" name="Rectangle: Rounded Corners 36" descr="Emphasis on the Ask question about this chat bar in the screenshot">
            <a:extLst>
              <a:ext uri="{FF2B5EF4-FFF2-40B4-BE49-F238E27FC236}">
                <a16:creationId xmlns:a16="http://schemas.microsoft.com/office/drawing/2014/main" id="{969668F3-D037-F131-5318-CE135A2D08B5}"/>
              </a:ext>
              <a:ext uri="{C183D7F6-B498-43B3-948B-1728B52AA6E4}">
                <adec:decorative xmlns:adec="http://schemas.microsoft.com/office/drawing/2017/decorative" val="0"/>
              </a:ext>
            </a:extLst>
          </p:cNvPr>
          <p:cNvSpPr/>
          <p:nvPr/>
        </p:nvSpPr>
        <p:spPr bwMode="auto">
          <a:xfrm>
            <a:off x="7146131" y="5626002"/>
            <a:ext cx="1678782" cy="310454"/>
          </a:xfrm>
          <a:prstGeom prst="roundRect">
            <a:avLst/>
          </a:prstGeom>
          <a:noFill/>
          <a:ln w="2857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grpSp>
        <p:nvGrpSpPr>
          <p:cNvPr id="46" name="Group 45" descr="Arrow pointing to the sparkle icon of More Prompts in the screenshot&#10;Click on the Prompt &#10;Guide icon to show the prompts to edit a slide or learn about the presentation&#10;">
            <a:extLst>
              <a:ext uri="{FF2B5EF4-FFF2-40B4-BE49-F238E27FC236}">
                <a16:creationId xmlns:a16="http://schemas.microsoft.com/office/drawing/2014/main" id="{5AD67750-2F84-4F12-C248-9F93FB3840E5}"/>
              </a:ext>
              <a:ext uri="{C183D7F6-B498-43B3-948B-1728B52AA6E4}">
                <adec:decorative xmlns:adec="http://schemas.microsoft.com/office/drawing/2017/decorative" val="0"/>
              </a:ext>
            </a:extLst>
          </p:cNvPr>
          <p:cNvGrpSpPr/>
          <p:nvPr/>
        </p:nvGrpSpPr>
        <p:grpSpPr>
          <a:xfrm>
            <a:off x="5246972" y="4506366"/>
            <a:ext cx="6016248" cy="1278634"/>
            <a:chOff x="5246972" y="-16706253"/>
            <a:chExt cx="6016248" cy="4391169"/>
          </a:xfrm>
        </p:grpSpPr>
        <p:sp>
          <p:nvSpPr>
            <p:cNvPr id="47" name="TextBox 46">
              <a:extLst>
                <a:ext uri="{FF2B5EF4-FFF2-40B4-BE49-F238E27FC236}">
                  <a16:creationId xmlns:a16="http://schemas.microsoft.com/office/drawing/2014/main" id="{EDCEA0B3-54DF-D29B-3979-DD33154CC3E5}"/>
                </a:ext>
              </a:extLst>
            </p:cNvPr>
            <p:cNvSpPr txBox="1"/>
            <p:nvPr/>
          </p:nvSpPr>
          <p:spPr>
            <a:xfrm>
              <a:off x="9028679" y="-16131927"/>
              <a:ext cx="2234541" cy="3816843"/>
            </a:xfrm>
            <a:prstGeom prst="roundRect">
              <a:avLst>
                <a:gd name="adj" fmla="val 5224"/>
              </a:avLst>
            </a:prstGeom>
            <a:solidFill>
              <a:schemeClr val="bg1"/>
            </a:solidFill>
            <a:ln w="6350">
              <a:solidFill>
                <a:schemeClr val="bg1">
                  <a:lumMod val="75000"/>
                </a:schemeClr>
              </a:solidFill>
              <a:prstDash val="dash"/>
            </a:ln>
          </p:spPr>
          <p:txBody>
            <a:bodyPr wrap="square" lIns="45720" tIns="45720" rIns="45720" bIns="45720" rtlCol="0" anchor="ctr">
              <a:noAutofit/>
            </a:bodyPr>
            <a:lstStyle>
              <a:defPPr>
                <a:defRPr lang="en-US"/>
              </a:defPPr>
              <a:lvl1pPr algn="ctr">
                <a:defRPr sz="1200">
                  <a:cs typeface="Segoe UI"/>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50" b="0" i="0" u="none" strike="noStrike" cap="none" normalizeH="0" baseline="0" noProof="0" dirty="0">
                  <a:ln>
                    <a:noFill/>
                  </a:ln>
                  <a:solidFill>
                    <a:prstClr val="black"/>
                  </a:solidFill>
                  <a:effectLst/>
                  <a:uLnTx/>
                  <a:uFillTx/>
                  <a:latin typeface="Segoe UI"/>
                  <a:ea typeface="+mn-ea"/>
                  <a:cs typeface="Segoe UI"/>
                </a:rPr>
                <a:t>Cliquez sur l'icône </a:t>
              </a:r>
              <a:r>
                <a:rPr kumimoji="0" lang="fr-FR" sz="1150" b="0" i="0" u="none" strike="noStrike" cap="none" normalizeH="0" baseline="0" noProof="0" dirty="0">
                  <a:ln>
                    <a:noFill/>
                  </a:ln>
                  <a:solidFill>
                    <a:prstClr val="black"/>
                  </a:solidFill>
                  <a:effectLst/>
                  <a:uLnTx/>
                  <a:uFillTx/>
                  <a:latin typeface="Segoe UI Semibold"/>
                  <a:ea typeface="+mn-ea"/>
                  <a:cs typeface="Segoe UI"/>
                </a:rPr>
                <a:t>Guide </a:t>
              </a:r>
              <a:br>
                <a:rPr lang="fr-FR" sz="1150" b="0" i="0" u="none" strike="noStrike" cap="none" normalizeH="0" baseline="0" noProof="0" dirty="0">
                  <a:ln>
                    <a:noFill/>
                  </a:ln>
                  <a:effectLst/>
                  <a:uLnTx/>
                  <a:uFillTx/>
                  <a:latin typeface="Segoe UI"/>
                  <a:cs typeface="Segoe UI"/>
                </a:rPr>
              </a:br>
              <a:r>
                <a:rPr kumimoji="0" lang="fr-FR" sz="1150" b="0" i="0" u="none" strike="noStrike" cap="none" normalizeH="0" baseline="0" noProof="0" dirty="0">
                  <a:ln>
                    <a:noFill/>
                  </a:ln>
                  <a:solidFill>
                    <a:prstClr val="black"/>
                  </a:solidFill>
                  <a:effectLst/>
                  <a:uLnTx/>
                  <a:uFillTx/>
                  <a:latin typeface="Segoe UI Semibold"/>
                  <a:ea typeface="+mn-ea"/>
                  <a:cs typeface="Segoe UI"/>
                </a:rPr>
                <a:t>des </a:t>
              </a:r>
              <a:r>
                <a:rPr lang="fr-FR" sz="1150" dirty="0">
                  <a:solidFill>
                    <a:prstClr val="black"/>
                  </a:solidFill>
                  <a:latin typeface="Segoe UI Semibold"/>
                </a:rPr>
                <a:t>prompts</a:t>
              </a:r>
              <a:endParaRPr lang="fr-FR" sz="1150" b="0" i="0" u="none" strike="noStrike" cap="none" normalizeH="0" baseline="0" noProof="0" dirty="0">
                <a:ln>
                  <a:noFill/>
                </a:ln>
                <a:solidFill>
                  <a:prstClr val="black"/>
                </a:solidFill>
                <a:effectLst/>
                <a:uLnTx/>
                <a:uFillTx/>
                <a:latin typeface="Segoe UI"/>
                <a:cs typeface="Segoe UI"/>
              </a:endParaRPr>
            </a:p>
            <a:p>
              <a:pPr>
                <a:defRPr/>
              </a:pPr>
              <a:r>
                <a:rPr kumimoji="0" lang="fr-FR" sz="1150" b="0" i="0" u="none" strike="noStrike" cap="none" normalizeH="0" baseline="0" noProof="0" dirty="0">
                  <a:ln>
                    <a:noFill/>
                  </a:ln>
                  <a:solidFill>
                    <a:prstClr val="black"/>
                  </a:solidFill>
                  <a:effectLst/>
                  <a:uLnTx/>
                  <a:uFillTx/>
                  <a:latin typeface="Segoe UI"/>
                  <a:ea typeface="+mn-ea"/>
                  <a:cs typeface="Segoe UI"/>
                </a:rPr>
                <a:t>___</a:t>
              </a:r>
              <a:r>
                <a:rPr kumimoji="0" lang="fr-FR" sz="1150" b="0" i="0" u="none" strike="noStrike" cap="none" normalizeH="0" baseline="0" noProof="0" dirty="0">
                  <a:ln>
                    <a:noFill/>
                  </a:ln>
                  <a:solidFill>
                    <a:schemeClr val="bg1"/>
                  </a:solidFill>
                  <a:effectLst/>
                  <a:uLnTx/>
                  <a:uFillTx/>
                  <a:latin typeface="Segoe UI"/>
                  <a:ea typeface="+mn-ea"/>
                  <a:cs typeface="Segoe UI"/>
                </a:rPr>
                <a:t>_ </a:t>
              </a:r>
              <a:r>
                <a:rPr kumimoji="0" lang="fr-FR" sz="1150" b="0" i="0" u="none" strike="noStrike" cap="none" normalizeH="0" baseline="0" noProof="0" dirty="0">
                  <a:ln>
                    <a:noFill/>
                  </a:ln>
                  <a:solidFill>
                    <a:prstClr val="black"/>
                  </a:solidFill>
                  <a:effectLst/>
                  <a:uLnTx/>
                  <a:uFillTx/>
                  <a:latin typeface="Segoe UI"/>
                  <a:ea typeface="+mn-ea"/>
                  <a:cs typeface="Segoe UI"/>
                </a:rPr>
                <a:t>pour afficher les </a:t>
              </a:r>
              <a:r>
                <a:rPr lang="fr-FR" sz="1150" dirty="0">
                  <a:solidFill>
                    <a:prstClr val="black"/>
                  </a:solidFill>
                  <a:latin typeface="Segoe UI"/>
                </a:rPr>
                <a:t>prompts </a:t>
              </a:r>
              <a:r>
                <a:rPr kumimoji="0" lang="fr-FR" sz="1150" b="0" i="0" u="none" strike="noStrike" cap="none" normalizeH="0" baseline="0" noProof="0" dirty="0">
                  <a:ln>
                    <a:noFill/>
                  </a:ln>
                  <a:solidFill>
                    <a:prstClr val="black"/>
                  </a:solidFill>
                  <a:effectLst/>
                  <a:uLnTx/>
                  <a:uFillTx/>
                  <a:latin typeface="Segoe UI"/>
                  <a:ea typeface="+mn-ea"/>
                  <a:cs typeface="Segoe UI"/>
                </a:rPr>
                <a:t>permettant de modifier une diapositive ou d'en savoir plus sur la présentation</a:t>
              </a:r>
              <a:endParaRPr lang="fr-FR" sz="1150" b="0" i="0" u="none" strike="noStrike" cap="none" normalizeH="0" baseline="0" noProof="0" dirty="0">
                <a:ln>
                  <a:noFill/>
                </a:ln>
                <a:solidFill>
                  <a:prstClr val="black"/>
                </a:solidFill>
                <a:effectLst/>
                <a:uLnTx/>
                <a:uFillTx/>
                <a:latin typeface="Segoe UI"/>
                <a:cs typeface="Segoe UI"/>
              </a:endParaRPr>
            </a:p>
          </p:txBody>
        </p:sp>
        <p:pic>
          <p:nvPicPr>
            <p:cNvPr id="48" name="Picture 47">
              <a:extLst>
                <a:ext uri="{FF2B5EF4-FFF2-40B4-BE49-F238E27FC236}">
                  <a16:creationId xmlns:a16="http://schemas.microsoft.com/office/drawing/2014/main" id="{92BA7A85-5B23-6C03-AEB3-355609B88585}"/>
                </a:ext>
              </a:extLst>
            </p:cNvPr>
            <p:cNvPicPr>
              <a:picLocks noChangeAspect="1"/>
            </p:cNvPicPr>
            <p:nvPr/>
          </p:nvPicPr>
          <p:blipFill rotWithShape="1">
            <a:blip r:embed="rId10"/>
            <a:srcRect l="7161" t="21065" r="1090" b="17626"/>
            <a:stretch/>
          </p:blipFill>
          <p:spPr>
            <a:xfrm>
              <a:off x="9226550" y="-14713922"/>
              <a:ext cx="264319" cy="606581"/>
            </a:xfrm>
            <a:prstGeom prst="rect">
              <a:avLst/>
            </a:prstGeom>
          </p:spPr>
        </p:pic>
        <p:cxnSp>
          <p:nvCxnSpPr>
            <p:cNvPr id="49" name="Straight Arrow Connector 34">
              <a:extLst>
                <a:ext uri="{FF2B5EF4-FFF2-40B4-BE49-F238E27FC236}">
                  <a16:creationId xmlns:a16="http://schemas.microsoft.com/office/drawing/2014/main" id="{EA99EB92-D483-E681-27DC-2501CF38D0A8}"/>
                </a:ext>
              </a:extLst>
            </p:cNvPr>
            <p:cNvCxnSpPr>
              <a:cxnSpLocks/>
              <a:stCxn id="48" idx="1"/>
              <a:endCxn id="45" idx="4"/>
            </p:cNvCxnSpPr>
            <p:nvPr/>
          </p:nvCxnSpPr>
          <p:spPr>
            <a:xfrm rot="10800000">
              <a:off x="5246972" y="-16706253"/>
              <a:ext cx="3979579" cy="2295625"/>
            </a:xfrm>
            <a:prstGeom prst="bentConnector2">
              <a:avLst/>
            </a:prstGeom>
            <a:ln w="28575">
              <a:solidFill>
                <a:srgbClr val="FF0000"/>
              </a:solidFill>
              <a:headEnd type="none" w="lg" len="med"/>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52732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fade">
                                      <p:cBhvr>
                                        <p:cTn id="12" dur="500"/>
                                        <p:tgtEl>
                                          <p:spTgt spid="4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animEffect transition="in" filter="fade">
                                      <p:cBhvr>
                                        <p:cTn id="17" dur="500"/>
                                        <p:tgtEl>
                                          <p:spTgt spid="3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wipe(right)">
                                      <p:cBhvr>
                                        <p:cTn id="22" dur="500"/>
                                        <p:tgtEl>
                                          <p:spTgt spid="4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7"/>
                                        </p:tgtEl>
                                        <p:attrNameLst>
                                          <p:attrName>style.visibility</p:attrName>
                                        </p:attrNameLst>
                                      </p:cBhvr>
                                      <p:to>
                                        <p:strVal val="visible"/>
                                      </p:to>
                                    </p:set>
                                    <p:animEffect transition="in" filter="fade">
                                      <p:cBhvr>
                                        <p:cTn id="32" dur="500"/>
                                        <p:tgtEl>
                                          <p:spTgt spid="3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8"/>
                                        </p:tgtEl>
                                        <p:attrNameLst>
                                          <p:attrName>style.visibility</p:attrName>
                                        </p:attrNameLst>
                                      </p:cBhvr>
                                      <p:to>
                                        <p:strVal val="visible"/>
                                      </p:to>
                                    </p:set>
                                    <p:animEffect transition="in" filter="fade">
                                      <p:cBhvr>
                                        <p:cTn id="42" dur="500"/>
                                        <p:tgtEl>
                                          <p:spTgt spid="3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5"/>
                                        </p:tgtEl>
                                        <p:attrNameLst>
                                          <p:attrName>style.visibility</p:attrName>
                                        </p:attrNameLst>
                                      </p:cBhvr>
                                      <p:to>
                                        <p:strVal val="visible"/>
                                      </p:to>
                                    </p:set>
                                    <p:animEffect transition="in" filter="fade">
                                      <p:cBhvr>
                                        <p:cTn id="47" dur="500"/>
                                        <p:tgtEl>
                                          <p:spTgt spid="4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2" fill="hold" nodeType="clickEffect">
                                  <p:stCondLst>
                                    <p:cond delay="0"/>
                                  </p:stCondLst>
                                  <p:childTnLst>
                                    <p:set>
                                      <p:cBhvr>
                                        <p:cTn id="51" dur="1" fill="hold">
                                          <p:stCondLst>
                                            <p:cond delay="0"/>
                                          </p:stCondLst>
                                        </p:cTn>
                                        <p:tgtEl>
                                          <p:spTgt spid="46"/>
                                        </p:tgtEl>
                                        <p:attrNameLst>
                                          <p:attrName>style.visibility</p:attrName>
                                        </p:attrNameLst>
                                      </p:cBhvr>
                                      <p:to>
                                        <p:strVal val="visible"/>
                                      </p:to>
                                    </p:set>
                                    <p:animEffect transition="in" filter="wipe(right)">
                                      <p:cBhvr>
                                        <p:cTn id="52"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39" grpId="0" animBg="1"/>
      <p:bldP spid="38" grpId="0" animBg="1"/>
      <p:bldP spid="45" grpId="0" animBg="1"/>
      <p:bldP spid="3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6">
            <a:extLst>
              <a:ext uri="{FF2B5EF4-FFF2-40B4-BE49-F238E27FC236}">
                <a16:creationId xmlns:a16="http://schemas.microsoft.com/office/drawing/2014/main" id="{B39C3B93-2737-FD1A-44B0-DDA1A129184C}"/>
              </a:ext>
              <a:ext uri="{C183D7F6-B498-43B3-948B-1728B52AA6E4}">
                <adec:decorative xmlns:adec="http://schemas.microsoft.com/office/drawing/2017/decorative" val="1"/>
              </a:ext>
            </a:extLst>
          </p:cNvPr>
          <p:cNvSpPr/>
          <p:nvPr/>
        </p:nvSpPr>
        <p:spPr bwMode="auto">
          <a:xfrm>
            <a:off x="584200" y="1528200"/>
            <a:ext cx="11025758" cy="5009833"/>
          </a:xfrm>
          <a:prstGeom prst="roundRect">
            <a:avLst>
              <a:gd name="adj" fmla="val 4396"/>
            </a:avLst>
          </a:prstGeom>
          <a:noFill/>
          <a:ln w="9525">
            <a:gradFill>
              <a:gsLst>
                <a:gs pos="37000">
                  <a:srgbClr val="464FEB"/>
                </a:gs>
                <a:gs pos="69000">
                  <a:srgbClr val="47CFFA"/>
                </a:gs>
                <a:gs pos="91000">
                  <a:srgbClr val="B47CF8"/>
                </a:gs>
              </a:gsLst>
              <a:lin ang="3600000" scaled="0"/>
            </a:gra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7" name="TextBox 6">
            <a:extLst>
              <a:ext uri="{FF2B5EF4-FFF2-40B4-BE49-F238E27FC236}">
                <a16:creationId xmlns:a16="http://schemas.microsoft.com/office/drawing/2014/main" id="{F47798FC-22CF-607D-931E-7BEBA4E8B16E}"/>
              </a:ext>
              <a:ext uri="{C183D7F6-B498-43B3-948B-1728B52AA6E4}">
                <adec:decorative xmlns:adec="http://schemas.microsoft.com/office/drawing/2017/decorative" val="1"/>
              </a:ext>
            </a:extLst>
          </p:cNvPr>
          <p:cNvSpPr txBox="1">
            <a:spLocks/>
          </p:cNvSpPr>
          <p:nvPr/>
        </p:nvSpPr>
        <p:spPr>
          <a:xfrm>
            <a:off x="4903172" y="1624187"/>
            <a:ext cx="6592827" cy="4817858"/>
          </a:xfrm>
          <a:prstGeom prst="roundRect">
            <a:avLst>
              <a:gd name="adj" fmla="val 3190"/>
            </a:avLst>
          </a:prstGeom>
          <a:solidFill>
            <a:schemeClr val="bg1">
              <a:alpha val="46000"/>
            </a:schemeClr>
          </a:solidFill>
          <a:ln w="25400">
            <a:noFill/>
          </a:ln>
          <a:effectLst>
            <a:outerShdw blurRad="63500" algn="ctr" rotWithShape="0">
              <a:schemeClr val="tx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91440" numCol="1" spcCol="0" rtlCol="0" fromWordArt="0" anchor="t" anchorCtr="0" forceAA="0" compatLnSpc="1">
            <a:prstTxWarp prst="textNoShape">
              <a:avLst/>
            </a:prstTxWarp>
            <a:noAutofit/>
          </a:bodyPr>
          <a:lstStyle>
            <a:defPPr>
              <a:defRPr lang="en-US"/>
            </a:defPPr>
            <a:lvl1pPr fontAlgn="base">
              <a:spcBef>
                <a:spcPts val="0"/>
              </a:spcBef>
              <a:spcAft>
                <a:spcPts val="1200"/>
              </a:spcAft>
              <a:defRPr sz="1000">
                <a:ln w="3175">
                  <a:noFill/>
                </a:ln>
                <a:solidFill>
                  <a:schemeClr val="tx1"/>
                </a:solidFill>
                <a:cs typeface="Segoe UI"/>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100000"/>
              </a:lnSpc>
              <a:spcBef>
                <a:spcPts val="0"/>
              </a:spcBef>
              <a:spcAft>
                <a:spcPts val="1200"/>
              </a:spcAft>
              <a:buClrTx/>
              <a:buSzTx/>
              <a:buFontTx/>
              <a:buNone/>
              <a:tabLst/>
              <a:defRPr/>
            </a:pPr>
            <a:endParaRPr kumimoji="0" lang="en-US" sz="1000" b="0" i="0" u="none" strike="noStrike" kern="1200" cap="none" spc="0" normalizeH="0" baseline="0" noProof="0">
              <a:ln w="3175">
                <a:noFill/>
              </a:ln>
              <a:solidFill>
                <a:prstClr val="black"/>
              </a:solidFill>
              <a:effectLst/>
              <a:uLnTx/>
              <a:uFillTx/>
              <a:latin typeface="Segoe UI"/>
              <a:ea typeface="+mn-ea"/>
              <a:cs typeface="Segoe UI"/>
            </a:endParaRPr>
          </a:p>
        </p:txBody>
      </p:sp>
      <p:sp>
        <p:nvSpPr>
          <p:cNvPr id="2" name="Title 1">
            <a:extLst>
              <a:ext uri="{FF2B5EF4-FFF2-40B4-BE49-F238E27FC236}">
                <a16:creationId xmlns:a16="http://schemas.microsoft.com/office/drawing/2014/main" id="{ED7E62A7-F191-E6B4-752E-A27FC1B863CF}"/>
              </a:ext>
            </a:extLst>
          </p:cNvPr>
          <p:cNvSpPr>
            <a:spLocks noGrp="1"/>
          </p:cNvSpPr>
          <p:nvPr>
            <p:ph type="title"/>
          </p:nvPr>
        </p:nvSpPr>
        <p:spPr/>
        <p:txBody>
          <a:bodyPr>
            <a:normAutofit fontScale="90000"/>
          </a:bodyPr>
          <a:lstStyle/>
          <a:p>
            <a:r>
              <a:rPr lang="fr-FR" sz="3600">
                <a:gradFill flip="none" rotWithShape="1">
                  <a:gsLst>
                    <a:gs pos="50000">
                      <a:srgbClr val="8661C5"/>
                    </a:gs>
                    <a:gs pos="0">
                      <a:srgbClr val="3E76D4"/>
                    </a:gs>
                    <a:gs pos="100000">
                      <a:srgbClr val="C73ECC"/>
                    </a:gs>
                  </a:gsLst>
                  <a:lin ang="2700000" scaled="1"/>
                  <a:tileRect/>
                </a:gradFill>
                <a:cs typeface="+mn-cs"/>
              </a:rPr>
              <a:t>Utilisation : Copilot dans Teams pendant une réunion</a:t>
            </a:r>
            <a:br>
              <a:rPr lang="fr-FR" sz="3600">
                <a:gradFill flip="none" rotWithShape="1">
                  <a:gsLst>
                    <a:gs pos="50000">
                      <a:srgbClr val="8661C5"/>
                    </a:gs>
                    <a:gs pos="0">
                      <a:srgbClr val="3E76D4"/>
                    </a:gs>
                    <a:gs pos="100000">
                      <a:srgbClr val="C73ECC"/>
                    </a:gs>
                  </a:gsLst>
                  <a:lin ang="2700000" scaled="1"/>
                  <a:tileRect/>
                </a:gradFill>
                <a:cs typeface="+mn-cs"/>
              </a:rPr>
            </a:br>
            <a:r>
              <a:rPr lang="fr-FR" sz="2000">
                <a:cs typeface="Segoe UI Semilight"/>
              </a:rPr>
              <a:t>Notez que les invites affichées peuvent varier</a:t>
            </a:r>
          </a:p>
        </p:txBody>
      </p:sp>
      <p:grpSp>
        <p:nvGrpSpPr>
          <p:cNvPr id="3" name="Group 2" descr="Microsoft Teams logo">
            <a:extLst>
              <a:ext uri="{FF2B5EF4-FFF2-40B4-BE49-F238E27FC236}">
                <a16:creationId xmlns:a16="http://schemas.microsoft.com/office/drawing/2014/main" id="{033E58A0-AF2C-B853-2A15-2C055C9787EC}"/>
              </a:ext>
              <a:ext uri="{C183D7F6-B498-43B3-948B-1728B52AA6E4}">
                <adec:decorative xmlns:adec="http://schemas.microsoft.com/office/drawing/2017/decorative" val="0"/>
              </a:ext>
            </a:extLst>
          </p:cNvPr>
          <p:cNvGrpSpPr/>
          <p:nvPr/>
        </p:nvGrpSpPr>
        <p:grpSpPr>
          <a:xfrm>
            <a:off x="10090569" y="476655"/>
            <a:ext cx="534543" cy="534543"/>
            <a:chOff x="4236994" y="8381781"/>
            <a:chExt cx="534543" cy="534543"/>
          </a:xfrm>
        </p:grpSpPr>
        <p:sp>
          <p:nvSpPr>
            <p:cNvPr id="4" name="Rounded Rectangle 46">
              <a:extLst>
                <a:ext uri="{FF2B5EF4-FFF2-40B4-BE49-F238E27FC236}">
                  <a16:creationId xmlns:a16="http://schemas.microsoft.com/office/drawing/2014/main" id="{066596A1-0687-766B-EA61-2DD732C5309C}"/>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3" name="Picture 6" descr="Microsoft Teams Logo, symbol, meaning, history, PNG">
              <a:hlinkClick r:id="rId3"/>
              <a:extLst>
                <a:ext uri="{FF2B5EF4-FFF2-40B4-BE49-F238E27FC236}">
                  <a16:creationId xmlns:a16="http://schemas.microsoft.com/office/drawing/2014/main" id="{BF4C5025-D520-F49D-C168-419F4FB4DDBA}"/>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pic>
        <p:nvPicPr>
          <p:cNvPr id="8" name="Picture 2" descr="Microsoft Copilot logo">
            <a:extLst>
              <a:ext uri="{FF2B5EF4-FFF2-40B4-BE49-F238E27FC236}">
                <a16:creationId xmlns:a16="http://schemas.microsoft.com/office/drawing/2014/main" id="{A4F2AD86-D3B4-1BB5-5B42-47F275BCD1E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A831EC8-499C-292E-D18E-EB21BC52AADB}"/>
              </a:ext>
            </a:extLst>
          </p:cNvPr>
          <p:cNvSpPr txBox="1">
            <a:spLocks/>
          </p:cNvSpPr>
          <p:nvPr/>
        </p:nvSpPr>
        <p:spPr>
          <a:xfrm>
            <a:off x="685798" y="1624187"/>
            <a:ext cx="4130042" cy="4817858"/>
          </a:xfrm>
          <a:prstGeom prst="roundRect">
            <a:avLst>
              <a:gd name="adj" fmla="val 3392"/>
            </a:avLst>
          </a:prstGeom>
          <a:solidFill>
            <a:schemeClr val="accent1">
              <a:lumMod val="20000"/>
              <a:lumOff val="80000"/>
            </a:schemeClr>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ts val="600"/>
              </a:spcBef>
              <a:spcAft>
                <a:spcPts val="0"/>
              </a:spcAft>
              <a:buClrTx/>
              <a:buSzTx/>
              <a:buFontTx/>
              <a:buNone/>
              <a:tabLst/>
              <a:defRPr/>
            </a:pPr>
            <a:r>
              <a:rPr kumimoji="0" lang="fr-FR" sz="1200" b="1" i="0" u="none" strike="noStrike" cap="none" normalizeH="0" baseline="0" noProof="0">
                <a:ln>
                  <a:noFill/>
                </a:ln>
                <a:solidFill>
                  <a:prstClr val="black"/>
                </a:solidFill>
                <a:effectLst/>
                <a:uLnTx/>
                <a:uFillTx/>
                <a:latin typeface="Segoe UI Semibold"/>
                <a:ea typeface="Aptos" panose="020B0004020202020204" pitchFamily="34" charset="0"/>
                <a:cs typeface="Times New Roman"/>
              </a:rPr>
              <a:t>Exemples de cas d'utilisation</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Être aidé pendant une réunion en obtenant un résumé, des points clés, un sentiment ou des questions potentielles</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S'informer sur une réunion en obtenant un résumé ou en posant des questions</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lang="fr-FR" sz="1100">
                <a:solidFill>
                  <a:prstClr val="black"/>
                </a:solidFill>
                <a:cs typeface="Times New Roman"/>
              </a:rPr>
              <a:t>Fonctionne pendant les appels entre deux personnes et les appels de groupe, les réunions instantanées, les réunions privées programmées, les réunions récurrentes, les réunions de canal</a:t>
            </a:r>
          </a:p>
          <a:p>
            <a:pPr marL="0" marR="0" lvl="0" indent="0" algn="l" defTabSz="932472" rtl="0" eaLnBrk="1" fontAlgn="base" latinLnBrk="0" hangingPunct="1">
              <a:lnSpc>
                <a:spcPct val="100000"/>
              </a:lnSpc>
              <a:spcBef>
                <a:spcPts val="60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Times New Roman"/>
              </a:rPr>
              <a:t>Utiliser le volet de conversation Copilot pour</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Obtenir un résumé de la réunion à ce stade</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Principaux points de discussion</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Qui a dit quoi ou ce qui a été dit</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Points de désaccord</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Suggérer des actions</a:t>
            </a:r>
          </a:p>
        </p:txBody>
      </p:sp>
      <p:pic>
        <p:nvPicPr>
          <p:cNvPr id="50" name="Picture 49" descr="Screenshot of Copilot in Teams Meeting">
            <a:extLst>
              <a:ext uri="{FF2B5EF4-FFF2-40B4-BE49-F238E27FC236}">
                <a16:creationId xmlns:a16="http://schemas.microsoft.com/office/drawing/2014/main" id="{DE047D47-94A7-097F-3010-FF7389E86EE8}"/>
              </a:ext>
            </a:extLst>
          </p:cNvPr>
          <p:cNvPicPr>
            <a:picLocks noChangeAspect="1"/>
          </p:cNvPicPr>
          <p:nvPr/>
        </p:nvPicPr>
        <p:blipFill>
          <a:blip r:embed="rId6"/>
          <a:stretch>
            <a:fillRect/>
          </a:stretch>
        </p:blipFill>
        <p:spPr>
          <a:xfrm>
            <a:off x="5046561" y="2155643"/>
            <a:ext cx="2299870" cy="2400805"/>
          </a:xfrm>
          <a:prstGeom prst="roundRect">
            <a:avLst>
              <a:gd name="adj" fmla="val 2923"/>
            </a:avLst>
          </a:prstGeom>
          <a:ln w="6350">
            <a:solidFill>
              <a:schemeClr val="bg1">
                <a:lumMod val="75000"/>
              </a:schemeClr>
            </a:solidFill>
          </a:ln>
        </p:spPr>
      </p:pic>
      <p:sp>
        <p:nvSpPr>
          <p:cNvPr id="44" name="Oval 43">
            <a:extLst>
              <a:ext uri="{FF2B5EF4-FFF2-40B4-BE49-F238E27FC236}">
                <a16:creationId xmlns:a16="http://schemas.microsoft.com/office/drawing/2014/main" id="{722675AB-1A6E-052E-E9B0-FD99FC3E67DC}"/>
              </a:ext>
              <a:ext uri="{C183D7F6-B498-43B3-948B-1728B52AA6E4}">
                <adec:decorative xmlns:adec="http://schemas.microsoft.com/office/drawing/2017/decorative" val="1"/>
              </a:ext>
            </a:extLst>
          </p:cNvPr>
          <p:cNvSpPr>
            <a:spLocks/>
          </p:cNvSpPr>
          <p:nvPr/>
        </p:nvSpPr>
        <p:spPr bwMode="auto">
          <a:xfrm>
            <a:off x="5206842" y="4329552"/>
            <a:ext cx="183635" cy="182325"/>
          </a:xfrm>
          <a:prstGeom prst="ellipse">
            <a:avLst/>
          </a:prstGeom>
          <a:noFill/>
          <a:ln w="2857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43" name="Rectangle: Rounded Corners 42" descr="Emphasis on Prompt suggestions in the screenshot">
            <a:extLst>
              <a:ext uri="{FF2B5EF4-FFF2-40B4-BE49-F238E27FC236}">
                <a16:creationId xmlns:a16="http://schemas.microsoft.com/office/drawing/2014/main" id="{CE5BC0E7-D7C7-5F1B-8AAF-9A6C74F215E1}"/>
              </a:ext>
              <a:ext uri="{C183D7F6-B498-43B3-948B-1728B52AA6E4}">
                <adec:decorative xmlns:adec="http://schemas.microsoft.com/office/drawing/2017/decorative" val="0"/>
              </a:ext>
            </a:extLst>
          </p:cNvPr>
          <p:cNvSpPr/>
          <p:nvPr/>
        </p:nvSpPr>
        <p:spPr bwMode="auto">
          <a:xfrm>
            <a:off x="5290186" y="2341634"/>
            <a:ext cx="1576388" cy="1943099"/>
          </a:xfrm>
          <a:prstGeom prst="roundRect">
            <a:avLst>
              <a:gd name="adj" fmla="val 5209"/>
            </a:avLst>
          </a:prstGeom>
          <a:noFill/>
          <a:ln w="2857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pic>
        <p:nvPicPr>
          <p:cNvPr id="30" name="Picture 29" descr="Screenshot of Copilot in Teams meeting chat section">
            <a:extLst>
              <a:ext uri="{FF2B5EF4-FFF2-40B4-BE49-F238E27FC236}">
                <a16:creationId xmlns:a16="http://schemas.microsoft.com/office/drawing/2014/main" id="{2E4B047A-B298-23AF-E61D-B50EC2BBD58D}"/>
              </a:ext>
            </a:extLst>
          </p:cNvPr>
          <p:cNvPicPr>
            <a:picLocks noChangeAspect="1"/>
          </p:cNvPicPr>
          <p:nvPr/>
        </p:nvPicPr>
        <p:blipFill>
          <a:blip r:embed="rId7"/>
          <a:stretch>
            <a:fillRect/>
          </a:stretch>
        </p:blipFill>
        <p:spPr>
          <a:xfrm>
            <a:off x="7441066" y="2155643"/>
            <a:ext cx="1805395" cy="3771900"/>
          </a:xfrm>
          <a:prstGeom prst="roundRect">
            <a:avLst>
              <a:gd name="adj" fmla="val 2923"/>
            </a:avLst>
          </a:prstGeom>
          <a:ln w="6350">
            <a:solidFill>
              <a:schemeClr val="bg1">
                <a:lumMod val="75000"/>
              </a:schemeClr>
            </a:solidFill>
          </a:ln>
        </p:spPr>
      </p:pic>
      <p:sp>
        <p:nvSpPr>
          <p:cNvPr id="16" name="Rectangle: Rounded Corners 15" descr="Emphasis on the Ask me anything about this meeting search bar in the screenshot">
            <a:extLst>
              <a:ext uri="{FF2B5EF4-FFF2-40B4-BE49-F238E27FC236}">
                <a16:creationId xmlns:a16="http://schemas.microsoft.com/office/drawing/2014/main" id="{34224716-EF59-73EE-23B2-43571103BD8D}"/>
              </a:ext>
              <a:ext uri="{C183D7F6-B498-43B3-948B-1728B52AA6E4}">
                <adec:decorative xmlns:adec="http://schemas.microsoft.com/office/drawing/2017/decorative" val="0"/>
              </a:ext>
            </a:extLst>
          </p:cNvPr>
          <p:cNvSpPr/>
          <p:nvPr/>
        </p:nvSpPr>
        <p:spPr bwMode="auto">
          <a:xfrm>
            <a:off x="7817161" y="5493422"/>
            <a:ext cx="1388533" cy="271584"/>
          </a:xfrm>
          <a:prstGeom prst="roundRect">
            <a:avLst/>
          </a:prstGeom>
          <a:noFill/>
          <a:ln w="2857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grpSp>
        <p:nvGrpSpPr>
          <p:cNvPr id="45" name="Group 44" descr="An arrow pointing to the sparkle icon of More prompts in the screenshot&#10;Click on the Prompt &#10;Guide icon to show the prompts to edit a slide or learn about the presentation">
            <a:extLst>
              <a:ext uri="{FF2B5EF4-FFF2-40B4-BE49-F238E27FC236}">
                <a16:creationId xmlns:a16="http://schemas.microsoft.com/office/drawing/2014/main" id="{DA0002ED-0BF1-BA36-BA78-78B5B41B593B}"/>
              </a:ext>
              <a:ext uri="{C183D7F6-B498-43B3-948B-1728B52AA6E4}">
                <adec:decorative xmlns:adec="http://schemas.microsoft.com/office/drawing/2017/decorative" val="0"/>
              </a:ext>
            </a:extLst>
          </p:cNvPr>
          <p:cNvGrpSpPr/>
          <p:nvPr/>
        </p:nvGrpSpPr>
        <p:grpSpPr>
          <a:xfrm>
            <a:off x="5298661" y="4439305"/>
            <a:ext cx="6067180" cy="1169350"/>
            <a:chOff x="5045065" y="4781551"/>
            <a:chExt cx="6432778" cy="1169350"/>
          </a:xfrm>
        </p:grpSpPr>
        <p:sp>
          <p:nvSpPr>
            <p:cNvPr id="46" name="TextBox 45">
              <a:extLst>
                <a:ext uri="{FF2B5EF4-FFF2-40B4-BE49-F238E27FC236}">
                  <a16:creationId xmlns:a16="http://schemas.microsoft.com/office/drawing/2014/main" id="{D50A5432-FE01-8DFE-A7F9-F41DD3E971FE}"/>
                </a:ext>
              </a:extLst>
            </p:cNvPr>
            <p:cNvSpPr txBox="1"/>
            <p:nvPr/>
          </p:nvSpPr>
          <p:spPr>
            <a:xfrm>
              <a:off x="9340362" y="4781551"/>
              <a:ext cx="2137481" cy="1169350"/>
            </a:xfrm>
            <a:prstGeom prst="roundRect">
              <a:avLst>
                <a:gd name="adj" fmla="val 5224"/>
              </a:avLst>
            </a:prstGeom>
            <a:solidFill>
              <a:schemeClr val="bg1"/>
            </a:solidFill>
            <a:ln w="6350">
              <a:solidFill>
                <a:schemeClr val="bg1">
                  <a:lumMod val="75000"/>
                </a:schemeClr>
              </a:solidFill>
              <a:prstDash val="dash"/>
            </a:ln>
          </p:spPr>
          <p:txBody>
            <a:bodyPr wrap="square" lIns="45720" tIns="45720" rIns="45720" bIns="45720" rtlCol="0" anchor="ctr">
              <a:noAutofit/>
            </a:bodyPr>
            <a:lstStyle>
              <a:defPPr>
                <a:defRPr lang="en-US"/>
              </a:defPPr>
              <a:lvl1pPr algn="ctr">
                <a:defRPr sz="1200">
                  <a:cs typeface="Segoe UI"/>
                </a:defRPr>
              </a:lvl1pPr>
            </a:lstStyle>
            <a:p>
              <a:pPr>
                <a:defRPr/>
              </a:pPr>
              <a:r>
                <a:rPr kumimoji="0" lang="fr-FR" sz="1200" b="0" i="0" u="none" strike="noStrike" cap="none" normalizeH="0" baseline="0" noProof="0" dirty="0">
                  <a:ln>
                    <a:noFill/>
                  </a:ln>
                  <a:solidFill>
                    <a:prstClr val="black"/>
                  </a:solidFill>
                  <a:effectLst/>
                  <a:uLnTx/>
                  <a:uFillTx/>
                  <a:latin typeface="Segoe UI"/>
                  <a:ea typeface="+mn-ea"/>
                  <a:cs typeface="Segoe UI"/>
                </a:rPr>
                <a:t>Cliquez sur l'icône</a:t>
              </a:r>
              <a:br>
                <a:rPr lang="fr-FR" sz="1200" b="0" i="0" u="none" strike="noStrike" cap="none" normalizeH="0" baseline="0" noProof="0" dirty="0">
                  <a:ln>
                    <a:noFill/>
                  </a:ln>
                  <a:effectLst/>
                  <a:uLnTx/>
                  <a:uFillTx/>
                  <a:latin typeface="Segoe UI"/>
                  <a:cs typeface="Segoe UI"/>
                </a:rPr>
              </a:br>
              <a:r>
                <a:rPr kumimoji="0" lang="fr-FR" sz="1200" b="1" i="0" u="none" strike="noStrike" cap="none" normalizeH="0" baseline="0" noProof="0" dirty="0">
                  <a:ln>
                    <a:noFill/>
                  </a:ln>
                  <a:solidFill>
                    <a:prstClr val="black"/>
                  </a:solidFill>
                  <a:effectLst/>
                  <a:uLnTx/>
                  <a:uFillTx/>
                  <a:latin typeface="Segoe UI Semibold"/>
                  <a:ea typeface="+mn-ea"/>
                  <a:cs typeface="Segoe UI"/>
                </a:rPr>
                <a:t>Guide des </a:t>
              </a:r>
              <a:r>
                <a:rPr lang="fr-FR" b="1" dirty="0">
                  <a:solidFill>
                    <a:prstClr val="black"/>
                  </a:solidFill>
                  <a:latin typeface="Segoe UI Semibold"/>
                </a:rPr>
                <a:t>prompts</a:t>
              </a:r>
              <a:endParaRPr lang="fr-FR" sz="1200" b="0" i="0" u="none" strike="noStrike" cap="none" normalizeH="0" baseline="0" noProof="0" dirty="0">
                <a:ln>
                  <a:noFill/>
                </a:ln>
                <a:solidFill>
                  <a:prstClr val="black"/>
                </a:solidFill>
                <a:effectLst/>
                <a:uLnTx/>
                <a:uFillTx/>
                <a:latin typeface="Segoe UI"/>
                <a:cs typeface="Segoe UI"/>
              </a:endParaRPr>
            </a:p>
            <a:p>
              <a:pPr>
                <a:defRPr/>
              </a:pPr>
              <a:r>
                <a:rPr kumimoji="0" lang="fr-FR" sz="1200" b="0" i="0" u="none" strike="noStrike" cap="none" normalizeH="0" baseline="0" noProof="0" dirty="0">
                  <a:ln>
                    <a:noFill/>
                  </a:ln>
                  <a:solidFill>
                    <a:prstClr val="black"/>
                  </a:solidFill>
                  <a:effectLst/>
                  <a:uLnTx/>
                  <a:uFillTx/>
                  <a:latin typeface="Segoe UI"/>
                  <a:ea typeface="+mn-ea"/>
                  <a:cs typeface="Segoe UI"/>
                </a:rPr>
                <a:t>pour afficher les </a:t>
              </a:r>
              <a:r>
                <a:rPr lang="fr-FR" dirty="0">
                  <a:solidFill>
                    <a:prstClr val="black"/>
                  </a:solidFill>
                  <a:latin typeface="Segoe UI"/>
                </a:rPr>
                <a:t>prompts permettant</a:t>
              </a:r>
              <a:r>
                <a:rPr kumimoji="0" lang="fr-FR" sz="1200" b="0" i="0" u="none" strike="noStrike" cap="none" normalizeH="0" baseline="0" noProof="0" dirty="0">
                  <a:ln>
                    <a:noFill/>
                  </a:ln>
                  <a:solidFill>
                    <a:prstClr val="black"/>
                  </a:solidFill>
                  <a:effectLst/>
                  <a:uLnTx/>
                  <a:uFillTx/>
                  <a:latin typeface="Segoe UI"/>
                  <a:ea typeface="+mn-ea"/>
                  <a:cs typeface="Segoe UI"/>
                </a:rPr>
                <a:t> de modifier une diapositive ou d'en savoir plus sur la présentation</a:t>
              </a:r>
              <a:endParaRPr lang="fr-FR" sz="1200" b="0" i="0" u="none" strike="noStrike" cap="none" normalizeH="0" baseline="0" noProof="0" dirty="0">
                <a:ln>
                  <a:noFill/>
                </a:ln>
                <a:solidFill>
                  <a:prstClr val="black"/>
                </a:solidFill>
                <a:effectLst/>
                <a:uLnTx/>
                <a:uFillTx/>
                <a:latin typeface="Segoe UI"/>
                <a:cs typeface="Segoe UI"/>
              </a:endParaRPr>
            </a:p>
          </p:txBody>
        </p:sp>
        <p:pic>
          <p:nvPicPr>
            <p:cNvPr id="47" name="Picture 46">
              <a:extLst>
                <a:ext uri="{FF2B5EF4-FFF2-40B4-BE49-F238E27FC236}">
                  <a16:creationId xmlns:a16="http://schemas.microsoft.com/office/drawing/2014/main" id="{2154B383-6A6B-2805-862D-86C2D87E7AA2}"/>
                </a:ext>
              </a:extLst>
            </p:cNvPr>
            <p:cNvPicPr>
              <a:picLocks noChangeAspect="1"/>
            </p:cNvPicPr>
            <p:nvPr/>
          </p:nvPicPr>
          <p:blipFill rotWithShape="1">
            <a:blip r:embed="rId8"/>
            <a:srcRect l="11552" t="12754" r="15268" b="18570"/>
            <a:stretch/>
          </p:blipFill>
          <p:spPr>
            <a:xfrm>
              <a:off x="9365061" y="5071008"/>
              <a:ext cx="269890" cy="242611"/>
            </a:xfrm>
            <a:prstGeom prst="rect">
              <a:avLst/>
            </a:prstGeom>
          </p:spPr>
        </p:pic>
        <p:cxnSp>
          <p:nvCxnSpPr>
            <p:cNvPr id="48" name="Straight Arrow Connector 34">
              <a:extLst>
                <a:ext uri="{FF2B5EF4-FFF2-40B4-BE49-F238E27FC236}">
                  <a16:creationId xmlns:a16="http://schemas.microsoft.com/office/drawing/2014/main" id="{A1074FB0-1424-A6BA-27DE-EAB7E6E48C0D}"/>
                </a:ext>
              </a:extLst>
            </p:cNvPr>
            <p:cNvCxnSpPr>
              <a:cxnSpLocks/>
              <a:endCxn id="44" idx="4"/>
            </p:cNvCxnSpPr>
            <p:nvPr/>
          </p:nvCxnSpPr>
          <p:spPr>
            <a:xfrm rot="10800000">
              <a:off x="5045065" y="4854123"/>
              <a:ext cx="4289001" cy="464936"/>
            </a:xfrm>
            <a:prstGeom prst="bentConnector2">
              <a:avLst/>
            </a:prstGeom>
            <a:ln w="28575">
              <a:solidFill>
                <a:srgbClr val="FF0000"/>
              </a:solidFill>
              <a:headEnd type="none" w="lg" len="med"/>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80902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fade">
                                      <p:cBhvr>
                                        <p:cTn id="12" dur="500"/>
                                        <p:tgtEl>
                                          <p:spTgt spid="4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wipe(right)">
                                      <p:cBhvr>
                                        <p:cTn id="17"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6">
            <a:extLst>
              <a:ext uri="{FF2B5EF4-FFF2-40B4-BE49-F238E27FC236}">
                <a16:creationId xmlns:a16="http://schemas.microsoft.com/office/drawing/2014/main" id="{202940DF-1005-6CB9-9CD2-EFDD0545B8F1}"/>
              </a:ext>
              <a:ext uri="{C183D7F6-B498-43B3-948B-1728B52AA6E4}">
                <adec:decorative xmlns:adec="http://schemas.microsoft.com/office/drawing/2017/decorative" val="1"/>
              </a:ext>
            </a:extLst>
          </p:cNvPr>
          <p:cNvSpPr/>
          <p:nvPr/>
        </p:nvSpPr>
        <p:spPr bwMode="auto">
          <a:xfrm>
            <a:off x="584200" y="1528200"/>
            <a:ext cx="11025758" cy="5009833"/>
          </a:xfrm>
          <a:prstGeom prst="roundRect">
            <a:avLst>
              <a:gd name="adj" fmla="val 4396"/>
            </a:avLst>
          </a:prstGeom>
          <a:noFill/>
          <a:ln w="9525">
            <a:gradFill>
              <a:gsLst>
                <a:gs pos="37000">
                  <a:srgbClr val="464FEB"/>
                </a:gs>
                <a:gs pos="69000">
                  <a:srgbClr val="47CFFA"/>
                </a:gs>
                <a:gs pos="91000">
                  <a:srgbClr val="B47CF8"/>
                </a:gs>
              </a:gsLst>
              <a:lin ang="3600000" scaled="0"/>
            </a:gra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5" name="TextBox 14">
            <a:extLst>
              <a:ext uri="{FF2B5EF4-FFF2-40B4-BE49-F238E27FC236}">
                <a16:creationId xmlns:a16="http://schemas.microsoft.com/office/drawing/2014/main" id="{B2E3EFE7-A3BC-6B2D-7984-6228756A0DDB}"/>
              </a:ext>
              <a:ext uri="{C183D7F6-B498-43B3-948B-1728B52AA6E4}">
                <adec:decorative xmlns:adec="http://schemas.microsoft.com/office/drawing/2017/decorative" val="1"/>
              </a:ext>
            </a:extLst>
          </p:cNvPr>
          <p:cNvSpPr txBox="1">
            <a:spLocks/>
          </p:cNvSpPr>
          <p:nvPr/>
        </p:nvSpPr>
        <p:spPr>
          <a:xfrm>
            <a:off x="4903172" y="1624187"/>
            <a:ext cx="6592827" cy="4817858"/>
          </a:xfrm>
          <a:prstGeom prst="roundRect">
            <a:avLst>
              <a:gd name="adj" fmla="val 3190"/>
            </a:avLst>
          </a:prstGeom>
          <a:solidFill>
            <a:schemeClr val="bg1">
              <a:alpha val="46000"/>
            </a:schemeClr>
          </a:solidFill>
          <a:ln w="25400">
            <a:noFill/>
          </a:ln>
          <a:effectLst>
            <a:outerShdw blurRad="63500" algn="ctr" rotWithShape="0">
              <a:schemeClr val="tx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91440" numCol="1" spcCol="0" rtlCol="0" fromWordArt="0" anchor="t" anchorCtr="0" forceAA="0" compatLnSpc="1">
            <a:prstTxWarp prst="textNoShape">
              <a:avLst/>
            </a:prstTxWarp>
            <a:noAutofit/>
          </a:bodyPr>
          <a:lstStyle>
            <a:defPPr>
              <a:defRPr lang="en-US"/>
            </a:defPPr>
            <a:lvl1pPr fontAlgn="base">
              <a:spcBef>
                <a:spcPts val="0"/>
              </a:spcBef>
              <a:spcAft>
                <a:spcPts val="1200"/>
              </a:spcAft>
              <a:defRPr sz="1000">
                <a:ln w="3175">
                  <a:noFill/>
                </a:ln>
                <a:solidFill>
                  <a:schemeClr val="tx1"/>
                </a:solidFill>
                <a:cs typeface="Segoe UI"/>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100000"/>
              </a:lnSpc>
              <a:spcBef>
                <a:spcPts val="0"/>
              </a:spcBef>
              <a:spcAft>
                <a:spcPts val="1200"/>
              </a:spcAft>
              <a:buClrTx/>
              <a:buSzTx/>
              <a:buFontTx/>
              <a:buNone/>
              <a:tabLst/>
              <a:defRPr/>
            </a:pPr>
            <a:endParaRPr kumimoji="0" lang="en-US" sz="1000" b="0" i="0" u="none" strike="noStrike" kern="1200" cap="none" spc="0" normalizeH="0" baseline="0" noProof="0">
              <a:ln w="3175">
                <a:noFill/>
              </a:ln>
              <a:solidFill>
                <a:prstClr val="black"/>
              </a:solidFill>
              <a:effectLst/>
              <a:uLnTx/>
              <a:uFillTx/>
              <a:latin typeface="Segoe UI"/>
              <a:ea typeface="+mn-ea"/>
              <a:cs typeface="Segoe UI"/>
            </a:endParaRPr>
          </a:p>
        </p:txBody>
      </p:sp>
      <p:sp>
        <p:nvSpPr>
          <p:cNvPr id="2" name="Title 1">
            <a:extLst>
              <a:ext uri="{FF2B5EF4-FFF2-40B4-BE49-F238E27FC236}">
                <a16:creationId xmlns:a16="http://schemas.microsoft.com/office/drawing/2014/main" id="{ED7E62A7-F191-E6B4-752E-A27FC1B863CF}"/>
              </a:ext>
            </a:extLst>
          </p:cNvPr>
          <p:cNvSpPr>
            <a:spLocks noGrp="1"/>
          </p:cNvSpPr>
          <p:nvPr>
            <p:ph type="title"/>
          </p:nvPr>
        </p:nvSpPr>
        <p:spPr>
          <a:xfrm>
            <a:off x="588263" y="457200"/>
            <a:ext cx="11018520" cy="861774"/>
          </a:xfrm>
        </p:spPr>
        <p:txBody>
          <a:bodyPr>
            <a:noAutofit/>
          </a:bodyPr>
          <a:lstStyle/>
          <a:p>
            <a:r>
              <a:rPr lang="fr-FR">
                <a:gradFill flip="none" rotWithShape="1">
                  <a:gsLst>
                    <a:gs pos="50000">
                      <a:srgbClr val="8661C5"/>
                    </a:gs>
                    <a:gs pos="0">
                      <a:srgbClr val="3E76D4"/>
                    </a:gs>
                    <a:gs pos="100000">
                      <a:srgbClr val="C73ECC"/>
                    </a:gs>
                  </a:gsLst>
                  <a:lin ang="2700000" scaled="1"/>
                  <a:tileRect/>
                </a:gradFill>
                <a:cs typeface="+mn-cs"/>
              </a:rPr>
              <a:t>Utilisation : Copilot dans Teams après une réunion</a:t>
            </a:r>
            <a:br>
              <a:rPr lang="fr-FR">
                <a:gradFill flip="none" rotWithShape="1">
                  <a:gsLst>
                    <a:gs pos="50000">
                      <a:srgbClr val="8661C5"/>
                    </a:gs>
                    <a:gs pos="0">
                      <a:srgbClr val="3E76D4"/>
                    </a:gs>
                    <a:gs pos="100000">
                      <a:srgbClr val="C73ECC"/>
                    </a:gs>
                  </a:gsLst>
                  <a:lin ang="2700000" scaled="1"/>
                  <a:tileRect/>
                </a:gradFill>
                <a:cs typeface="+mn-cs"/>
              </a:rPr>
            </a:br>
            <a:r>
              <a:rPr lang="fr-FR" sz="1800">
                <a:cs typeface="Segoe UI Semilight"/>
              </a:rPr>
              <a:t>Notez que les invites affichées peuvent varier</a:t>
            </a:r>
          </a:p>
        </p:txBody>
      </p:sp>
      <p:grpSp>
        <p:nvGrpSpPr>
          <p:cNvPr id="3" name="Group 2" descr="Microsoft Teams logo">
            <a:extLst>
              <a:ext uri="{FF2B5EF4-FFF2-40B4-BE49-F238E27FC236}">
                <a16:creationId xmlns:a16="http://schemas.microsoft.com/office/drawing/2014/main" id="{033E58A0-AF2C-B853-2A15-2C055C9787EC}"/>
              </a:ext>
              <a:ext uri="{C183D7F6-B498-43B3-948B-1728B52AA6E4}">
                <adec:decorative xmlns:adec="http://schemas.microsoft.com/office/drawing/2017/decorative" val="0"/>
              </a:ext>
            </a:extLst>
          </p:cNvPr>
          <p:cNvGrpSpPr/>
          <p:nvPr/>
        </p:nvGrpSpPr>
        <p:grpSpPr>
          <a:xfrm>
            <a:off x="9610254" y="450453"/>
            <a:ext cx="534543" cy="534543"/>
            <a:chOff x="4236994" y="8381781"/>
            <a:chExt cx="534543" cy="534543"/>
          </a:xfrm>
        </p:grpSpPr>
        <p:sp>
          <p:nvSpPr>
            <p:cNvPr id="4" name="Rounded Rectangle 46">
              <a:extLst>
                <a:ext uri="{FF2B5EF4-FFF2-40B4-BE49-F238E27FC236}">
                  <a16:creationId xmlns:a16="http://schemas.microsoft.com/office/drawing/2014/main" id="{066596A1-0687-766B-EA61-2DD732C5309C}"/>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3" name="Picture 6" descr="Microsoft Teams Logo, symbol, meaning, history, PNG">
              <a:hlinkClick r:id="rId3"/>
              <a:extLst>
                <a:ext uri="{FF2B5EF4-FFF2-40B4-BE49-F238E27FC236}">
                  <a16:creationId xmlns:a16="http://schemas.microsoft.com/office/drawing/2014/main" id="{BF4C5025-D520-F49D-C168-419F4FB4DDBA}"/>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2" descr="Microsoft Copilot logo">
            <a:extLst>
              <a:ext uri="{FF2B5EF4-FFF2-40B4-BE49-F238E27FC236}">
                <a16:creationId xmlns:a16="http://schemas.microsoft.com/office/drawing/2014/main" id="{C391B768-3880-B51B-DAAB-0ADF25DB162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8FB8F44F-C275-70CB-D9D1-5544CB693773}"/>
              </a:ext>
            </a:extLst>
          </p:cNvPr>
          <p:cNvSpPr txBox="1">
            <a:spLocks/>
          </p:cNvSpPr>
          <p:nvPr/>
        </p:nvSpPr>
        <p:spPr>
          <a:xfrm>
            <a:off x="659171" y="1624187"/>
            <a:ext cx="4130042" cy="4817858"/>
          </a:xfrm>
          <a:prstGeom prst="roundRect">
            <a:avLst>
              <a:gd name="adj" fmla="val 3392"/>
            </a:avLst>
          </a:prstGeom>
          <a:solidFill>
            <a:schemeClr val="accent1">
              <a:lumMod val="20000"/>
              <a:lumOff val="80000"/>
            </a:schemeClr>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ts val="600"/>
              </a:spcBef>
              <a:spcAft>
                <a:spcPts val="0"/>
              </a:spcAft>
              <a:buClrTx/>
              <a:buSzTx/>
              <a:buFontTx/>
              <a:buNone/>
              <a:tabLst/>
              <a:defRPr/>
            </a:pPr>
            <a:r>
              <a:rPr kumimoji="0" lang="fr-FR" sz="1200" b="1" i="0" u="none" strike="noStrike" cap="none" normalizeH="0" baseline="0" noProof="0">
                <a:ln>
                  <a:noFill/>
                </a:ln>
                <a:solidFill>
                  <a:prstClr val="black"/>
                </a:solidFill>
                <a:effectLst/>
                <a:uLnTx/>
                <a:uFillTx/>
                <a:latin typeface="Segoe UI Semibold"/>
                <a:ea typeface="+mn-ea"/>
                <a:cs typeface="Times New Roman"/>
              </a:rPr>
              <a:t>Exemples de cas d'utilisation</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S'informer sur une réunion en obtenant un résumé ou en posant des questions</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Fonctionne pour les réunions planifiées avec transcription (réunions individuelles et de groupe)</a:t>
            </a:r>
          </a:p>
          <a:p>
            <a:pPr marL="0" marR="0" lvl="0" indent="0" algn="l" defTabSz="932472" rtl="0" eaLnBrk="1" fontAlgn="base" latinLnBrk="0" hangingPunct="1">
              <a:lnSpc>
                <a:spcPct val="100000"/>
              </a:lnSpc>
              <a:spcBef>
                <a:spcPts val="600"/>
              </a:spcBef>
              <a:spcAft>
                <a:spcPts val="0"/>
              </a:spcAft>
              <a:buClrTx/>
              <a:buSzTx/>
              <a:buFontTx/>
              <a:buNone/>
              <a:tabLst/>
              <a:defRPr/>
            </a:pPr>
            <a:r>
              <a:rPr kumimoji="0" lang="fr-FR" sz="1200" b="1" i="0" u="none" strike="noStrike" cap="none" normalizeH="0" baseline="0" noProof="0">
                <a:ln>
                  <a:noFill/>
                </a:ln>
                <a:solidFill>
                  <a:prstClr val="black"/>
                </a:solidFill>
                <a:effectLst/>
                <a:uLnTx/>
                <a:uFillTx/>
                <a:latin typeface="Segoe UI Semibold"/>
                <a:ea typeface="+mn-ea"/>
                <a:cs typeface="Times New Roman"/>
              </a:rPr>
              <a:t>Utiliser le volet de conversation Copilot de l'onglet </a:t>
            </a:r>
            <a:r>
              <a:rPr kumimoji="0" lang="fr-FR" sz="1200" b="1" i="0" u="none" strike="noStrike" cap="none" normalizeH="0" baseline="0" noProof="0" err="1">
                <a:ln>
                  <a:noFill/>
                </a:ln>
                <a:solidFill>
                  <a:prstClr val="black"/>
                </a:solidFill>
                <a:effectLst/>
                <a:uLnTx/>
                <a:uFillTx/>
                <a:latin typeface="Segoe UI Semibold"/>
                <a:ea typeface="+mn-ea"/>
                <a:cs typeface="Times New Roman"/>
              </a:rPr>
              <a:t>Recap</a:t>
            </a:r>
            <a:r>
              <a:rPr kumimoji="0" lang="fr-FR" sz="1200" b="1" i="0" u="none" strike="noStrike" cap="none" normalizeH="0" baseline="0" noProof="0">
                <a:ln>
                  <a:noFill/>
                </a:ln>
                <a:solidFill>
                  <a:prstClr val="black"/>
                </a:solidFill>
                <a:effectLst/>
                <a:uLnTx/>
                <a:uFillTx/>
                <a:latin typeface="Segoe UI Semibold"/>
                <a:ea typeface="+mn-ea"/>
                <a:cs typeface="Times New Roman"/>
              </a:rPr>
              <a:t> (Récap) pour</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Récapituler la réunion</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Lister les actions</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Assurer le suivi des questions</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Mettre en évidence les différents points de vue sur un sujet</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Lister les idées principales</a:t>
            </a:r>
          </a:p>
        </p:txBody>
      </p:sp>
      <p:pic>
        <p:nvPicPr>
          <p:cNvPr id="22" name="Picture 21" descr="Screenshot of Copilot in Teams">
            <a:extLst>
              <a:ext uri="{FF2B5EF4-FFF2-40B4-BE49-F238E27FC236}">
                <a16:creationId xmlns:a16="http://schemas.microsoft.com/office/drawing/2014/main" id="{F112C385-2CFE-B38A-5D18-DA4084B95E00}"/>
              </a:ext>
            </a:extLst>
          </p:cNvPr>
          <p:cNvPicPr>
            <a:picLocks noChangeAspect="1"/>
          </p:cNvPicPr>
          <p:nvPr/>
        </p:nvPicPr>
        <p:blipFill>
          <a:blip r:embed="rId6"/>
          <a:stretch>
            <a:fillRect/>
          </a:stretch>
        </p:blipFill>
        <p:spPr>
          <a:xfrm>
            <a:off x="5062855" y="1794831"/>
            <a:ext cx="4793956" cy="2419981"/>
          </a:xfrm>
          <a:prstGeom prst="roundRect">
            <a:avLst>
              <a:gd name="adj" fmla="val 4387"/>
            </a:avLst>
          </a:prstGeom>
          <a:ln w="6350">
            <a:solidFill>
              <a:schemeClr val="bg1">
                <a:lumMod val="75000"/>
              </a:schemeClr>
            </a:solidFill>
          </a:ln>
        </p:spPr>
      </p:pic>
      <p:sp>
        <p:nvSpPr>
          <p:cNvPr id="31" name="Rectangle: Rounded Corners 30" descr="Emphasis on Copilot button in Teams">
            <a:extLst>
              <a:ext uri="{FF2B5EF4-FFF2-40B4-BE49-F238E27FC236}">
                <a16:creationId xmlns:a16="http://schemas.microsoft.com/office/drawing/2014/main" id="{A4F8A746-8333-35FC-940A-39BF8B878875}"/>
              </a:ext>
              <a:ext uri="{C183D7F6-B498-43B3-948B-1728B52AA6E4}">
                <adec:decorative xmlns:adec="http://schemas.microsoft.com/office/drawing/2017/decorative" val="0"/>
              </a:ext>
            </a:extLst>
          </p:cNvPr>
          <p:cNvSpPr/>
          <p:nvPr/>
        </p:nvSpPr>
        <p:spPr bwMode="auto">
          <a:xfrm>
            <a:off x="5270700" y="1812131"/>
            <a:ext cx="496688" cy="225660"/>
          </a:xfrm>
          <a:prstGeom prst="roundRect">
            <a:avLst/>
          </a:prstGeom>
          <a:noFill/>
          <a:ln w="2857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25" name="Picture 24" descr="Screenshot of Copilot in Teams Prompt Suggestions">
            <a:extLst>
              <a:ext uri="{FF2B5EF4-FFF2-40B4-BE49-F238E27FC236}">
                <a16:creationId xmlns:a16="http://schemas.microsoft.com/office/drawing/2014/main" id="{F82EA554-3783-5719-8D69-C58063D5BA9A}"/>
              </a:ext>
            </a:extLst>
          </p:cNvPr>
          <p:cNvPicPr>
            <a:picLocks noChangeAspect="1"/>
          </p:cNvPicPr>
          <p:nvPr/>
        </p:nvPicPr>
        <p:blipFill>
          <a:blip r:embed="rId7"/>
          <a:stretch>
            <a:fillRect/>
          </a:stretch>
        </p:blipFill>
        <p:spPr>
          <a:xfrm>
            <a:off x="5208365" y="3591228"/>
            <a:ext cx="2461762" cy="2734345"/>
          </a:xfrm>
          <a:prstGeom prst="roundRect">
            <a:avLst>
              <a:gd name="adj" fmla="val 3357"/>
            </a:avLst>
          </a:prstGeom>
          <a:ln w="6350">
            <a:solidFill>
              <a:schemeClr val="bg1">
                <a:lumMod val="75000"/>
              </a:schemeClr>
            </a:solidFill>
          </a:ln>
        </p:spPr>
      </p:pic>
      <p:sp>
        <p:nvSpPr>
          <p:cNvPr id="9" name="Rectangle: Rounded Corners 8" descr="Emphasis on the Prompt suggestions">
            <a:extLst>
              <a:ext uri="{FF2B5EF4-FFF2-40B4-BE49-F238E27FC236}">
                <a16:creationId xmlns:a16="http://schemas.microsoft.com/office/drawing/2014/main" id="{1B1F294E-FDCA-D105-CA06-E0B006C6560F}"/>
              </a:ext>
              <a:ext uri="{C183D7F6-B498-43B3-948B-1728B52AA6E4}">
                <adec:decorative xmlns:adec="http://schemas.microsoft.com/office/drawing/2017/decorative" val="0"/>
              </a:ext>
            </a:extLst>
          </p:cNvPr>
          <p:cNvSpPr/>
          <p:nvPr/>
        </p:nvSpPr>
        <p:spPr bwMode="auto">
          <a:xfrm>
            <a:off x="5254718" y="3594059"/>
            <a:ext cx="2123981" cy="2476541"/>
          </a:xfrm>
          <a:prstGeom prst="roundRect">
            <a:avLst>
              <a:gd name="adj" fmla="val 2441"/>
            </a:avLst>
          </a:prstGeom>
          <a:noFill/>
          <a:ln w="2857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10" name="Oval 9">
            <a:extLst>
              <a:ext uri="{FF2B5EF4-FFF2-40B4-BE49-F238E27FC236}">
                <a16:creationId xmlns:a16="http://schemas.microsoft.com/office/drawing/2014/main" id="{0B3862CF-378A-5FCA-C42F-CA67EEDA29DF}"/>
              </a:ext>
              <a:ext uri="{C183D7F6-B498-43B3-948B-1728B52AA6E4}">
                <adec:decorative xmlns:adec="http://schemas.microsoft.com/office/drawing/2017/decorative" val="1"/>
              </a:ext>
            </a:extLst>
          </p:cNvPr>
          <p:cNvSpPr/>
          <p:nvPr/>
        </p:nvSpPr>
        <p:spPr bwMode="auto">
          <a:xfrm>
            <a:off x="8439169" y="3997241"/>
            <a:ext cx="247224" cy="254048"/>
          </a:xfrm>
          <a:prstGeom prst="ellipse">
            <a:avLst/>
          </a:prstGeom>
          <a:noFill/>
          <a:ln w="2857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nvGrpSpPr>
          <p:cNvPr id="50" name="Group 49" descr="Arrow pointing to the sparkle icon with More Prompts in the screenshot.&#10;Click on the Prompt Guide icon to show the prompts to ask questions about the &#10;meeting content&#10;">
            <a:extLst>
              <a:ext uri="{FF2B5EF4-FFF2-40B4-BE49-F238E27FC236}">
                <a16:creationId xmlns:a16="http://schemas.microsoft.com/office/drawing/2014/main" id="{45C0265A-1599-B997-88B1-4C18AB2B9932}"/>
              </a:ext>
              <a:ext uri="{C183D7F6-B498-43B3-948B-1728B52AA6E4}">
                <adec:decorative xmlns:adec="http://schemas.microsoft.com/office/drawing/2017/decorative" val="0"/>
              </a:ext>
            </a:extLst>
          </p:cNvPr>
          <p:cNvGrpSpPr/>
          <p:nvPr/>
        </p:nvGrpSpPr>
        <p:grpSpPr>
          <a:xfrm>
            <a:off x="8562781" y="4251290"/>
            <a:ext cx="2878016" cy="1398021"/>
            <a:chOff x="8562781" y="4251290"/>
            <a:chExt cx="2878016" cy="1398021"/>
          </a:xfrm>
        </p:grpSpPr>
        <p:sp>
          <p:nvSpPr>
            <p:cNvPr id="33" name="TextBox 32">
              <a:extLst>
                <a:ext uri="{FF2B5EF4-FFF2-40B4-BE49-F238E27FC236}">
                  <a16:creationId xmlns:a16="http://schemas.microsoft.com/office/drawing/2014/main" id="{F11C994D-9DC9-FC7D-DA26-BBBC67585B30}"/>
                </a:ext>
              </a:extLst>
            </p:cNvPr>
            <p:cNvSpPr txBox="1"/>
            <p:nvPr/>
          </p:nvSpPr>
          <p:spPr>
            <a:xfrm>
              <a:off x="8848797" y="4818314"/>
              <a:ext cx="2592000" cy="830997"/>
            </a:xfrm>
            <a:prstGeom prst="roundRect">
              <a:avLst>
                <a:gd name="adj" fmla="val 11318"/>
              </a:avLst>
            </a:prstGeom>
            <a:solidFill>
              <a:schemeClr val="bg1"/>
            </a:solidFill>
            <a:ln w="6350">
              <a:solidFill>
                <a:schemeClr val="bg1">
                  <a:lumMod val="75000"/>
                </a:schemeClr>
              </a:solidFill>
              <a:prstDash val="dash"/>
            </a:ln>
          </p:spPr>
          <p:txBody>
            <a:bodyPr wrap="square" lIns="45720" tIns="45720" rIns="45720" bIns="45720" rtlCol="0" anchor="ctr">
              <a:noAutofit/>
            </a:bodyPr>
            <a:lstStyle>
              <a:defPPr>
                <a:defRPr lang="en-US"/>
              </a:defPPr>
              <a:lvl1pPr algn="ctr">
                <a:defRPr sz="1200">
                  <a:cs typeface="Segoe UI"/>
                </a:defRPr>
              </a:lvl1pPr>
            </a:lstStyle>
            <a:p>
              <a:pPr>
                <a:defRPr/>
              </a:pPr>
              <a:r>
                <a:rPr kumimoji="0" lang="fr-FR" sz="1200" b="0" i="0" u="none" strike="noStrike" cap="none" normalizeH="0" baseline="0" noProof="0" dirty="0">
                  <a:ln>
                    <a:noFill/>
                  </a:ln>
                  <a:solidFill>
                    <a:prstClr val="black"/>
                  </a:solidFill>
                  <a:effectLst/>
                  <a:uLnTx/>
                  <a:uFillTx/>
                  <a:latin typeface="Segoe UI"/>
                  <a:ea typeface="+mn-ea"/>
                  <a:cs typeface="Segoe UI"/>
                </a:rPr>
                <a:t>Cliquez sur l'icône </a:t>
              </a:r>
              <a:r>
                <a:rPr kumimoji="0" lang="fr-FR" sz="1200" b="1" i="0" u="none" strike="noStrike" cap="none" normalizeH="0" baseline="0" noProof="0" dirty="0">
                  <a:ln>
                    <a:noFill/>
                  </a:ln>
                  <a:solidFill>
                    <a:prstClr val="black"/>
                  </a:solidFill>
                  <a:effectLst/>
                  <a:uLnTx/>
                  <a:uFillTx/>
                  <a:latin typeface="Segoe UI Semibold"/>
                  <a:ea typeface="+mn-ea"/>
                  <a:cs typeface="Segoe UI"/>
                </a:rPr>
                <a:t>Guide des </a:t>
              </a:r>
              <a:r>
                <a:rPr lang="fr-FR" b="1" dirty="0">
                  <a:solidFill>
                    <a:prstClr val="black"/>
                  </a:solidFill>
                  <a:latin typeface="Segoe UI Semibold"/>
                </a:rPr>
                <a:t>prompts </a:t>
              </a:r>
              <a:r>
                <a:rPr lang="fr-FR" dirty="0">
                  <a:solidFill>
                    <a:prstClr val="black"/>
                  </a:solidFill>
                  <a:latin typeface="Segoe UI"/>
                </a:rPr>
                <a:t>pour </a:t>
              </a:r>
              <a:r>
                <a:rPr kumimoji="0" lang="fr-FR" sz="1200" b="0" i="0" u="none" strike="noStrike" cap="none" normalizeH="0" baseline="0" noProof="0" dirty="0">
                  <a:ln>
                    <a:noFill/>
                  </a:ln>
                  <a:solidFill>
                    <a:prstClr val="black"/>
                  </a:solidFill>
                  <a:effectLst/>
                  <a:uLnTx/>
                  <a:uFillTx/>
                  <a:latin typeface="Segoe UI"/>
                  <a:ea typeface="+mn-ea"/>
                  <a:cs typeface="Segoe UI"/>
                </a:rPr>
                <a:t>afficher les </a:t>
              </a:r>
              <a:r>
                <a:rPr lang="fr-FR" dirty="0">
                  <a:solidFill>
                    <a:prstClr val="black"/>
                  </a:solidFill>
                  <a:latin typeface="Segoe UI"/>
                </a:rPr>
                <a:t>prompts</a:t>
              </a:r>
              <a:endParaRPr kumimoji="0" lang="fr-FR" sz="1200" b="0" i="0" u="none" strike="noStrike" cap="none" normalizeH="0" baseline="0" noProof="0" dirty="0">
                <a:ln>
                  <a:noFill/>
                </a:ln>
                <a:solidFill>
                  <a:prstClr val="black"/>
                </a:solidFill>
                <a:effectLst/>
                <a:uLnTx/>
                <a:uFillTx/>
                <a:latin typeface="Segoe UI"/>
                <a:ea typeface="+mn-ea"/>
                <a:cs typeface="Segoe U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dirty="0">
                  <a:ln>
                    <a:noFill/>
                  </a:ln>
                  <a:solidFill>
                    <a:prstClr val="black"/>
                  </a:solidFill>
                  <a:effectLst/>
                  <a:uLnTx/>
                  <a:uFillTx/>
                  <a:latin typeface="Segoe UI"/>
                  <a:ea typeface="+mn-ea"/>
                  <a:cs typeface="Segoe UI"/>
                </a:rPr>
                <a:t>permettant de poser des questions</a:t>
              </a:r>
              <a:br>
                <a:rPr lang="fr-FR" sz="1200" b="0" i="0" u="none" strike="noStrike" cap="none" normalizeH="0" baseline="0" noProof="0" dirty="0">
                  <a:ln>
                    <a:noFill/>
                  </a:ln>
                  <a:effectLst/>
                  <a:uLnTx/>
                  <a:uFillTx/>
                  <a:latin typeface="Segoe UI"/>
                  <a:cs typeface="Segoe UI"/>
                </a:rPr>
              </a:br>
              <a:r>
                <a:rPr kumimoji="0" lang="fr-FR" sz="1200" b="0" i="0" u="none" strike="noStrike" cap="none" normalizeH="0" baseline="0" noProof="0" dirty="0">
                  <a:ln>
                    <a:noFill/>
                  </a:ln>
                  <a:solidFill>
                    <a:prstClr val="black"/>
                  </a:solidFill>
                  <a:effectLst/>
                  <a:uLnTx/>
                  <a:uFillTx/>
                  <a:latin typeface="Segoe UI"/>
                  <a:ea typeface="+mn-ea"/>
                  <a:cs typeface="Segoe UI"/>
                </a:rPr>
                <a:t>sur le contenu de la réunion</a:t>
              </a:r>
              <a:endParaRPr lang="fr-FR" sz="1200" b="0" i="0" u="none" strike="noStrike" cap="none" normalizeH="0" baseline="0" noProof="0" dirty="0">
                <a:ln>
                  <a:noFill/>
                </a:ln>
                <a:solidFill>
                  <a:prstClr val="black"/>
                </a:solidFill>
                <a:effectLst/>
                <a:uLnTx/>
                <a:uFillTx/>
                <a:latin typeface="Segoe UI"/>
                <a:cs typeface="Segoe UI"/>
              </a:endParaRPr>
            </a:p>
          </p:txBody>
        </p:sp>
        <p:cxnSp>
          <p:nvCxnSpPr>
            <p:cNvPr id="35" name="Straight Arrow Connector 34">
              <a:extLst>
                <a:ext uri="{FF2B5EF4-FFF2-40B4-BE49-F238E27FC236}">
                  <a16:creationId xmlns:a16="http://schemas.microsoft.com/office/drawing/2014/main" id="{5464739F-2F8A-4041-1EFA-FD1BAD66182F}"/>
                </a:ext>
              </a:extLst>
            </p:cNvPr>
            <p:cNvCxnSpPr>
              <a:cxnSpLocks/>
              <a:endCxn id="10" idx="4"/>
            </p:cNvCxnSpPr>
            <p:nvPr/>
          </p:nvCxnSpPr>
          <p:spPr>
            <a:xfrm rot="10800000">
              <a:off x="8562781" y="4251290"/>
              <a:ext cx="488056" cy="891417"/>
            </a:xfrm>
            <a:prstGeom prst="bentConnector2">
              <a:avLst/>
            </a:prstGeom>
            <a:ln w="28575">
              <a:solidFill>
                <a:srgbClr val="FF0000"/>
              </a:solidFill>
              <a:headEnd type="none" w="lg" len="med"/>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88083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0"/>
                                        </p:tgtEl>
                                        <p:attrNameLst>
                                          <p:attrName>style.visibility</p:attrName>
                                        </p:attrNameLst>
                                      </p:cBhvr>
                                      <p:to>
                                        <p:strVal val="visible"/>
                                      </p:to>
                                    </p:set>
                                    <p:animEffect transition="in" filter="wipe(down)">
                                      <p:cBhvr>
                                        <p:cTn id="22" dur="500"/>
                                        <p:tgtEl>
                                          <p:spTgt spid="5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9"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E91045CD-9B48-7B8E-8514-F3D5A68C5CDD}"/>
              </a:ext>
            </a:extLst>
          </p:cNvPr>
          <p:cNvSpPr>
            <a:spLocks noGrp="1"/>
          </p:cNvSpPr>
          <p:nvPr>
            <p:ph type="title"/>
          </p:nvPr>
        </p:nvSpPr>
        <p:spPr>
          <a:xfrm>
            <a:off x="588264" y="2136339"/>
            <a:ext cx="5282184" cy="2585323"/>
          </a:xfrm>
        </p:spPr>
        <p:txBody>
          <a:bodyPr/>
          <a:lstStyle/>
          <a:p>
            <a:r>
              <a:rPr lang="fr-FR" sz="4200" dirty="0">
                <a:gradFill flip="none" rotWithShape="1">
                  <a:gsLst>
                    <a:gs pos="50000">
                      <a:srgbClr val="8661C5"/>
                    </a:gs>
                    <a:gs pos="0">
                      <a:srgbClr val="3E76D4"/>
                    </a:gs>
                    <a:gs pos="100000">
                      <a:srgbClr val="C73ECC"/>
                    </a:gs>
                  </a:gsLst>
                  <a:lin ang="2700000" scaled="1"/>
                  <a:tileRect/>
                </a:gradFill>
              </a:rPr>
              <a:t>Copilot pour Microsoft 365</a:t>
            </a:r>
            <a:br>
              <a:rPr lang="fr-FR" sz="4200" dirty="0"/>
            </a:br>
            <a:r>
              <a:rPr lang="fr-FR" sz="4200" dirty="0"/>
              <a:t>L'IA pour les dirigeants</a:t>
            </a:r>
          </a:p>
        </p:txBody>
      </p:sp>
      <p:pic>
        <p:nvPicPr>
          <p:cNvPr id="1026" name="Picture 2" descr="Microsoft Copilot logo">
            <a:extLst>
              <a:ext uri="{FF2B5EF4-FFF2-40B4-BE49-F238E27FC236}">
                <a16:creationId xmlns:a16="http://schemas.microsoft.com/office/drawing/2014/main" id="{E59DD2D4-15D3-2CBB-EF10-4B96ED41897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4094" y="477520"/>
            <a:ext cx="1255058" cy="1255058"/>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a:extLst>
              <a:ext uri="{FF2B5EF4-FFF2-40B4-BE49-F238E27FC236}">
                <a16:creationId xmlns:a16="http://schemas.microsoft.com/office/drawing/2014/main" id="{D9B88A95-1F34-DBC8-A9DE-DDF4B330EEAA}"/>
              </a:ext>
              <a:ext uri="{C183D7F6-B498-43B3-948B-1728B52AA6E4}">
                <adec:decorative xmlns:adec="http://schemas.microsoft.com/office/drawing/2017/decorative" val="1"/>
              </a:ext>
            </a:extLst>
          </p:cNvPr>
          <p:cNvSpPr/>
          <p:nvPr/>
        </p:nvSpPr>
        <p:spPr bwMode="auto">
          <a:xfrm>
            <a:off x="6461096" y="946407"/>
            <a:ext cx="4965186" cy="4965186"/>
          </a:xfrm>
          <a:prstGeom prst="ellipse">
            <a:avLst/>
          </a:prstGeom>
          <a:gradFill>
            <a:gsLst>
              <a:gs pos="0">
                <a:srgbClr val="0F6CBD"/>
              </a:gs>
              <a:gs pos="100000">
                <a:srgbClr val="9F51DE"/>
              </a:gs>
            </a:gsLst>
            <a:lin ang="0" scaled="1"/>
          </a:gradFill>
          <a:ln>
            <a:noFill/>
          </a:ln>
          <a:effectLst>
            <a:outerShdw blurRad="343645" dist="295501" dir="2700000" algn="tl" rotWithShape="0">
              <a:srgbClr val="F3484C">
                <a:alpha val="15816"/>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pic>
        <p:nvPicPr>
          <p:cNvPr id="2" name="Picture Placeholder 7">
            <a:extLst>
              <a:ext uri="{FF2B5EF4-FFF2-40B4-BE49-F238E27FC236}">
                <a16:creationId xmlns:a16="http://schemas.microsoft.com/office/drawing/2014/main" id="{E40D28E2-3004-9F42-E2C1-E5A8007717EA}"/>
              </a:ext>
              <a:ext uri="{C183D7F6-B498-43B3-948B-1728B52AA6E4}">
                <adec:decorative xmlns:adec="http://schemas.microsoft.com/office/drawing/2017/decorative" val="1"/>
              </a:ext>
            </a:extLst>
          </p:cNvPr>
          <p:cNvPicPr>
            <a:picLocks/>
          </p:cNvPicPr>
          <p:nvPr/>
        </p:nvPicPr>
        <p:blipFill rotWithShape="1">
          <a:blip r:embed="rId4">
            <a:extLst>
              <a:ext uri="{28A0092B-C50C-407E-A947-70E740481C1C}">
                <a14:useLocalDpi xmlns:a14="http://schemas.microsoft.com/office/drawing/2010/main"/>
              </a:ext>
            </a:extLst>
          </a:blip>
          <a:srcRect/>
          <a:stretch/>
        </p:blipFill>
        <p:spPr bwMode="ltGray">
          <a:xfrm>
            <a:off x="6607397" y="1105049"/>
            <a:ext cx="4672584" cy="4672584"/>
          </a:xfrm>
          <a:prstGeom prst="ellipse">
            <a:avLst/>
          </a:prstGeom>
        </p:spPr>
      </p:pic>
    </p:spTree>
    <p:extLst>
      <p:ext uri="{BB962C8B-B14F-4D97-AF65-F5344CB8AC3E}">
        <p14:creationId xmlns:p14="http://schemas.microsoft.com/office/powerpoint/2010/main" val="2569180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0F009-3720-0458-A6D6-A3EC8240D0B5}"/>
              </a:ext>
            </a:extLst>
          </p:cNvPr>
          <p:cNvSpPr>
            <a:spLocks noGrp="1"/>
          </p:cNvSpPr>
          <p:nvPr>
            <p:ph type="title"/>
          </p:nvPr>
        </p:nvSpPr>
        <p:spPr>
          <a:xfrm>
            <a:off x="588263" y="457200"/>
            <a:ext cx="11018520" cy="984885"/>
          </a:xfrm>
        </p:spPr>
        <p:txBody>
          <a:bodyPr/>
          <a:lstStyle/>
          <a:p>
            <a:r>
              <a:rPr lang="fr-FR">
                <a:gradFill flip="none" rotWithShape="1">
                  <a:gsLst>
                    <a:gs pos="50000">
                      <a:srgbClr val="8661C5"/>
                    </a:gs>
                    <a:gs pos="0">
                      <a:srgbClr val="3E76D4"/>
                    </a:gs>
                    <a:gs pos="100000">
                      <a:srgbClr val="C73ECC"/>
                    </a:gs>
                  </a:gsLst>
                  <a:lin ang="2700000" scaled="1"/>
                  <a:tileRect/>
                </a:gradFill>
                <a:cs typeface="+mn-cs"/>
              </a:rPr>
              <a:t>Vous trouverez d'autres invites Teams à tester dans </a:t>
            </a:r>
            <a:br>
              <a:rPr lang="fr-FR">
                <a:gradFill flip="none" rotWithShape="1">
                  <a:gsLst>
                    <a:gs pos="50000">
                      <a:srgbClr val="8661C5"/>
                    </a:gs>
                    <a:gs pos="0">
                      <a:srgbClr val="3E76D4"/>
                    </a:gs>
                    <a:gs pos="100000">
                      <a:srgbClr val="C73ECC"/>
                    </a:gs>
                  </a:gsLst>
                  <a:lin ang="2700000" scaled="1"/>
                  <a:tileRect/>
                </a:gradFill>
                <a:cs typeface="+mn-cs"/>
              </a:rPr>
            </a:br>
            <a:r>
              <a:rPr lang="fr-FR">
                <a:solidFill>
                  <a:srgbClr val="0070C0"/>
                </a:solidFill>
                <a:hlinkClick r:id="rId3">
                  <a:extLst>
                    <a:ext uri="{A12FA001-AC4F-418D-AE19-62706E023703}">
                      <ahyp:hlinkClr xmlns:ahyp="http://schemas.microsoft.com/office/drawing/2018/hyperlinkcolor" val="tx"/>
                    </a:ext>
                  </a:extLst>
                </a:hlinkClick>
              </a:rPr>
              <a:t>Copilot </a:t>
            </a:r>
            <a:r>
              <a:rPr lang="fr-FR" err="1">
                <a:solidFill>
                  <a:srgbClr val="0070C0"/>
                </a:solidFill>
                <a:hlinkClick r:id="rId3">
                  <a:extLst>
                    <a:ext uri="{A12FA001-AC4F-418D-AE19-62706E023703}">
                      <ahyp:hlinkClr xmlns:ahyp="http://schemas.microsoft.com/office/drawing/2018/hyperlinkcolor" val="tx"/>
                    </a:ext>
                  </a:extLst>
                </a:hlinkClick>
              </a:rPr>
              <a:t>Lab</a:t>
            </a:r>
            <a:endParaRPr lang="fr-FR">
              <a:solidFill>
                <a:srgbClr val="0070C0"/>
              </a:solidFill>
              <a:hlinkClick r:id="rId3">
                <a:extLst>
                  <a:ext uri="{A12FA001-AC4F-418D-AE19-62706E023703}">
                    <ahyp:hlinkClr xmlns:ahyp="http://schemas.microsoft.com/office/drawing/2018/hyperlinkcolor" val="tx"/>
                  </a:ext>
                </a:extLst>
              </a:hlinkClick>
            </a:endParaRPr>
          </a:p>
        </p:txBody>
      </p:sp>
      <p:pic>
        <p:nvPicPr>
          <p:cNvPr id="3" name="Picture 2" descr="Microsoft Copilot logo">
            <a:extLst>
              <a:ext uri="{FF2B5EF4-FFF2-40B4-BE49-F238E27FC236}">
                <a16:creationId xmlns:a16="http://schemas.microsoft.com/office/drawing/2014/main" id="{01AA3FBE-2C00-56EC-1E30-AB99F72ED74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Rounded Corners 6">
            <a:extLst>
              <a:ext uri="{FF2B5EF4-FFF2-40B4-BE49-F238E27FC236}">
                <a16:creationId xmlns:a16="http://schemas.microsoft.com/office/drawing/2014/main" id="{591E8971-2AE3-FE56-0D9D-2E77A28B517D}"/>
              </a:ext>
              <a:ext uri="{C183D7F6-B498-43B3-948B-1728B52AA6E4}">
                <adec:decorative xmlns:adec="http://schemas.microsoft.com/office/drawing/2017/decorative" val="1"/>
              </a:ext>
            </a:extLst>
          </p:cNvPr>
          <p:cNvSpPr/>
          <p:nvPr/>
        </p:nvSpPr>
        <p:spPr bwMode="auto">
          <a:xfrm>
            <a:off x="584200" y="1528200"/>
            <a:ext cx="11025758" cy="5009833"/>
          </a:xfrm>
          <a:prstGeom prst="roundRect">
            <a:avLst>
              <a:gd name="adj" fmla="val 4396"/>
            </a:avLst>
          </a:prstGeom>
          <a:solidFill>
            <a:schemeClr val="bg1">
              <a:lumMod val="85000"/>
              <a:lumOff val="15000"/>
              <a:alpha val="62000"/>
            </a:schemeClr>
          </a:solidFill>
          <a:ln w="1270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5" name="Rectangle: Rounded Corners 6">
            <a:extLst>
              <a:ext uri="{FF2B5EF4-FFF2-40B4-BE49-F238E27FC236}">
                <a16:creationId xmlns:a16="http://schemas.microsoft.com/office/drawing/2014/main" id="{04C77750-411E-5677-B56A-E9A350D42E36}"/>
              </a:ext>
              <a:ext uri="{C183D7F6-B498-43B3-948B-1728B52AA6E4}">
                <adec:decorative xmlns:adec="http://schemas.microsoft.com/office/drawing/2017/decorative" val="1"/>
              </a:ext>
            </a:extLst>
          </p:cNvPr>
          <p:cNvSpPr/>
          <p:nvPr/>
        </p:nvSpPr>
        <p:spPr bwMode="auto">
          <a:xfrm>
            <a:off x="749504" y="1696991"/>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0" name="Rectangle: Rounded Corners 6">
            <a:extLst>
              <a:ext uri="{FF2B5EF4-FFF2-40B4-BE49-F238E27FC236}">
                <a16:creationId xmlns:a16="http://schemas.microsoft.com/office/drawing/2014/main" id="{2373BFA0-C00D-CFCC-41F5-112591A82741}"/>
              </a:ext>
              <a:ext uri="{C183D7F6-B498-43B3-948B-1728B52AA6E4}">
                <adec:decorative xmlns:adec="http://schemas.microsoft.com/office/drawing/2017/decorative" val="1"/>
              </a:ext>
            </a:extLst>
          </p:cNvPr>
          <p:cNvSpPr/>
          <p:nvPr/>
        </p:nvSpPr>
        <p:spPr bwMode="auto">
          <a:xfrm>
            <a:off x="3458147" y="1696991"/>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1" name="Rectangle: Rounded Corners 6">
            <a:extLst>
              <a:ext uri="{FF2B5EF4-FFF2-40B4-BE49-F238E27FC236}">
                <a16:creationId xmlns:a16="http://schemas.microsoft.com/office/drawing/2014/main" id="{1067CE8E-E587-E8EF-E47C-82AD0D1EB948}"/>
              </a:ext>
              <a:ext uri="{C183D7F6-B498-43B3-948B-1728B52AA6E4}">
                <adec:decorative xmlns:adec="http://schemas.microsoft.com/office/drawing/2017/decorative" val="1"/>
              </a:ext>
            </a:extLst>
          </p:cNvPr>
          <p:cNvSpPr/>
          <p:nvPr/>
        </p:nvSpPr>
        <p:spPr bwMode="auto">
          <a:xfrm>
            <a:off x="6166790" y="1696991"/>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2" name="Rectangle: Rounded Corners 6">
            <a:extLst>
              <a:ext uri="{FF2B5EF4-FFF2-40B4-BE49-F238E27FC236}">
                <a16:creationId xmlns:a16="http://schemas.microsoft.com/office/drawing/2014/main" id="{5F2BF8E2-BDD9-F0AC-0076-29DDE05A3F3B}"/>
              </a:ext>
              <a:ext uri="{C183D7F6-B498-43B3-948B-1728B52AA6E4}">
                <adec:decorative xmlns:adec="http://schemas.microsoft.com/office/drawing/2017/decorative" val="1"/>
              </a:ext>
            </a:extLst>
          </p:cNvPr>
          <p:cNvSpPr/>
          <p:nvPr/>
        </p:nvSpPr>
        <p:spPr bwMode="auto">
          <a:xfrm>
            <a:off x="8875433" y="1696991"/>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3" name="Rectangle: Rounded Corners 6">
            <a:extLst>
              <a:ext uri="{FF2B5EF4-FFF2-40B4-BE49-F238E27FC236}">
                <a16:creationId xmlns:a16="http://schemas.microsoft.com/office/drawing/2014/main" id="{EA07F7BC-13B2-B753-55FC-9CBD2A951B48}"/>
              </a:ext>
              <a:ext uri="{C183D7F6-B498-43B3-948B-1728B52AA6E4}">
                <adec:decorative xmlns:adec="http://schemas.microsoft.com/office/drawing/2017/decorative" val="1"/>
              </a:ext>
            </a:extLst>
          </p:cNvPr>
          <p:cNvSpPr/>
          <p:nvPr/>
        </p:nvSpPr>
        <p:spPr bwMode="auto">
          <a:xfrm>
            <a:off x="749504" y="3309098"/>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4" name="Rectangle: Rounded Corners 6">
            <a:extLst>
              <a:ext uri="{FF2B5EF4-FFF2-40B4-BE49-F238E27FC236}">
                <a16:creationId xmlns:a16="http://schemas.microsoft.com/office/drawing/2014/main" id="{7EEF49DF-D5ED-4781-9FB4-73AB68F35BB8}"/>
              </a:ext>
              <a:ext uri="{C183D7F6-B498-43B3-948B-1728B52AA6E4}">
                <adec:decorative xmlns:adec="http://schemas.microsoft.com/office/drawing/2017/decorative" val="1"/>
              </a:ext>
            </a:extLst>
          </p:cNvPr>
          <p:cNvSpPr/>
          <p:nvPr/>
        </p:nvSpPr>
        <p:spPr bwMode="auto">
          <a:xfrm>
            <a:off x="3458147" y="3309098"/>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5" name="Rectangle: Rounded Corners 6">
            <a:extLst>
              <a:ext uri="{FF2B5EF4-FFF2-40B4-BE49-F238E27FC236}">
                <a16:creationId xmlns:a16="http://schemas.microsoft.com/office/drawing/2014/main" id="{4A76FF15-CF0E-EBAA-3732-375B312DC78C}"/>
              </a:ext>
              <a:ext uri="{C183D7F6-B498-43B3-948B-1728B52AA6E4}">
                <adec:decorative xmlns:adec="http://schemas.microsoft.com/office/drawing/2017/decorative" val="1"/>
              </a:ext>
            </a:extLst>
          </p:cNvPr>
          <p:cNvSpPr/>
          <p:nvPr/>
        </p:nvSpPr>
        <p:spPr bwMode="auto">
          <a:xfrm>
            <a:off x="6166790" y="3309098"/>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43" name="Rectangle: Rounded Corners 6">
            <a:extLst>
              <a:ext uri="{FF2B5EF4-FFF2-40B4-BE49-F238E27FC236}">
                <a16:creationId xmlns:a16="http://schemas.microsoft.com/office/drawing/2014/main" id="{19D26986-BAAF-82A0-B4A8-C1516326D658}"/>
              </a:ext>
              <a:ext uri="{C183D7F6-B498-43B3-948B-1728B52AA6E4}">
                <adec:decorative xmlns:adec="http://schemas.microsoft.com/office/drawing/2017/decorative" val="1"/>
              </a:ext>
            </a:extLst>
          </p:cNvPr>
          <p:cNvSpPr/>
          <p:nvPr/>
        </p:nvSpPr>
        <p:spPr bwMode="auto">
          <a:xfrm>
            <a:off x="8875433" y="3309098"/>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44" name="Rectangle: Rounded Corners 6">
            <a:extLst>
              <a:ext uri="{FF2B5EF4-FFF2-40B4-BE49-F238E27FC236}">
                <a16:creationId xmlns:a16="http://schemas.microsoft.com/office/drawing/2014/main" id="{E2769225-7E0A-7CF0-0FD1-DAB3E1FE08F0}"/>
              </a:ext>
              <a:ext uri="{C183D7F6-B498-43B3-948B-1728B52AA6E4}">
                <adec:decorative xmlns:adec="http://schemas.microsoft.com/office/drawing/2017/decorative" val="1"/>
              </a:ext>
            </a:extLst>
          </p:cNvPr>
          <p:cNvSpPr/>
          <p:nvPr/>
        </p:nvSpPr>
        <p:spPr bwMode="auto">
          <a:xfrm>
            <a:off x="749504" y="4921204"/>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45" name="Rectangle: Rounded Corners 6">
            <a:extLst>
              <a:ext uri="{FF2B5EF4-FFF2-40B4-BE49-F238E27FC236}">
                <a16:creationId xmlns:a16="http://schemas.microsoft.com/office/drawing/2014/main" id="{96F48DF8-C426-2C7D-5200-2EF454D99C75}"/>
              </a:ext>
              <a:ext uri="{C183D7F6-B498-43B3-948B-1728B52AA6E4}">
                <adec:decorative xmlns:adec="http://schemas.microsoft.com/office/drawing/2017/decorative" val="1"/>
              </a:ext>
            </a:extLst>
          </p:cNvPr>
          <p:cNvSpPr/>
          <p:nvPr/>
        </p:nvSpPr>
        <p:spPr bwMode="auto">
          <a:xfrm>
            <a:off x="3458147" y="4921204"/>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pic>
        <p:nvPicPr>
          <p:cNvPr id="121" name="Graphic 120" descr="Icon of a list">
            <a:extLst>
              <a:ext uri="{FF2B5EF4-FFF2-40B4-BE49-F238E27FC236}">
                <a16:creationId xmlns:a16="http://schemas.microsoft.com/office/drawing/2014/main" id="{A30F32EA-8A38-BC35-FD6F-C144201734FD}"/>
              </a:ext>
            </a:extLst>
          </p:cNvPr>
          <p:cNvPicPr>
            <a:picLocks/>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84123" y="1851930"/>
            <a:ext cx="228600" cy="228600"/>
          </a:xfrm>
          <a:prstGeom prst="rect">
            <a:avLst/>
          </a:prstGeom>
        </p:spPr>
      </p:pic>
      <p:sp>
        <p:nvSpPr>
          <p:cNvPr id="49" name="TextBox 48">
            <a:extLst>
              <a:ext uri="{FF2B5EF4-FFF2-40B4-BE49-F238E27FC236}">
                <a16:creationId xmlns:a16="http://schemas.microsoft.com/office/drawing/2014/main" id="{FD48294F-EF30-FB4C-97C7-DBA71C1C8B78}"/>
              </a:ext>
              <a:ext uri="{C183D7F6-B498-43B3-948B-1728B52AA6E4}">
                <adec:decorative xmlns:adec="http://schemas.microsoft.com/office/drawing/2017/decorative" val="0"/>
              </a:ext>
            </a:extLst>
          </p:cNvPr>
          <p:cNvSpPr txBox="1"/>
          <p:nvPr/>
        </p:nvSpPr>
        <p:spPr>
          <a:xfrm>
            <a:off x="1154317" y="1881592"/>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Rechercher des actions</a:t>
            </a:r>
          </a:p>
        </p:txBody>
      </p:sp>
      <p:sp>
        <p:nvSpPr>
          <p:cNvPr id="50" name="TextBox 49">
            <a:extLst>
              <a:ext uri="{FF2B5EF4-FFF2-40B4-BE49-F238E27FC236}">
                <a16:creationId xmlns:a16="http://schemas.microsoft.com/office/drawing/2014/main" id="{CF064D25-308E-25C6-AB3C-5CD84D7FA969}"/>
              </a:ext>
              <a:ext uri="{C183D7F6-B498-43B3-948B-1728B52AA6E4}">
                <adec:decorative xmlns:adec="http://schemas.microsoft.com/office/drawing/2017/decorative" val="0"/>
              </a:ext>
            </a:extLst>
          </p:cNvPr>
          <p:cNvSpPr txBox="1"/>
          <p:nvPr/>
        </p:nvSpPr>
        <p:spPr>
          <a:xfrm>
            <a:off x="889191" y="2171523"/>
            <a:ext cx="2277869" cy="153888"/>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Y a-t-il des actions qui me concernent ?</a:t>
            </a:r>
          </a:p>
        </p:txBody>
      </p:sp>
      <p:grpSp>
        <p:nvGrpSpPr>
          <p:cNvPr id="28" name="Group 27" descr="Microsoft Teams logo">
            <a:extLst>
              <a:ext uri="{FF2B5EF4-FFF2-40B4-BE49-F238E27FC236}">
                <a16:creationId xmlns:a16="http://schemas.microsoft.com/office/drawing/2014/main" id="{7753F537-D091-8BAD-5B4D-82332FA7F106}"/>
              </a:ext>
              <a:ext uri="{C183D7F6-B498-43B3-948B-1728B52AA6E4}">
                <adec:decorative xmlns:adec="http://schemas.microsoft.com/office/drawing/2017/decorative" val="0"/>
              </a:ext>
            </a:extLst>
          </p:cNvPr>
          <p:cNvGrpSpPr>
            <a:grpSpLocks/>
          </p:cNvGrpSpPr>
          <p:nvPr/>
        </p:nvGrpSpPr>
        <p:grpSpPr>
          <a:xfrm>
            <a:off x="787039" y="2723308"/>
            <a:ext cx="346134" cy="346134"/>
            <a:chOff x="4236994" y="8381781"/>
            <a:chExt cx="534543" cy="534543"/>
          </a:xfrm>
        </p:grpSpPr>
        <p:sp>
          <p:nvSpPr>
            <p:cNvPr id="29" name="Rounded Rectangle 46">
              <a:extLst>
                <a:ext uri="{FF2B5EF4-FFF2-40B4-BE49-F238E27FC236}">
                  <a16:creationId xmlns:a16="http://schemas.microsoft.com/office/drawing/2014/main" id="{EF7002DA-F8D3-66FE-9299-74D6786E4D0A}"/>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0" name="Picture 6" descr="Microsoft Teams Logo, symbol, meaning, history, PNG">
              <a:hlinkClick r:id="rId7"/>
              <a:extLst>
                <a:ext uri="{FF2B5EF4-FFF2-40B4-BE49-F238E27FC236}">
                  <a16:creationId xmlns:a16="http://schemas.microsoft.com/office/drawing/2014/main" id="{B4FDB8F7-A3F9-84A6-89B2-9FEAADD42AD8}"/>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pic>
        <p:nvPicPr>
          <p:cNvPr id="123" name="Graphic 122" descr="Icon of two circles connected by arrows pointing counter clockwise">
            <a:extLst>
              <a:ext uri="{FF2B5EF4-FFF2-40B4-BE49-F238E27FC236}">
                <a16:creationId xmlns:a16="http://schemas.microsoft.com/office/drawing/2014/main" id="{A7FE11E1-1193-5D69-6023-6C4258412B9F}"/>
              </a:ext>
            </a:extLst>
          </p:cNvPr>
          <p:cNvPicPr>
            <a:picLocks/>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592766" y="1851930"/>
            <a:ext cx="228600" cy="228600"/>
          </a:xfrm>
          <a:prstGeom prst="rect">
            <a:avLst/>
          </a:prstGeom>
        </p:spPr>
      </p:pic>
      <p:sp>
        <p:nvSpPr>
          <p:cNvPr id="55" name="TextBox 54">
            <a:extLst>
              <a:ext uri="{FF2B5EF4-FFF2-40B4-BE49-F238E27FC236}">
                <a16:creationId xmlns:a16="http://schemas.microsoft.com/office/drawing/2014/main" id="{B0263937-9B05-F833-DF53-903739648CE3}"/>
              </a:ext>
              <a:ext uri="{C183D7F6-B498-43B3-948B-1728B52AA6E4}">
                <adec:decorative xmlns:adec="http://schemas.microsoft.com/office/drawing/2017/decorative" val="0"/>
              </a:ext>
            </a:extLst>
          </p:cNvPr>
          <p:cNvSpPr txBox="1"/>
          <p:nvPr/>
        </p:nvSpPr>
        <p:spPr>
          <a:xfrm>
            <a:off x="3862960" y="1881592"/>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Comparer des idées</a:t>
            </a:r>
          </a:p>
        </p:txBody>
      </p:sp>
      <p:sp>
        <p:nvSpPr>
          <p:cNvPr id="56" name="TextBox 55">
            <a:extLst>
              <a:ext uri="{FF2B5EF4-FFF2-40B4-BE49-F238E27FC236}">
                <a16:creationId xmlns:a16="http://schemas.microsoft.com/office/drawing/2014/main" id="{77D82A55-D2E6-811B-C05A-5B85FED1574A}"/>
              </a:ext>
              <a:ext uri="{C183D7F6-B498-43B3-948B-1728B52AA6E4}">
                <adec:decorative xmlns:adec="http://schemas.microsoft.com/office/drawing/2017/decorative" val="0"/>
              </a:ext>
            </a:extLst>
          </p:cNvPr>
          <p:cNvSpPr txBox="1"/>
          <p:nvPr/>
        </p:nvSpPr>
        <p:spPr>
          <a:xfrm>
            <a:off x="3597835" y="2133424"/>
            <a:ext cx="2277869" cy="461665"/>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Pour chaque idée discutée, identifier les avantages et les inconvénients dans un tableau avec 3 colonnes : idée, avantages, inconvénients. </a:t>
            </a:r>
          </a:p>
        </p:txBody>
      </p:sp>
      <p:grpSp>
        <p:nvGrpSpPr>
          <p:cNvPr id="25" name="Group 24" descr="Microsoft Teams logo">
            <a:extLst>
              <a:ext uri="{FF2B5EF4-FFF2-40B4-BE49-F238E27FC236}">
                <a16:creationId xmlns:a16="http://schemas.microsoft.com/office/drawing/2014/main" id="{10593DC4-ED7A-D0F1-AE1B-FBF5B1550F5E}"/>
              </a:ext>
              <a:ext uri="{C183D7F6-B498-43B3-948B-1728B52AA6E4}">
                <adec:decorative xmlns:adec="http://schemas.microsoft.com/office/drawing/2017/decorative" val="0"/>
              </a:ext>
            </a:extLst>
          </p:cNvPr>
          <p:cNvGrpSpPr>
            <a:grpSpLocks/>
          </p:cNvGrpSpPr>
          <p:nvPr/>
        </p:nvGrpSpPr>
        <p:grpSpPr>
          <a:xfrm>
            <a:off x="3495682" y="2723308"/>
            <a:ext cx="346134" cy="346134"/>
            <a:chOff x="4236994" y="8381781"/>
            <a:chExt cx="534543" cy="534543"/>
          </a:xfrm>
        </p:grpSpPr>
        <p:sp>
          <p:nvSpPr>
            <p:cNvPr id="26" name="Rounded Rectangle 46">
              <a:extLst>
                <a:ext uri="{FF2B5EF4-FFF2-40B4-BE49-F238E27FC236}">
                  <a16:creationId xmlns:a16="http://schemas.microsoft.com/office/drawing/2014/main" id="{628FC6B7-1CD0-54A7-7263-70F146015C44}"/>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27" name="Picture 6" descr="Microsoft Teams Logo, symbol, meaning, history, PNG">
              <a:hlinkClick r:id="rId7"/>
              <a:extLst>
                <a:ext uri="{FF2B5EF4-FFF2-40B4-BE49-F238E27FC236}">
                  <a16:creationId xmlns:a16="http://schemas.microsoft.com/office/drawing/2014/main" id="{5CFD9E24-AFF7-F0E8-8C9E-C6484EA2542E}"/>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pic>
        <p:nvPicPr>
          <p:cNvPr id="126" name="Graphic 125" descr="Icon of adjustable levels">
            <a:extLst>
              <a:ext uri="{FF2B5EF4-FFF2-40B4-BE49-F238E27FC236}">
                <a16:creationId xmlns:a16="http://schemas.microsoft.com/office/drawing/2014/main" id="{A19DD1FC-937E-9E97-A022-153E29CAA12C}"/>
              </a:ext>
            </a:extLst>
          </p:cNvPr>
          <p:cNvPicPr>
            <a:picLocks/>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301409" y="1851930"/>
            <a:ext cx="228600" cy="228600"/>
          </a:xfrm>
          <a:prstGeom prst="rect">
            <a:avLst/>
          </a:prstGeom>
        </p:spPr>
      </p:pic>
      <p:sp>
        <p:nvSpPr>
          <p:cNvPr id="61" name="TextBox 60">
            <a:extLst>
              <a:ext uri="{FF2B5EF4-FFF2-40B4-BE49-F238E27FC236}">
                <a16:creationId xmlns:a16="http://schemas.microsoft.com/office/drawing/2014/main" id="{16809977-B39E-51AA-A806-1042E481621A}"/>
              </a:ext>
              <a:ext uri="{C183D7F6-B498-43B3-948B-1728B52AA6E4}">
                <adec:decorative xmlns:adec="http://schemas.microsoft.com/office/drawing/2017/decorative" val="0"/>
              </a:ext>
            </a:extLst>
          </p:cNvPr>
          <p:cNvSpPr txBox="1"/>
          <p:nvPr/>
        </p:nvSpPr>
        <p:spPr>
          <a:xfrm>
            <a:off x="6571603" y="1881592"/>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Quelles sont les options ?</a:t>
            </a:r>
          </a:p>
        </p:txBody>
      </p:sp>
      <p:sp>
        <p:nvSpPr>
          <p:cNvPr id="62" name="TextBox 61">
            <a:extLst>
              <a:ext uri="{FF2B5EF4-FFF2-40B4-BE49-F238E27FC236}">
                <a16:creationId xmlns:a16="http://schemas.microsoft.com/office/drawing/2014/main" id="{DE4EE6CD-29E6-24DC-2CA5-822314A384B2}"/>
              </a:ext>
              <a:ext uri="{C183D7F6-B498-43B3-948B-1728B52AA6E4}">
                <adec:decorative xmlns:adec="http://schemas.microsoft.com/office/drawing/2017/decorative" val="0"/>
              </a:ext>
            </a:extLst>
          </p:cNvPr>
          <p:cNvSpPr txBox="1"/>
          <p:nvPr/>
        </p:nvSpPr>
        <p:spPr>
          <a:xfrm>
            <a:off x="6306478" y="2171524"/>
            <a:ext cx="2277869" cy="3077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Créer un tableau avec les options discutées, leurs avantages et leurs inconvénients</a:t>
            </a:r>
          </a:p>
        </p:txBody>
      </p:sp>
      <p:grpSp>
        <p:nvGrpSpPr>
          <p:cNvPr id="22" name="Group 21" descr="Microsoft Teams logo">
            <a:extLst>
              <a:ext uri="{FF2B5EF4-FFF2-40B4-BE49-F238E27FC236}">
                <a16:creationId xmlns:a16="http://schemas.microsoft.com/office/drawing/2014/main" id="{83AD3E74-95E2-8D34-D5A4-574887853757}"/>
              </a:ext>
              <a:ext uri="{C183D7F6-B498-43B3-948B-1728B52AA6E4}">
                <adec:decorative xmlns:adec="http://schemas.microsoft.com/office/drawing/2017/decorative" val="0"/>
              </a:ext>
            </a:extLst>
          </p:cNvPr>
          <p:cNvGrpSpPr>
            <a:grpSpLocks/>
          </p:cNvGrpSpPr>
          <p:nvPr/>
        </p:nvGrpSpPr>
        <p:grpSpPr>
          <a:xfrm>
            <a:off x="6204325" y="2723308"/>
            <a:ext cx="346134" cy="346134"/>
            <a:chOff x="4236994" y="8381781"/>
            <a:chExt cx="534543" cy="534543"/>
          </a:xfrm>
        </p:grpSpPr>
        <p:sp>
          <p:nvSpPr>
            <p:cNvPr id="23" name="Rounded Rectangle 46">
              <a:extLst>
                <a:ext uri="{FF2B5EF4-FFF2-40B4-BE49-F238E27FC236}">
                  <a16:creationId xmlns:a16="http://schemas.microsoft.com/office/drawing/2014/main" id="{D67690C5-050C-70C7-8960-BB673C320181}"/>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24" name="Picture 6" descr="Microsoft Teams Logo, symbol, meaning, history, PNG">
              <a:hlinkClick r:id="rId7"/>
              <a:extLst>
                <a:ext uri="{FF2B5EF4-FFF2-40B4-BE49-F238E27FC236}">
                  <a16:creationId xmlns:a16="http://schemas.microsoft.com/office/drawing/2014/main" id="{439E37E1-B994-3659-00F7-298F672931EF}"/>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pic>
        <p:nvPicPr>
          <p:cNvPr id="127" name="Graphic 126" descr="Icon of a list">
            <a:extLst>
              <a:ext uri="{FF2B5EF4-FFF2-40B4-BE49-F238E27FC236}">
                <a16:creationId xmlns:a16="http://schemas.microsoft.com/office/drawing/2014/main" id="{A01ED3B9-6542-5BD6-358A-A0A455567F10}"/>
              </a:ext>
            </a:extLst>
          </p:cNvPr>
          <p:cNvPicPr>
            <a:picLocks/>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010053" y="1851931"/>
            <a:ext cx="228600" cy="228600"/>
          </a:xfrm>
          <a:prstGeom prst="rect">
            <a:avLst/>
          </a:prstGeom>
        </p:spPr>
      </p:pic>
      <p:sp>
        <p:nvSpPr>
          <p:cNvPr id="67" name="TextBox 66">
            <a:extLst>
              <a:ext uri="{FF2B5EF4-FFF2-40B4-BE49-F238E27FC236}">
                <a16:creationId xmlns:a16="http://schemas.microsoft.com/office/drawing/2014/main" id="{CADC92FF-429D-2BD7-39B0-576D2C8C5142}"/>
              </a:ext>
              <a:ext uri="{C183D7F6-B498-43B3-948B-1728B52AA6E4}">
                <adec:decorative xmlns:adec="http://schemas.microsoft.com/office/drawing/2017/decorative" val="0"/>
              </a:ext>
            </a:extLst>
          </p:cNvPr>
          <p:cNvSpPr txBox="1"/>
          <p:nvPr/>
        </p:nvSpPr>
        <p:spPr>
          <a:xfrm>
            <a:off x="9280246" y="1881592"/>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Lister les idées</a:t>
            </a:r>
          </a:p>
        </p:txBody>
      </p:sp>
      <p:sp>
        <p:nvSpPr>
          <p:cNvPr id="68" name="TextBox 67">
            <a:extLst>
              <a:ext uri="{FF2B5EF4-FFF2-40B4-BE49-F238E27FC236}">
                <a16:creationId xmlns:a16="http://schemas.microsoft.com/office/drawing/2014/main" id="{DD11AF35-12E4-5930-D85C-0C9BCD8D465A}"/>
              </a:ext>
              <a:ext uri="{C183D7F6-B498-43B3-948B-1728B52AA6E4}">
                <adec:decorative xmlns:adec="http://schemas.microsoft.com/office/drawing/2017/decorative" val="0"/>
              </a:ext>
            </a:extLst>
          </p:cNvPr>
          <p:cNvSpPr txBox="1"/>
          <p:nvPr/>
        </p:nvSpPr>
        <p:spPr>
          <a:xfrm>
            <a:off x="9015121" y="2171524"/>
            <a:ext cx="1795754" cy="153888"/>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Lister 5 idées évoquées</a:t>
            </a:r>
          </a:p>
        </p:txBody>
      </p:sp>
      <p:grpSp>
        <p:nvGrpSpPr>
          <p:cNvPr id="7" name="Group 6" descr="Microsoft Teams logo">
            <a:extLst>
              <a:ext uri="{FF2B5EF4-FFF2-40B4-BE49-F238E27FC236}">
                <a16:creationId xmlns:a16="http://schemas.microsoft.com/office/drawing/2014/main" id="{314D241A-932E-1331-22DF-49633B6604A4}"/>
              </a:ext>
              <a:ext uri="{C183D7F6-B498-43B3-948B-1728B52AA6E4}">
                <adec:decorative xmlns:adec="http://schemas.microsoft.com/office/drawing/2017/decorative" val="0"/>
              </a:ext>
            </a:extLst>
          </p:cNvPr>
          <p:cNvGrpSpPr>
            <a:grpSpLocks/>
          </p:cNvGrpSpPr>
          <p:nvPr/>
        </p:nvGrpSpPr>
        <p:grpSpPr>
          <a:xfrm>
            <a:off x="8912968" y="2723308"/>
            <a:ext cx="346134" cy="346134"/>
            <a:chOff x="4236994" y="8381781"/>
            <a:chExt cx="534543" cy="534543"/>
          </a:xfrm>
        </p:grpSpPr>
        <p:sp>
          <p:nvSpPr>
            <p:cNvPr id="8" name="Rounded Rectangle 46">
              <a:extLst>
                <a:ext uri="{FF2B5EF4-FFF2-40B4-BE49-F238E27FC236}">
                  <a16:creationId xmlns:a16="http://schemas.microsoft.com/office/drawing/2014/main" id="{5F28F856-31AD-7E3B-A8E9-C89352041520}"/>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9" name="Picture 6" descr="Microsoft Teams Logo, symbol, meaning, history, PNG">
              <a:hlinkClick r:id="rId7"/>
              <a:extLst>
                <a:ext uri="{FF2B5EF4-FFF2-40B4-BE49-F238E27FC236}">
                  <a16:creationId xmlns:a16="http://schemas.microsoft.com/office/drawing/2014/main" id="{91CF7D75-994A-5FF9-A312-F020BBD63FF2}"/>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pic>
        <p:nvPicPr>
          <p:cNvPr id="128" name="Graphic 127" descr="Icon of a list">
            <a:extLst>
              <a:ext uri="{FF2B5EF4-FFF2-40B4-BE49-F238E27FC236}">
                <a16:creationId xmlns:a16="http://schemas.microsoft.com/office/drawing/2014/main" id="{2325F631-20BC-7EEE-2C66-B19A6DBE781C}"/>
              </a:ext>
            </a:extLst>
          </p:cNvPr>
          <p:cNvPicPr>
            <a:picLocks/>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84124" y="3464038"/>
            <a:ext cx="228600" cy="228600"/>
          </a:xfrm>
          <a:prstGeom prst="rect">
            <a:avLst/>
          </a:prstGeom>
        </p:spPr>
      </p:pic>
      <p:sp>
        <p:nvSpPr>
          <p:cNvPr id="73" name="TextBox 72">
            <a:extLst>
              <a:ext uri="{FF2B5EF4-FFF2-40B4-BE49-F238E27FC236}">
                <a16:creationId xmlns:a16="http://schemas.microsoft.com/office/drawing/2014/main" id="{6998B807-2A40-404E-EA0A-910783B63D65}"/>
              </a:ext>
              <a:ext uri="{C183D7F6-B498-43B3-948B-1728B52AA6E4}">
                <adec:decorative xmlns:adec="http://schemas.microsoft.com/office/drawing/2017/decorative" val="0"/>
              </a:ext>
            </a:extLst>
          </p:cNvPr>
          <p:cNvSpPr txBox="1"/>
          <p:nvPr/>
        </p:nvSpPr>
        <p:spPr>
          <a:xfrm>
            <a:off x="1154317" y="3493699"/>
            <a:ext cx="1476366"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Obtenir le planning</a:t>
            </a:r>
          </a:p>
        </p:txBody>
      </p:sp>
      <p:sp>
        <p:nvSpPr>
          <p:cNvPr id="74" name="TextBox 73">
            <a:extLst>
              <a:ext uri="{FF2B5EF4-FFF2-40B4-BE49-F238E27FC236}">
                <a16:creationId xmlns:a16="http://schemas.microsoft.com/office/drawing/2014/main" id="{F2A99DC5-8F60-DD10-5442-493AEE355FD4}"/>
              </a:ext>
              <a:ext uri="{C183D7F6-B498-43B3-948B-1728B52AA6E4}">
                <adec:decorative xmlns:adec="http://schemas.microsoft.com/office/drawing/2017/decorative" val="0"/>
              </a:ext>
            </a:extLst>
          </p:cNvPr>
          <p:cNvSpPr txBox="1"/>
          <p:nvPr/>
        </p:nvSpPr>
        <p:spPr>
          <a:xfrm>
            <a:off x="889191" y="3783631"/>
            <a:ext cx="2277869" cy="153888"/>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Énumérer les dates clés dans un tableau</a:t>
            </a:r>
          </a:p>
        </p:txBody>
      </p:sp>
      <p:grpSp>
        <p:nvGrpSpPr>
          <p:cNvPr id="31" name="Group 30" descr="Microsoft Teams logo">
            <a:extLst>
              <a:ext uri="{FF2B5EF4-FFF2-40B4-BE49-F238E27FC236}">
                <a16:creationId xmlns:a16="http://schemas.microsoft.com/office/drawing/2014/main" id="{4FF5941F-D2D7-CD05-CC74-6773D95D782B}"/>
              </a:ext>
              <a:ext uri="{C183D7F6-B498-43B3-948B-1728B52AA6E4}">
                <adec:decorative xmlns:adec="http://schemas.microsoft.com/office/drawing/2017/decorative" val="0"/>
              </a:ext>
            </a:extLst>
          </p:cNvPr>
          <p:cNvGrpSpPr>
            <a:grpSpLocks/>
          </p:cNvGrpSpPr>
          <p:nvPr/>
        </p:nvGrpSpPr>
        <p:grpSpPr>
          <a:xfrm>
            <a:off x="787039" y="4335415"/>
            <a:ext cx="346134" cy="346134"/>
            <a:chOff x="4236994" y="8381781"/>
            <a:chExt cx="534543" cy="534543"/>
          </a:xfrm>
        </p:grpSpPr>
        <p:sp>
          <p:nvSpPr>
            <p:cNvPr id="32" name="Rounded Rectangle 46">
              <a:extLst>
                <a:ext uri="{FF2B5EF4-FFF2-40B4-BE49-F238E27FC236}">
                  <a16:creationId xmlns:a16="http://schemas.microsoft.com/office/drawing/2014/main" id="{ED57F9E6-7BBF-88EE-89D1-EE26C6CDD613}"/>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3" name="Picture 6" descr="Microsoft Teams Logo, symbol, meaning, history, PNG">
              <a:hlinkClick r:id="rId7"/>
              <a:extLst>
                <a:ext uri="{FF2B5EF4-FFF2-40B4-BE49-F238E27FC236}">
                  <a16:creationId xmlns:a16="http://schemas.microsoft.com/office/drawing/2014/main" id="{EBD3BA50-E9B9-EDB8-4E71-E1C35369393A}"/>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pic>
        <p:nvPicPr>
          <p:cNvPr id="129" name="Graphic 128" descr="Icon of a list">
            <a:extLst>
              <a:ext uri="{FF2B5EF4-FFF2-40B4-BE49-F238E27FC236}">
                <a16:creationId xmlns:a16="http://schemas.microsoft.com/office/drawing/2014/main" id="{421D4060-3BE2-222F-B55B-8A2F775516FE}"/>
              </a:ext>
            </a:extLst>
          </p:cNvPr>
          <p:cNvPicPr>
            <a:picLocks/>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592766" y="3464037"/>
            <a:ext cx="228600" cy="228600"/>
          </a:xfrm>
          <a:prstGeom prst="rect">
            <a:avLst/>
          </a:prstGeom>
        </p:spPr>
      </p:pic>
      <p:sp>
        <p:nvSpPr>
          <p:cNvPr id="79" name="TextBox 78">
            <a:extLst>
              <a:ext uri="{FF2B5EF4-FFF2-40B4-BE49-F238E27FC236}">
                <a16:creationId xmlns:a16="http://schemas.microsoft.com/office/drawing/2014/main" id="{3E089C40-51E0-E9F7-5B34-E25C3745235E}"/>
              </a:ext>
              <a:ext uri="{C183D7F6-B498-43B3-948B-1728B52AA6E4}">
                <adec:decorative xmlns:adec="http://schemas.microsoft.com/office/drawing/2017/decorative" val="0"/>
              </a:ext>
            </a:extLst>
          </p:cNvPr>
          <p:cNvSpPr txBox="1"/>
          <p:nvPr/>
        </p:nvSpPr>
        <p:spPr>
          <a:xfrm>
            <a:off x="3862960" y="3493699"/>
            <a:ext cx="1232915"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Améliorer la clarté</a:t>
            </a:r>
          </a:p>
        </p:txBody>
      </p:sp>
      <p:sp>
        <p:nvSpPr>
          <p:cNvPr id="80" name="TextBox 79">
            <a:extLst>
              <a:ext uri="{FF2B5EF4-FFF2-40B4-BE49-F238E27FC236}">
                <a16:creationId xmlns:a16="http://schemas.microsoft.com/office/drawing/2014/main" id="{78BF4F9F-64F4-55DB-0B83-6C745924F5E3}"/>
              </a:ext>
              <a:ext uri="{C183D7F6-B498-43B3-948B-1728B52AA6E4}">
                <adec:decorative xmlns:adec="http://schemas.microsoft.com/office/drawing/2017/decorative" val="0"/>
              </a:ext>
            </a:extLst>
          </p:cNvPr>
          <p:cNvSpPr txBox="1"/>
          <p:nvPr/>
        </p:nvSpPr>
        <p:spPr>
          <a:xfrm>
            <a:off x="3597835" y="3783631"/>
            <a:ext cx="2277869" cy="3077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Lister les différents avis et proposer des questions de clarification à poser pour chacun d'eux</a:t>
            </a:r>
          </a:p>
        </p:txBody>
      </p:sp>
      <p:grpSp>
        <p:nvGrpSpPr>
          <p:cNvPr id="16" name="Group 15" descr="Microsoft Teams logo">
            <a:extLst>
              <a:ext uri="{FF2B5EF4-FFF2-40B4-BE49-F238E27FC236}">
                <a16:creationId xmlns:a16="http://schemas.microsoft.com/office/drawing/2014/main" id="{EFE33B63-1315-F3E3-E0DB-AD2D29029741}"/>
              </a:ext>
              <a:ext uri="{C183D7F6-B498-43B3-948B-1728B52AA6E4}">
                <adec:decorative xmlns:adec="http://schemas.microsoft.com/office/drawing/2017/decorative" val="0"/>
              </a:ext>
            </a:extLst>
          </p:cNvPr>
          <p:cNvGrpSpPr>
            <a:grpSpLocks/>
          </p:cNvGrpSpPr>
          <p:nvPr/>
        </p:nvGrpSpPr>
        <p:grpSpPr>
          <a:xfrm>
            <a:off x="3495682" y="4335415"/>
            <a:ext cx="346134" cy="346134"/>
            <a:chOff x="4236994" y="8381781"/>
            <a:chExt cx="534543" cy="534543"/>
          </a:xfrm>
        </p:grpSpPr>
        <p:sp>
          <p:nvSpPr>
            <p:cNvPr id="17" name="Rounded Rectangle 46">
              <a:extLst>
                <a:ext uri="{FF2B5EF4-FFF2-40B4-BE49-F238E27FC236}">
                  <a16:creationId xmlns:a16="http://schemas.microsoft.com/office/drawing/2014/main" id="{609F818B-8BB0-6926-E6AE-FE7CCEB5DBC1}"/>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8" name="Picture 6" descr="Microsoft Teams Logo, symbol, meaning, history, PNG">
              <a:hlinkClick r:id="rId7"/>
              <a:extLst>
                <a:ext uri="{FF2B5EF4-FFF2-40B4-BE49-F238E27FC236}">
                  <a16:creationId xmlns:a16="http://schemas.microsoft.com/office/drawing/2014/main" id="{D03ED79A-6760-52AF-D817-3276608C915B}"/>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pic>
        <p:nvPicPr>
          <p:cNvPr id="132" name="Graphic 131" descr="Icon of a target with a pen on the side">
            <a:extLst>
              <a:ext uri="{FF2B5EF4-FFF2-40B4-BE49-F238E27FC236}">
                <a16:creationId xmlns:a16="http://schemas.microsoft.com/office/drawing/2014/main" id="{0BDBD6E4-FAAC-84FA-34FB-565EA7BE6D1A}"/>
              </a:ext>
            </a:extLst>
          </p:cNvPr>
          <p:cNvPicPr>
            <a:picLocks/>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301410" y="3464038"/>
            <a:ext cx="228600" cy="228600"/>
          </a:xfrm>
          <a:prstGeom prst="rect">
            <a:avLst/>
          </a:prstGeom>
        </p:spPr>
      </p:pic>
      <p:sp>
        <p:nvSpPr>
          <p:cNvPr id="85" name="TextBox 84">
            <a:extLst>
              <a:ext uri="{FF2B5EF4-FFF2-40B4-BE49-F238E27FC236}">
                <a16:creationId xmlns:a16="http://schemas.microsoft.com/office/drawing/2014/main" id="{7B568536-2A0F-6E4B-CDEE-E287D3F5C625}"/>
              </a:ext>
              <a:ext uri="{C183D7F6-B498-43B3-948B-1728B52AA6E4}">
                <adec:decorative xmlns:adec="http://schemas.microsoft.com/office/drawing/2017/decorative" val="0"/>
              </a:ext>
            </a:extLst>
          </p:cNvPr>
          <p:cNvSpPr txBox="1"/>
          <p:nvPr/>
        </p:nvSpPr>
        <p:spPr>
          <a:xfrm>
            <a:off x="6571603" y="3493699"/>
            <a:ext cx="171681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Décisions prises</a:t>
            </a:r>
          </a:p>
        </p:txBody>
      </p:sp>
      <p:sp>
        <p:nvSpPr>
          <p:cNvPr id="86" name="TextBox 85">
            <a:extLst>
              <a:ext uri="{FF2B5EF4-FFF2-40B4-BE49-F238E27FC236}">
                <a16:creationId xmlns:a16="http://schemas.microsoft.com/office/drawing/2014/main" id="{5CCD96B5-5AB1-FC83-6325-74EE49611383}"/>
              </a:ext>
              <a:ext uri="{C183D7F6-B498-43B3-948B-1728B52AA6E4}">
                <adec:decorative xmlns:adec="http://schemas.microsoft.com/office/drawing/2017/decorative" val="0"/>
              </a:ext>
            </a:extLst>
          </p:cNvPr>
          <p:cNvSpPr txBox="1"/>
          <p:nvPr/>
        </p:nvSpPr>
        <p:spPr>
          <a:xfrm>
            <a:off x="6306478" y="3783631"/>
            <a:ext cx="2277869" cy="3077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L'équipe est-elle parvenue à un consensus sur une décision, et si oui, lequel ?</a:t>
            </a:r>
          </a:p>
        </p:txBody>
      </p:sp>
      <p:grpSp>
        <p:nvGrpSpPr>
          <p:cNvPr id="19" name="Group 18" descr="Microsoft Teams logo">
            <a:extLst>
              <a:ext uri="{FF2B5EF4-FFF2-40B4-BE49-F238E27FC236}">
                <a16:creationId xmlns:a16="http://schemas.microsoft.com/office/drawing/2014/main" id="{64871B21-D8EE-5FEB-C1B6-7958A2389E35}"/>
              </a:ext>
              <a:ext uri="{C183D7F6-B498-43B3-948B-1728B52AA6E4}">
                <adec:decorative xmlns:adec="http://schemas.microsoft.com/office/drawing/2017/decorative" val="0"/>
              </a:ext>
            </a:extLst>
          </p:cNvPr>
          <p:cNvGrpSpPr>
            <a:grpSpLocks/>
          </p:cNvGrpSpPr>
          <p:nvPr/>
        </p:nvGrpSpPr>
        <p:grpSpPr>
          <a:xfrm>
            <a:off x="6204325" y="4335415"/>
            <a:ext cx="346134" cy="346134"/>
            <a:chOff x="4236994" y="8381781"/>
            <a:chExt cx="534543" cy="534543"/>
          </a:xfrm>
        </p:grpSpPr>
        <p:sp>
          <p:nvSpPr>
            <p:cNvPr id="20" name="Rounded Rectangle 46">
              <a:extLst>
                <a:ext uri="{FF2B5EF4-FFF2-40B4-BE49-F238E27FC236}">
                  <a16:creationId xmlns:a16="http://schemas.microsoft.com/office/drawing/2014/main" id="{5BD4BFFF-06C9-FC07-2AC7-75D0AE75A88F}"/>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21" name="Picture 6" descr="Microsoft Teams Logo, symbol, meaning, history, PNG">
              <a:hlinkClick r:id="rId7"/>
              <a:extLst>
                <a:ext uri="{FF2B5EF4-FFF2-40B4-BE49-F238E27FC236}">
                  <a16:creationId xmlns:a16="http://schemas.microsoft.com/office/drawing/2014/main" id="{D818E1BC-F373-121C-6657-E8B2AE801FBD}"/>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pic>
        <p:nvPicPr>
          <p:cNvPr id="134" name="Graphic 133" descr="Icon of a tablet with a stylus pen writing on it">
            <a:extLst>
              <a:ext uri="{FF2B5EF4-FFF2-40B4-BE49-F238E27FC236}">
                <a16:creationId xmlns:a16="http://schemas.microsoft.com/office/drawing/2014/main" id="{D3699BE2-8EF8-CEF8-54E5-B8CB51BC10D0}"/>
              </a:ext>
            </a:extLst>
          </p:cNvPr>
          <p:cNvPicPr>
            <a:picLocks/>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9010053" y="3464038"/>
            <a:ext cx="228600" cy="228600"/>
          </a:xfrm>
          <a:prstGeom prst="rect">
            <a:avLst/>
          </a:prstGeom>
        </p:spPr>
      </p:pic>
      <p:sp>
        <p:nvSpPr>
          <p:cNvPr id="91" name="TextBox 90">
            <a:extLst>
              <a:ext uri="{FF2B5EF4-FFF2-40B4-BE49-F238E27FC236}">
                <a16:creationId xmlns:a16="http://schemas.microsoft.com/office/drawing/2014/main" id="{E3131B2A-90DB-8B8B-4D0C-0FD59638A4A9}"/>
              </a:ext>
              <a:ext uri="{C183D7F6-B498-43B3-948B-1728B52AA6E4}">
                <adec:decorative xmlns:adec="http://schemas.microsoft.com/office/drawing/2017/decorative" val="0"/>
              </a:ext>
            </a:extLst>
          </p:cNvPr>
          <p:cNvSpPr txBox="1"/>
          <p:nvPr/>
        </p:nvSpPr>
        <p:spPr>
          <a:xfrm>
            <a:off x="9280246" y="3493699"/>
            <a:ext cx="783869"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Se préparer</a:t>
            </a:r>
          </a:p>
        </p:txBody>
      </p:sp>
      <p:sp>
        <p:nvSpPr>
          <p:cNvPr id="92" name="TextBox 91">
            <a:extLst>
              <a:ext uri="{FF2B5EF4-FFF2-40B4-BE49-F238E27FC236}">
                <a16:creationId xmlns:a16="http://schemas.microsoft.com/office/drawing/2014/main" id="{B6C7A10C-7AA1-198F-3FDC-B04C5E4E8C60}"/>
              </a:ext>
              <a:ext uri="{C183D7F6-B498-43B3-948B-1728B52AA6E4}">
                <adec:decorative xmlns:adec="http://schemas.microsoft.com/office/drawing/2017/decorative" val="0"/>
              </a:ext>
            </a:extLst>
          </p:cNvPr>
          <p:cNvSpPr txBox="1"/>
          <p:nvPr/>
        </p:nvSpPr>
        <p:spPr>
          <a:xfrm>
            <a:off x="9015121" y="3745273"/>
            <a:ext cx="2427375" cy="615553"/>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Quels sont les objectifs et les sujets de la réunion ? Formater chaque section en mettant en caractères gras l’en-tête et les noms</a:t>
            </a:r>
          </a:p>
        </p:txBody>
      </p:sp>
      <p:grpSp>
        <p:nvGrpSpPr>
          <p:cNvPr id="40" name="Group 39" descr="Microsoft Teams logo">
            <a:extLst>
              <a:ext uri="{FF2B5EF4-FFF2-40B4-BE49-F238E27FC236}">
                <a16:creationId xmlns:a16="http://schemas.microsoft.com/office/drawing/2014/main" id="{847796C1-FEE4-A87B-3F1D-4D6E452BD5A2}"/>
              </a:ext>
              <a:ext uri="{C183D7F6-B498-43B3-948B-1728B52AA6E4}">
                <adec:decorative xmlns:adec="http://schemas.microsoft.com/office/drawing/2017/decorative" val="0"/>
              </a:ext>
            </a:extLst>
          </p:cNvPr>
          <p:cNvGrpSpPr>
            <a:grpSpLocks/>
          </p:cNvGrpSpPr>
          <p:nvPr/>
        </p:nvGrpSpPr>
        <p:grpSpPr>
          <a:xfrm>
            <a:off x="8912968" y="4379805"/>
            <a:ext cx="346134" cy="346134"/>
            <a:chOff x="4236994" y="8381781"/>
            <a:chExt cx="534543" cy="534543"/>
          </a:xfrm>
        </p:grpSpPr>
        <p:sp>
          <p:nvSpPr>
            <p:cNvPr id="41" name="Rounded Rectangle 46">
              <a:extLst>
                <a:ext uri="{FF2B5EF4-FFF2-40B4-BE49-F238E27FC236}">
                  <a16:creationId xmlns:a16="http://schemas.microsoft.com/office/drawing/2014/main" id="{F04D8506-4178-29C0-D193-A0E050D0E0A7}"/>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42" name="Picture 6" descr="Microsoft Teams Logo, symbol, meaning, history, PNG">
              <a:hlinkClick r:id="rId7"/>
              <a:extLst>
                <a:ext uri="{FF2B5EF4-FFF2-40B4-BE49-F238E27FC236}">
                  <a16:creationId xmlns:a16="http://schemas.microsoft.com/office/drawing/2014/main" id="{8C93FC35-4CF4-7A9B-21F9-6443449B95B3}"/>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pic>
        <p:nvPicPr>
          <p:cNvPr id="138" name="Graphic 137" descr="Icon of a check mark inside a box">
            <a:extLst>
              <a:ext uri="{FF2B5EF4-FFF2-40B4-BE49-F238E27FC236}">
                <a16:creationId xmlns:a16="http://schemas.microsoft.com/office/drawing/2014/main" id="{5FD83718-A281-B40C-82AE-D79FD79208EB}"/>
              </a:ext>
            </a:extLst>
          </p:cNvPr>
          <p:cNvPicPr>
            <a:picLocks/>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884124" y="5076144"/>
            <a:ext cx="228600" cy="228600"/>
          </a:xfrm>
          <a:prstGeom prst="rect">
            <a:avLst/>
          </a:prstGeom>
        </p:spPr>
      </p:pic>
      <p:sp>
        <p:nvSpPr>
          <p:cNvPr id="97" name="TextBox 96">
            <a:extLst>
              <a:ext uri="{FF2B5EF4-FFF2-40B4-BE49-F238E27FC236}">
                <a16:creationId xmlns:a16="http://schemas.microsoft.com/office/drawing/2014/main" id="{1732CE4A-00F3-206D-6DE1-C285406A062E}"/>
              </a:ext>
              <a:ext uri="{C183D7F6-B498-43B3-948B-1728B52AA6E4}">
                <adec:decorative xmlns:adec="http://schemas.microsoft.com/office/drawing/2017/decorative" val="0"/>
              </a:ext>
            </a:extLst>
          </p:cNvPr>
          <p:cNvSpPr txBox="1"/>
          <p:nvPr/>
        </p:nvSpPr>
        <p:spPr>
          <a:xfrm>
            <a:off x="1154317" y="5105806"/>
            <a:ext cx="1476366"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Dynamiser les réunions</a:t>
            </a:r>
          </a:p>
        </p:txBody>
      </p:sp>
      <p:sp>
        <p:nvSpPr>
          <p:cNvPr id="98" name="TextBox 97">
            <a:extLst>
              <a:ext uri="{FF2B5EF4-FFF2-40B4-BE49-F238E27FC236}">
                <a16:creationId xmlns:a16="http://schemas.microsoft.com/office/drawing/2014/main" id="{547F1887-2B45-7AE4-5B65-17B25A4E15F0}"/>
              </a:ext>
              <a:ext uri="{C183D7F6-B498-43B3-948B-1728B52AA6E4}">
                <adec:decorative xmlns:adec="http://schemas.microsoft.com/office/drawing/2017/decorative" val="0"/>
              </a:ext>
            </a:extLst>
          </p:cNvPr>
          <p:cNvSpPr txBox="1"/>
          <p:nvPr/>
        </p:nvSpPr>
        <p:spPr>
          <a:xfrm>
            <a:off x="889192" y="5348113"/>
            <a:ext cx="2277869" cy="461665"/>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Quelles questions le groupe peut-il poser pour générer davantage d'idées ou d'insights ? Limiter chaque question à 30-60 caractères</a:t>
            </a:r>
          </a:p>
        </p:txBody>
      </p:sp>
      <p:grpSp>
        <p:nvGrpSpPr>
          <p:cNvPr id="34" name="Group 33" descr="Microsoft Teams logo">
            <a:extLst>
              <a:ext uri="{FF2B5EF4-FFF2-40B4-BE49-F238E27FC236}">
                <a16:creationId xmlns:a16="http://schemas.microsoft.com/office/drawing/2014/main" id="{7B2CCC72-B9F7-3D11-BA6C-42DE15B78A85}"/>
              </a:ext>
              <a:ext uri="{C183D7F6-B498-43B3-948B-1728B52AA6E4}">
                <adec:decorative xmlns:adec="http://schemas.microsoft.com/office/drawing/2017/decorative" val="0"/>
              </a:ext>
            </a:extLst>
          </p:cNvPr>
          <p:cNvGrpSpPr>
            <a:grpSpLocks/>
          </p:cNvGrpSpPr>
          <p:nvPr/>
        </p:nvGrpSpPr>
        <p:grpSpPr>
          <a:xfrm>
            <a:off x="787039" y="5947521"/>
            <a:ext cx="346134" cy="346134"/>
            <a:chOff x="4236994" y="8381781"/>
            <a:chExt cx="534543" cy="534543"/>
          </a:xfrm>
        </p:grpSpPr>
        <p:sp>
          <p:nvSpPr>
            <p:cNvPr id="35" name="Rounded Rectangle 46">
              <a:extLst>
                <a:ext uri="{FF2B5EF4-FFF2-40B4-BE49-F238E27FC236}">
                  <a16:creationId xmlns:a16="http://schemas.microsoft.com/office/drawing/2014/main" id="{3B21A4E7-9A26-755E-4A77-898F75BB2734}"/>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6" name="Picture 6" descr="Microsoft Teams Logo, symbol, meaning, history, PNG">
              <a:hlinkClick r:id="rId7"/>
              <a:extLst>
                <a:ext uri="{FF2B5EF4-FFF2-40B4-BE49-F238E27FC236}">
                  <a16:creationId xmlns:a16="http://schemas.microsoft.com/office/drawing/2014/main" id="{72D4A099-E518-2A10-E931-DB5A748DCD69}"/>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pic>
        <p:nvPicPr>
          <p:cNvPr id="136" name="Graphic 135" descr="Icon of three people">
            <a:extLst>
              <a:ext uri="{FF2B5EF4-FFF2-40B4-BE49-F238E27FC236}">
                <a16:creationId xmlns:a16="http://schemas.microsoft.com/office/drawing/2014/main" id="{3B5AC9F1-DE21-F581-0A75-C06D850FB724}"/>
              </a:ext>
            </a:extLst>
          </p:cNvPr>
          <p:cNvPicPr>
            <a:picLocks/>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3592767" y="5076144"/>
            <a:ext cx="228600" cy="228600"/>
          </a:xfrm>
          <a:prstGeom prst="rect">
            <a:avLst/>
          </a:prstGeom>
        </p:spPr>
      </p:pic>
      <p:sp>
        <p:nvSpPr>
          <p:cNvPr id="103" name="TextBox 102">
            <a:extLst>
              <a:ext uri="{FF2B5EF4-FFF2-40B4-BE49-F238E27FC236}">
                <a16:creationId xmlns:a16="http://schemas.microsoft.com/office/drawing/2014/main" id="{0D344098-7DCF-C31D-48CE-5A0BC594C454}"/>
              </a:ext>
              <a:ext uri="{C183D7F6-B498-43B3-948B-1728B52AA6E4}">
                <adec:decorative xmlns:adec="http://schemas.microsoft.com/office/drawing/2017/decorative" val="0"/>
              </a:ext>
            </a:extLst>
          </p:cNvPr>
          <p:cNvSpPr txBox="1"/>
          <p:nvPr/>
        </p:nvSpPr>
        <p:spPr>
          <a:xfrm>
            <a:off x="3862959" y="5105806"/>
            <a:ext cx="1680591"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Résumer les réunions</a:t>
            </a:r>
          </a:p>
        </p:txBody>
      </p:sp>
      <p:sp>
        <p:nvSpPr>
          <p:cNvPr id="104" name="TextBox 103">
            <a:extLst>
              <a:ext uri="{FF2B5EF4-FFF2-40B4-BE49-F238E27FC236}">
                <a16:creationId xmlns:a16="http://schemas.microsoft.com/office/drawing/2014/main" id="{7AAA3CD3-AAE1-157F-A7F7-6A91F9D89973}"/>
              </a:ext>
              <a:ext uri="{C183D7F6-B498-43B3-948B-1728B52AA6E4}">
                <adec:decorative xmlns:adec="http://schemas.microsoft.com/office/drawing/2017/decorative" val="0"/>
              </a:ext>
            </a:extLst>
          </p:cNvPr>
          <p:cNvSpPr txBox="1"/>
          <p:nvPr/>
        </p:nvSpPr>
        <p:spPr>
          <a:xfrm>
            <a:off x="3597835" y="5395738"/>
            <a:ext cx="2131994" cy="153888"/>
          </a:xfrm>
          <a:prstGeom prst="rect">
            <a:avLst/>
          </a:prstGeom>
          <a:noFill/>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Récapituler les points abordés</a:t>
            </a:r>
          </a:p>
        </p:txBody>
      </p:sp>
      <p:grpSp>
        <p:nvGrpSpPr>
          <p:cNvPr id="37" name="Group 36" descr="Microsoft Teams logo">
            <a:extLst>
              <a:ext uri="{FF2B5EF4-FFF2-40B4-BE49-F238E27FC236}">
                <a16:creationId xmlns:a16="http://schemas.microsoft.com/office/drawing/2014/main" id="{FEC94912-6E7F-4CE9-7771-2AD39A682FD8}"/>
              </a:ext>
              <a:ext uri="{C183D7F6-B498-43B3-948B-1728B52AA6E4}">
                <adec:decorative xmlns:adec="http://schemas.microsoft.com/office/drawing/2017/decorative" val="0"/>
              </a:ext>
            </a:extLst>
          </p:cNvPr>
          <p:cNvGrpSpPr>
            <a:grpSpLocks/>
          </p:cNvGrpSpPr>
          <p:nvPr/>
        </p:nvGrpSpPr>
        <p:grpSpPr>
          <a:xfrm>
            <a:off x="3495682" y="5947521"/>
            <a:ext cx="346134" cy="346134"/>
            <a:chOff x="4236994" y="8381781"/>
            <a:chExt cx="534543" cy="534543"/>
          </a:xfrm>
        </p:grpSpPr>
        <p:sp>
          <p:nvSpPr>
            <p:cNvPr id="38" name="Rounded Rectangle 46">
              <a:extLst>
                <a:ext uri="{FF2B5EF4-FFF2-40B4-BE49-F238E27FC236}">
                  <a16:creationId xmlns:a16="http://schemas.microsoft.com/office/drawing/2014/main" id="{568AADFD-4C84-D3EC-6DE7-2FBFD7ADC5A3}"/>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9" name="Picture 6" descr="Microsoft Teams Logo, symbol, meaning, history, PNG">
              <a:hlinkClick r:id="rId7"/>
              <a:extLst>
                <a:ext uri="{FF2B5EF4-FFF2-40B4-BE49-F238E27FC236}">
                  <a16:creationId xmlns:a16="http://schemas.microsoft.com/office/drawing/2014/main" id="{619D39DE-3B1F-EBAE-CA9E-9ABFE5CC2B4A}"/>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840569436"/>
      </p:ext>
    </p:extLst>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6">
            <a:extLst>
              <a:ext uri="{FF2B5EF4-FFF2-40B4-BE49-F238E27FC236}">
                <a16:creationId xmlns:a16="http://schemas.microsoft.com/office/drawing/2014/main" id="{564477E2-AACC-0DAD-712D-D58FBF32AC6F}"/>
              </a:ext>
              <a:ext uri="{C183D7F6-B498-43B3-948B-1728B52AA6E4}">
                <adec:decorative xmlns:adec="http://schemas.microsoft.com/office/drawing/2017/decorative" val="1"/>
              </a:ext>
            </a:extLst>
          </p:cNvPr>
          <p:cNvSpPr/>
          <p:nvPr/>
        </p:nvSpPr>
        <p:spPr bwMode="auto">
          <a:xfrm>
            <a:off x="584200" y="1528200"/>
            <a:ext cx="11025758" cy="5009833"/>
          </a:xfrm>
          <a:prstGeom prst="roundRect">
            <a:avLst>
              <a:gd name="adj" fmla="val 4396"/>
            </a:avLst>
          </a:prstGeom>
          <a:noFill/>
          <a:ln w="9525">
            <a:gradFill>
              <a:gsLst>
                <a:gs pos="37000">
                  <a:srgbClr val="464FEB"/>
                </a:gs>
                <a:gs pos="69000">
                  <a:srgbClr val="47CFFA"/>
                </a:gs>
                <a:gs pos="91000">
                  <a:srgbClr val="B47CF8"/>
                </a:gs>
              </a:gsLst>
              <a:lin ang="3600000" scaled="0"/>
            </a:gra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1" name="TextBox 10">
            <a:extLst>
              <a:ext uri="{FF2B5EF4-FFF2-40B4-BE49-F238E27FC236}">
                <a16:creationId xmlns:a16="http://schemas.microsoft.com/office/drawing/2014/main" id="{BE47405C-0D28-1782-DDF9-A9B30148FCF5}"/>
              </a:ext>
              <a:ext uri="{C183D7F6-B498-43B3-948B-1728B52AA6E4}">
                <adec:decorative xmlns:adec="http://schemas.microsoft.com/office/drawing/2017/decorative" val="1"/>
              </a:ext>
            </a:extLst>
          </p:cNvPr>
          <p:cNvSpPr txBox="1">
            <a:spLocks/>
          </p:cNvSpPr>
          <p:nvPr/>
        </p:nvSpPr>
        <p:spPr>
          <a:xfrm>
            <a:off x="4903172" y="1624187"/>
            <a:ext cx="6592827" cy="4817858"/>
          </a:xfrm>
          <a:prstGeom prst="roundRect">
            <a:avLst>
              <a:gd name="adj" fmla="val 3190"/>
            </a:avLst>
          </a:prstGeom>
          <a:solidFill>
            <a:schemeClr val="bg1">
              <a:alpha val="46000"/>
            </a:schemeClr>
          </a:solidFill>
          <a:ln w="25400">
            <a:noFill/>
          </a:ln>
          <a:effectLst>
            <a:outerShdw blurRad="63500" algn="ctr" rotWithShape="0">
              <a:schemeClr val="tx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91440" numCol="1" spcCol="0" rtlCol="0" fromWordArt="0" anchor="t" anchorCtr="0" forceAA="0" compatLnSpc="1">
            <a:prstTxWarp prst="textNoShape">
              <a:avLst/>
            </a:prstTxWarp>
            <a:noAutofit/>
          </a:bodyPr>
          <a:lstStyle>
            <a:defPPr>
              <a:defRPr lang="en-US"/>
            </a:defPPr>
            <a:lvl1pPr fontAlgn="base">
              <a:spcBef>
                <a:spcPts val="0"/>
              </a:spcBef>
              <a:spcAft>
                <a:spcPts val="1200"/>
              </a:spcAft>
              <a:defRPr sz="1000">
                <a:ln w="3175">
                  <a:noFill/>
                </a:ln>
                <a:solidFill>
                  <a:schemeClr val="tx1"/>
                </a:solidFill>
                <a:cs typeface="Segoe UI"/>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100000"/>
              </a:lnSpc>
              <a:spcBef>
                <a:spcPts val="0"/>
              </a:spcBef>
              <a:spcAft>
                <a:spcPts val="1200"/>
              </a:spcAft>
              <a:buClrTx/>
              <a:buSzTx/>
              <a:buFontTx/>
              <a:buNone/>
              <a:tabLst/>
              <a:defRPr/>
            </a:pPr>
            <a:endParaRPr kumimoji="0" lang="en-US" sz="1000" b="0" i="0" u="none" strike="noStrike" kern="1200" cap="none" spc="0" normalizeH="0" baseline="0" noProof="0">
              <a:ln w="3175">
                <a:noFill/>
              </a:ln>
              <a:solidFill>
                <a:prstClr val="black"/>
              </a:solidFill>
              <a:effectLst/>
              <a:uLnTx/>
              <a:uFillTx/>
              <a:latin typeface="Segoe UI"/>
              <a:ea typeface="+mn-ea"/>
              <a:cs typeface="Segoe UI"/>
            </a:endParaRPr>
          </a:p>
        </p:txBody>
      </p:sp>
      <p:sp>
        <p:nvSpPr>
          <p:cNvPr id="2" name="Title 1">
            <a:extLst>
              <a:ext uri="{FF2B5EF4-FFF2-40B4-BE49-F238E27FC236}">
                <a16:creationId xmlns:a16="http://schemas.microsoft.com/office/drawing/2014/main" id="{ED7E62A7-F191-E6B4-752E-A27FC1B863CF}"/>
              </a:ext>
            </a:extLst>
          </p:cNvPr>
          <p:cNvSpPr>
            <a:spLocks noGrp="1"/>
          </p:cNvSpPr>
          <p:nvPr>
            <p:ph type="title"/>
          </p:nvPr>
        </p:nvSpPr>
        <p:spPr>
          <a:xfrm>
            <a:off x="588263" y="457200"/>
            <a:ext cx="11018520" cy="861774"/>
          </a:xfrm>
        </p:spPr>
        <p:txBody>
          <a:bodyPr>
            <a:noAutofit/>
          </a:bodyPr>
          <a:lstStyle/>
          <a:p>
            <a:r>
              <a:rPr lang="fr-FR">
                <a:gradFill flip="none" rotWithShape="1">
                  <a:gsLst>
                    <a:gs pos="50000">
                      <a:srgbClr val="8661C5"/>
                    </a:gs>
                    <a:gs pos="0">
                      <a:srgbClr val="3E76D4"/>
                    </a:gs>
                    <a:gs pos="100000">
                      <a:srgbClr val="C73ECC"/>
                    </a:gs>
                  </a:gsLst>
                  <a:lin ang="2700000" scaled="1"/>
                  <a:tileRect/>
                </a:gradFill>
                <a:cs typeface="+mn-cs"/>
              </a:rPr>
              <a:t>Utilisation : Copilot dans Microsoft 365 Chat</a:t>
            </a:r>
            <a:br>
              <a:rPr lang="fr-FR">
                <a:gradFill flip="none" rotWithShape="1">
                  <a:gsLst>
                    <a:gs pos="50000">
                      <a:srgbClr val="8661C5"/>
                    </a:gs>
                    <a:gs pos="0">
                      <a:srgbClr val="3E76D4"/>
                    </a:gs>
                    <a:gs pos="100000">
                      <a:srgbClr val="C73ECC"/>
                    </a:gs>
                  </a:gsLst>
                  <a:lin ang="2700000" scaled="1"/>
                  <a:tileRect/>
                </a:gradFill>
                <a:cs typeface="+mn-cs"/>
              </a:rPr>
            </a:br>
            <a:r>
              <a:rPr lang="fr-FR" sz="1800">
                <a:cs typeface="Segoe UI Semilight"/>
              </a:rPr>
              <a:t>Notez que les invites affichées peuvent varier</a:t>
            </a:r>
          </a:p>
        </p:txBody>
      </p:sp>
      <p:grpSp>
        <p:nvGrpSpPr>
          <p:cNvPr id="13" name="Group 12" descr="Microsoft 365 Chat logo">
            <a:extLst>
              <a:ext uri="{FF2B5EF4-FFF2-40B4-BE49-F238E27FC236}">
                <a16:creationId xmlns:a16="http://schemas.microsoft.com/office/drawing/2014/main" id="{D3B3A73C-0D94-7936-CAAD-10E78E9604D3}"/>
              </a:ext>
              <a:ext uri="{C183D7F6-B498-43B3-948B-1728B52AA6E4}">
                <adec:decorative xmlns:adec="http://schemas.microsoft.com/office/drawing/2017/decorative" val="0"/>
              </a:ext>
            </a:extLst>
          </p:cNvPr>
          <p:cNvGrpSpPr/>
          <p:nvPr/>
        </p:nvGrpSpPr>
        <p:grpSpPr>
          <a:xfrm>
            <a:off x="8674560" y="457200"/>
            <a:ext cx="534543" cy="534543"/>
            <a:chOff x="2642085" y="8381781"/>
            <a:chExt cx="534543" cy="534543"/>
          </a:xfrm>
        </p:grpSpPr>
        <p:sp>
          <p:nvSpPr>
            <p:cNvPr id="14" name="Rounded Rectangle 46">
              <a:extLst>
                <a:ext uri="{FF2B5EF4-FFF2-40B4-BE49-F238E27FC236}">
                  <a16:creationId xmlns:a16="http://schemas.microsoft.com/office/drawing/2014/main" id="{9AF64ABF-A78A-4E71-3C82-DBBB7A992634}"/>
                </a:ext>
              </a:extLst>
            </p:cNvPr>
            <p:cNvSpPr/>
            <p:nvPr/>
          </p:nvSpPr>
          <p:spPr bwMode="auto">
            <a:xfrm>
              <a:off x="2642085"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5" name="Picture 2" descr="Zip Co logo SVG free download, id: 101874 - Brandlogos.net">
              <a:hlinkClick r:id="rId3"/>
              <a:extLst>
                <a:ext uri="{FF2B5EF4-FFF2-40B4-BE49-F238E27FC236}">
                  <a16:creationId xmlns:a16="http://schemas.microsoft.com/office/drawing/2014/main" id="{AFE765C4-8D22-6F0C-9B08-6A8A846C059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67874" y="8520465"/>
              <a:ext cx="282965" cy="257174"/>
            </a:xfrm>
            <a:prstGeom prst="rect">
              <a:avLst/>
            </a:prstGeom>
            <a:noFill/>
            <a:extLst>
              <a:ext uri="{909E8E84-426E-40DD-AFC4-6F175D3DCCD1}">
                <a14:hiddenFill xmlns:a14="http://schemas.microsoft.com/office/drawing/2010/main">
                  <a:solidFill>
                    <a:srgbClr val="FFFFFF"/>
                  </a:solidFill>
                </a14:hiddenFill>
              </a:ext>
            </a:extLst>
          </p:spPr>
        </p:pic>
      </p:grpSp>
      <p:pic>
        <p:nvPicPr>
          <p:cNvPr id="9" name="Picture 2" descr="Microsoft Copilot logo">
            <a:extLst>
              <a:ext uri="{FF2B5EF4-FFF2-40B4-BE49-F238E27FC236}">
                <a16:creationId xmlns:a16="http://schemas.microsoft.com/office/drawing/2014/main" id="{E6701FE3-409A-3EF7-D0E6-AE33E0E0BD6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0B71111-1115-F2C7-1C56-8F858B42CD34}"/>
              </a:ext>
            </a:extLst>
          </p:cNvPr>
          <p:cNvSpPr txBox="1">
            <a:spLocks/>
          </p:cNvSpPr>
          <p:nvPr/>
        </p:nvSpPr>
        <p:spPr>
          <a:xfrm>
            <a:off x="685798" y="1624187"/>
            <a:ext cx="4130042" cy="4817858"/>
          </a:xfrm>
          <a:prstGeom prst="roundRect">
            <a:avLst>
              <a:gd name="adj" fmla="val 3392"/>
            </a:avLst>
          </a:prstGeom>
          <a:solidFill>
            <a:schemeClr val="accent1">
              <a:lumMod val="20000"/>
              <a:lumOff val="80000"/>
            </a:schemeClr>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ts val="600"/>
              </a:spcBef>
              <a:spcAft>
                <a:spcPts val="0"/>
              </a:spcAft>
              <a:buClrTx/>
              <a:buSzTx/>
              <a:buFontTx/>
              <a:buNone/>
              <a:tabLst/>
              <a:defRPr/>
            </a:pPr>
            <a:r>
              <a:rPr kumimoji="0" lang="fr-FR" sz="1200" b="1" i="0" u="none" strike="noStrike" cap="none" normalizeH="0" baseline="0" noProof="0">
                <a:ln>
                  <a:noFill/>
                </a:ln>
                <a:solidFill>
                  <a:prstClr val="black"/>
                </a:solidFill>
                <a:effectLst/>
                <a:uLnTx/>
                <a:uFillTx/>
                <a:latin typeface="Segoe UI Semibold"/>
                <a:ea typeface="+mn-ea"/>
                <a:cs typeface="Times New Roman"/>
              </a:rPr>
              <a:t>Votre assistant IA pour les recherches et les synthèses</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Rechercher des informations importantes dans l'ensemble de l'entreprise</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Rattraper ou résumer le contenu d'une source ou d'un canal spécifique, par exemple une personne, une conversation Teams ou une réunion</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Obtenir des mises à jour sur un projet</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Faire référence à trois éléments maximum issus de fichiers, de réunions, de personnes et d'e-mails.</a:t>
            </a:r>
          </a:p>
          <a:p>
            <a:pPr marL="0" marR="0" lvl="0" indent="0" algn="l" defTabSz="932472" rtl="0" eaLnBrk="1" fontAlgn="base" latinLnBrk="0" hangingPunct="1">
              <a:lnSpc>
                <a:spcPct val="100000"/>
              </a:lnSpc>
              <a:spcBef>
                <a:spcPts val="600"/>
              </a:spcBef>
              <a:spcAft>
                <a:spcPts val="0"/>
              </a:spcAft>
              <a:buClrTx/>
              <a:buSzTx/>
              <a:buFontTx/>
              <a:buNone/>
              <a:tabLst/>
              <a:defRPr/>
            </a:pPr>
            <a:r>
              <a:rPr kumimoji="0" lang="fr-FR" sz="1200" b="1" i="0" u="none" strike="noStrike" cap="none" normalizeH="0" baseline="0" noProof="0">
                <a:ln>
                  <a:noFill/>
                </a:ln>
                <a:solidFill>
                  <a:prstClr val="black"/>
                </a:solidFill>
                <a:effectLst/>
                <a:uLnTx/>
                <a:uFillTx/>
                <a:latin typeface="Segoe UI Semibold"/>
                <a:ea typeface="+mn-ea"/>
                <a:cs typeface="Times New Roman"/>
              </a:rPr>
              <a:t>Utiliser le volet de conversation Copilot pour</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Poser des questions sur le contenu Microsoft Graph</a:t>
            </a:r>
          </a:p>
          <a:p>
            <a:pPr marL="457200" marR="0" lvl="1" indent="-144463" algn="l" defTabSz="914400" rtl="0" eaLnBrk="1" fontAlgn="auto" latinLnBrk="0" hangingPunct="1">
              <a:lnSpc>
                <a:spcPct val="100000"/>
              </a:lnSpc>
              <a:spcBef>
                <a:spcPts val="400"/>
              </a:spcBef>
              <a:spcAft>
                <a:spcPts val="0"/>
              </a:spcAft>
              <a:buClrTx/>
              <a:buSzTx/>
              <a:buFont typeface="Segoe UI" panose="020B0502040204020203" pitchFamily="34" charset="0"/>
              <a:buChar char="–"/>
              <a:tabLst/>
              <a:defRPr/>
            </a:pPr>
            <a:r>
              <a:rPr kumimoji="0" lang="fr-FR" sz="1000" b="0" i="0" u="none" strike="noStrike" cap="none" normalizeH="0" baseline="0" noProof="0">
                <a:ln>
                  <a:noFill/>
                </a:ln>
                <a:solidFill>
                  <a:prstClr val="black"/>
                </a:solidFill>
                <a:effectLst/>
                <a:uLnTx/>
                <a:uFillTx/>
                <a:latin typeface="Segoe UI"/>
                <a:ea typeface="+mn-ea"/>
                <a:cs typeface="Times New Roman"/>
              </a:rPr>
              <a:t>Faire référence à trois éléments maximum</a:t>
            </a:r>
          </a:p>
          <a:p>
            <a:pPr marL="457200" marR="0" lvl="1" indent="-144463" algn="l" defTabSz="914400" rtl="0" eaLnBrk="1" fontAlgn="auto" latinLnBrk="0" hangingPunct="1">
              <a:lnSpc>
                <a:spcPct val="100000"/>
              </a:lnSpc>
              <a:spcBef>
                <a:spcPts val="400"/>
              </a:spcBef>
              <a:spcAft>
                <a:spcPts val="0"/>
              </a:spcAft>
              <a:buClrTx/>
              <a:buSzTx/>
              <a:buFont typeface="Segoe UI" panose="020B0502040204020203" pitchFamily="34" charset="0"/>
              <a:buChar char="–"/>
              <a:tabLst/>
              <a:defRPr/>
            </a:pPr>
            <a:r>
              <a:rPr kumimoji="0" lang="fr-FR" sz="1000" b="0" i="0" u="none" strike="noStrike" cap="none" normalizeH="0" baseline="0" noProof="0">
                <a:ln>
                  <a:noFill/>
                </a:ln>
                <a:solidFill>
                  <a:prstClr val="black"/>
                </a:solidFill>
                <a:effectLst/>
                <a:uLnTx/>
                <a:uFillTx/>
                <a:latin typeface="Segoe UI"/>
                <a:ea typeface="+mn-ea"/>
                <a:cs typeface="Times New Roman"/>
              </a:rPr>
              <a:t>Faire référence à des fichiers Word, PowerPoint, Excel, PDF</a:t>
            </a:r>
          </a:p>
          <a:p>
            <a:pPr marL="457200" marR="0" lvl="1" indent="-144463" algn="l" defTabSz="914400" rtl="0" eaLnBrk="1" fontAlgn="auto" latinLnBrk="0" hangingPunct="1">
              <a:lnSpc>
                <a:spcPct val="100000"/>
              </a:lnSpc>
              <a:spcBef>
                <a:spcPts val="400"/>
              </a:spcBef>
              <a:spcAft>
                <a:spcPts val="0"/>
              </a:spcAft>
              <a:buClrTx/>
              <a:buSzTx/>
              <a:buFont typeface="Segoe UI" panose="020B0502040204020203" pitchFamily="34" charset="0"/>
              <a:buChar char="–"/>
              <a:tabLst/>
              <a:defRPr/>
            </a:pPr>
            <a:r>
              <a:rPr kumimoji="0" lang="fr-FR" sz="1000" b="0" i="0" u="none" strike="noStrike" cap="none" normalizeH="0" baseline="0" noProof="0">
                <a:ln>
                  <a:noFill/>
                </a:ln>
                <a:solidFill>
                  <a:prstClr val="black"/>
                </a:solidFill>
                <a:effectLst/>
                <a:uLnTx/>
                <a:uFillTx/>
                <a:latin typeface="Segoe UI"/>
                <a:ea typeface="+mn-ea"/>
                <a:cs typeface="Times New Roman"/>
              </a:rPr>
              <a:t>Faire référence à des réunions, des personnes et des e-mails</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Poser des questions générales à Copilot</a:t>
            </a:r>
          </a:p>
        </p:txBody>
      </p:sp>
      <p:pic>
        <p:nvPicPr>
          <p:cNvPr id="4" name="Picture 3" descr="Screenshot of Microsoft 365 Copilot Chat">
            <a:extLst>
              <a:ext uri="{FF2B5EF4-FFF2-40B4-BE49-F238E27FC236}">
                <a16:creationId xmlns:a16="http://schemas.microsoft.com/office/drawing/2014/main" id="{D01BB0FA-0508-59D6-8480-854C187AE4AC}"/>
              </a:ext>
            </a:extLst>
          </p:cNvPr>
          <p:cNvPicPr>
            <a:picLocks noChangeAspect="1"/>
          </p:cNvPicPr>
          <p:nvPr/>
        </p:nvPicPr>
        <p:blipFill>
          <a:blip r:embed="rId6"/>
          <a:stretch>
            <a:fillRect/>
          </a:stretch>
        </p:blipFill>
        <p:spPr>
          <a:xfrm>
            <a:off x="5062855" y="1744032"/>
            <a:ext cx="4702645" cy="4558344"/>
          </a:xfrm>
          <a:prstGeom prst="roundRect">
            <a:avLst>
              <a:gd name="adj" fmla="val 2832"/>
            </a:avLst>
          </a:prstGeom>
          <a:ln w="6350">
            <a:solidFill>
              <a:schemeClr val="bg1">
                <a:lumMod val="75000"/>
              </a:schemeClr>
            </a:solidFill>
          </a:ln>
        </p:spPr>
      </p:pic>
      <p:sp>
        <p:nvSpPr>
          <p:cNvPr id="7" name="Rectangle: Rounded Corners 6" descr="Emphasis on View Prompts at the bottom right of the screenshot">
            <a:extLst>
              <a:ext uri="{FF2B5EF4-FFF2-40B4-BE49-F238E27FC236}">
                <a16:creationId xmlns:a16="http://schemas.microsoft.com/office/drawing/2014/main" id="{1D172541-A969-53D0-EB23-745B437E284A}"/>
              </a:ext>
              <a:ext uri="{C183D7F6-B498-43B3-948B-1728B52AA6E4}">
                <adec:decorative xmlns:adec="http://schemas.microsoft.com/office/drawing/2017/decorative" val="0"/>
              </a:ext>
            </a:extLst>
          </p:cNvPr>
          <p:cNvSpPr/>
          <p:nvPr/>
        </p:nvSpPr>
        <p:spPr bwMode="auto">
          <a:xfrm>
            <a:off x="8728546" y="5701419"/>
            <a:ext cx="961115" cy="296762"/>
          </a:xfrm>
          <a:prstGeom prst="roundRect">
            <a:avLst/>
          </a:prstGeom>
          <a:noFill/>
          <a:ln w="2857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12" name="TextBox 11">
            <a:extLst>
              <a:ext uri="{FF2B5EF4-FFF2-40B4-BE49-F238E27FC236}">
                <a16:creationId xmlns:a16="http://schemas.microsoft.com/office/drawing/2014/main" id="{A0FE2C86-765B-5C51-6972-82786DB52ABE}"/>
              </a:ext>
            </a:extLst>
          </p:cNvPr>
          <p:cNvSpPr txBox="1"/>
          <p:nvPr/>
        </p:nvSpPr>
        <p:spPr>
          <a:xfrm>
            <a:off x="9852832" y="5191761"/>
            <a:ext cx="1518255" cy="1110616"/>
          </a:xfrm>
          <a:prstGeom prst="roundRect">
            <a:avLst>
              <a:gd name="adj" fmla="val 6638"/>
            </a:avLst>
          </a:prstGeom>
          <a:solidFill>
            <a:schemeClr val="bg1"/>
          </a:solidFill>
          <a:ln w="6350">
            <a:solidFill>
              <a:schemeClr val="bg1">
                <a:lumMod val="75000"/>
              </a:schemeClr>
            </a:solidFill>
            <a:prstDash val="dash"/>
          </a:ln>
        </p:spPr>
        <p:txBody>
          <a:bodyPr wrap="square" lIns="45720" tIns="45720" rIns="45720" bIns="45720" rtlCol="0" anchor="ctr">
            <a:noAutofit/>
          </a:bodyPr>
          <a:lstStyle>
            <a:defPPr>
              <a:defRPr lang="en-US"/>
            </a:defPPr>
            <a:lvl1pPr algn="ctr">
              <a:defRPr sz="1200">
                <a:cs typeface="Segoe UI"/>
              </a:defRPr>
            </a:lvl1pPr>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0" lang="fr-FR" sz="1200" b="0" i="0" u="none" strike="noStrike" cap="none" normalizeH="0" baseline="0" noProof="0" dirty="0">
                <a:ln>
                  <a:noFill/>
                </a:ln>
                <a:solidFill>
                  <a:prstClr val="black"/>
                </a:solidFill>
                <a:effectLst/>
                <a:uLnTx/>
                <a:uFillTx/>
                <a:latin typeface="Segoe UI"/>
                <a:ea typeface="+mn-ea"/>
                <a:cs typeface="Segoe UI"/>
              </a:rPr>
              <a:t>Cliquez sur </a:t>
            </a:r>
            <a:r>
              <a:rPr kumimoji="0" lang="fr-FR" sz="1200" b="1" i="0" u="none" strike="noStrike" cap="none" normalizeH="0" baseline="0" noProof="0" dirty="0" err="1">
                <a:ln>
                  <a:noFill/>
                </a:ln>
                <a:solidFill>
                  <a:prstClr val="black"/>
                </a:solidFill>
                <a:effectLst/>
                <a:uLnTx/>
                <a:uFillTx/>
                <a:latin typeface="Segoe UI Semibold"/>
                <a:ea typeface="+mn-ea"/>
                <a:cs typeface="Segoe UI"/>
              </a:rPr>
              <a:t>View</a:t>
            </a:r>
            <a:r>
              <a:rPr kumimoji="0" lang="fr-FR" sz="1200" b="1" i="0" u="none" strike="noStrike" cap="none" normalizeH="0" baseline="0" noProof="0" dirty="0">
                <a:ln>
                  <a:noFill/>
                </a:ln>
                <a:solidFill>
                  <a:prstClr val="black"/>
                </a:solidFill>
                <a:effectLst/>
                <a:uLnTx/>
                <a:uFillTx/>
                <a:latin typeface="Segoe UI Semibold"/>
                <a:ea typeface="+mn-ea"/>
                <a:cs typeface="Segoe UI"/>
              </a:rPr>
              <a:t> Prompts (Afficher les </a:t>
            </a:r>
            <a:r>
              <a:rPr lang="fr-FR" b="1" dirty="0">
                <a:solidFill>
                  <a:prstClr val="black"/>
                </a:solidFill>
                <a:latin typeface="Segoe UI Semibold"/>
              </a:rPr>
              <a:t>prompts</a:t>
            </a:r>
            <a:r>
              <a:rPr kumimoji="0" lang="fr-FR" sz="1200" b="1" i="0" u="none" strike="noStrike" cap="none" normalizeH="0" baseline="0" noProof="0" dirty="0">
                <a:ln>
                  <a:noFill/>
                </a:ln>
                <a:solidFill>
                  <a:prstClr val="black"/>
                </a:solidFill>
                <a:effectLst/>
                <a:uLnTx/>
                <a:uFillTx/>
                <a:latin typeface="Segoe UI Semibold"/>
                <a:ea typeface="+mn-ea"/>
                <a:cs typeface="Segoe UI"/>
              </a:rPr>
              <a:t>)</a:t>
            </a:r>
            <a:r>
              <a:rPr kumimoji="0" lang="fr-FR" sz="1200" b="0" i="0" u="none" strike="noStrike" cap="none" normalizeH="0" baseline="0" noProof="0" dirty="0">
                <a:ln>
                  <a:noFill/>
                </a:ln>
                <a:solidFill>
                  <a:prstClr val="black"/>
                </a:solidFill>
                <a:effectLst/>
                <a:uLnTx/>
                <a:uFillTx/>
                <a:latin typeface="Segoe UI"/>
                <a:ea typeface="+mn-ea"/>
                <a:cs typeface="Segoe UI"/>
              </a:rPr>
              <a:t> pour ouvrir </a:t>
            </a:r>
            <a:r>
              <a:rPr kumimoji="0" lang="fr-FR" sz="1200" b="0" i="0" u="none" strike="noStrike" cap="none" normalizeH="0" baseline="0" noProof="0" dirty="0" err="1">
                <a:ln>
                  <a:noFill/>
                </a:ln>
                <a:solidFill>
                  <a:prstClr val="black"/>
                </a:solidFill>
                <a:effectLst/>
                <a:uLnTx/>
                <a:uFillTx/>
                <a:latin typeface="Segoe UI"/>
                <a:ea typeface="+mn-ea"/>
                <a:cs typeface="Segoe UI"/>
              </a:rPr>
              <a:t>Copilot</a:t>
            </a:r>
            <a:r>
              <a:rPr kumimoji="0" lang="fr-FR" sz="1200" b="0" i="0" u="none" strike="noStrike" cap="none" normalizeH="0" baseline="0" noProof="0" dirty="0">
                <a:ln>
                  <a:noFill/>
                </a:ln>
                <a:solidFill>
                  <a:prstClr val="black"/>
                </a:solidFill>
                <a:effectLst/>
                <a:uLnTx/>
                <a:uFillTx/>
                <a:latin typeface="Segoe UI"/>
                <a:ea typeface="+mn-ea"/>
                <a:cs typeface="Segoe UI"/>
              </a:rPr>
              <a:t> LAB et voir d'autres suggestions</a:t>
            </a:r>
          </a:p>
        </p:txBody>
      </p:sp>
    </p:spTree>
    <p:extLst>
      <p:ext uri="{BB962C8B-B14F-4D97-AF65-F5344CB8AC3E}">
        <p14:creationId xmlns:p14="http://schemas.microsoft.com/office/powerpoint/2010/main" val="4222063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6">
            <a:extLst>
              <a:ext uri="{FF2B5EF4-FFF2-40B4-BE49-F238E27FC236}">
                <a16:creationId xmlns:a16="http://schemas.microsoft.com/office/drawing/2014/main" id="{2B9B1440-D807-9CFC-73C0-CC2FFA8CCDB0}"/>
              </a:ext>
              <a:ext uri="{C183D7F6-B498-43B3-948B-1728B52AA6E4}">
                <adec:decorative xmlns:adec="http://schemas.microsoft.com/office/drawing/2017/decorative" val="1"/>
              </a:ext>
            </a:extLst>
          </p:cNvPr>
          <p:cNvSpPr/>
          <p:nvPr/>
        </p:nvSpPr>
        <p:spPr bwMode="auto">
          <a:xfrm>
            <a:off x="584200" y="1528200"/>
            <a:ext cx="11025758" cy="5009833"/>
          </a:xfrm>
          <a:prstGeom prst="roundRect">
            <a:avLst>
              <a:gd name="adj" fmla="val 4396"/>
            </a:avLst>
          </a:prstGeom>
          <a:solidFill>
            <a:schemeClr val="bg1">
              <a:lumMod val="85000"/>
              <a:lumOff val="15000"/>
              <a:alpha val="62000"/>
            </a:schemeClr>
          </a:solidFill>
          <a:ln w="1270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9" name="Rectangle: Rounded Corners 6">
            <a:extLst>
              <a:ext uri="{FF2B5EF4-FFF2-40B4-BE49-F238E27FC236}">
                <a16:creationId xmlns:a16="http://schemas.microsoft.com/office/drawing/2014/main" id="{AB8D6BDA-A34B-D2E3-5BB6-97229531B4DA}"/>
              </a:ext>
              <a:ext uri="{C183D7F6-B498-43B3-948B-1728B52AA6E4}">
                <adec:decorative xmlns:adec="http://schemas.microsoft.com/office/drawing/2017/decorative" val="1"/>
              </a:ext>
            </a:extLst>
          </p:cNvPr>
          <p:cNvSpPr/>
          <p:nvPr/>
        </p:nvSpPr>
        <p:spPr bwMode="auto">
          <a:xfrm>
            <a:off x="749504" y="1696991"/>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6" name="Rectangle: Rounded Corners 6">
            <a:extLst>
              <a:ext uri="{FF2B5EF4-FFF2-40B4-BE49-F238E27FC236}">
                <a16:creationId xmlns:a16="http://schemas.microsoft.com/office/drawing/2014/main" id="{02283DC5-A32C-F955-4271-2C5636AFDC00}"/>
              </a:ext>
              <a:ext uri="{C183D7F6-B498-43B3-948B-1728B52AA6E4}">
                <adec:decorative xmlns:adec="http://schemas.microsoft.com/office/drawing/2017/decorative" val="1"/>
              </a:ext>
            </a:extLst>
          </p:cNvPr>
          <p:cNvSpPr/>
          <p:nvPr/>
        </p:nvSpPr>
        <p:spPr bwMode="auto">
          <a:xfrm>
            <a:off x="3458147" y="1696991"/>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7" name="Rectangle: Rounded Corners 6">
            <a:extLst>
              <a:ext uri="{FF2B5EF4-FFF2-40B4-BE49-F238E27FC236}">
                <a16:creationId xmlns:a16="http://schemas.microsoft.com/office/drawing/2014/main" id="{67204323-A2C7-83D2-E738-2B54B25D1631}"/>
              </a:ext>
              <a:ext uri="{C183D7F6-B498-43B3-948B-1728B52AA6E4}">
                <adec:decorative xmlns:adec="http://schemas.microsoft.com/office/drawing/2017/decorative" val="1"/>
              </a:ext>
            </a:extLst>
          </p:cNvPr>
          <p:cNvSpPr/>
          <p:nvPr/>
        </p:nvSpPr>
        <p:spPr bwMode="auto">
          <a:xfrm>
            <a:off x="6166790" y="1696991"/>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8" name="Rectangle: Rounded Corners 6">
            <a:extLst>
              <a:ext uri="{FF2B5EF4-FFF2-40B4-BE49-F238E27FC236}">
                <a16:creationId xmlns:a16="http://schemas.microsoft.com/office/drawing/2014/main" id="{DB0D3F69-97FB-AAC4-5508-D7C223D39447}"/>
              </a:ext>
              <a:ext uri="{C183D7F6-B498-43B3-948B-1728B52AA6E4}">
                <adec:decorative xmlns:adec="http://schemas.microsoft.com/office/drawing/2017/decorative" val="1"/>
              </a:ext>
            </a:extLst>
          </p:cNvPr>
          <p:cNvSpPr/>
          <p:nvPr/>
        </p:nvSpPr>
        <p:spPr bwMode="auto">
          <a:xfrm>
            <a:off x="8875433" y="1696991"/>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3" name="Rectangle: Rounded Corners 6">
            <a:extLst>
              <a:ext uri="{FF2B5EF4-FFF2-40B4-BE49-F238E27FC236}">
                <a16:creationId xmlns:a16="http://schemas.microsoft.com/office/drawing/2014/main" id="{CC744258-448B-1FBC-1CA4-89EF27B54C6A}"/>
              </a:ext>
              <a:ext uri="{C183D7F6-B498-43B3-948B-1728B52AA6E4}">
                <adec:decorative xmlns:adec="http://schemas.microsoft.com/office/drawing/2017/decorative" val="1"/>
              </a:ext>
            </a:extLst>
          </p:cNvPr>
          <p:cNvSpPr/>
          <p:nvPr/>
        </p:nvSpPr>
        <p:spPr bwMode="auto">
          <a:xfrm>
            <a:off x="749504" y="3309098"/>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4" name="Rectangle: Rounded Corners 6">
            <a:extLst>
              <a:ext uri="{FF2B5EF4-FFF2-40B4-BE49-F238E27FC236}">
                <a16:creationId xmlns:a16="http://schemas.microsoft.com/office/drawing/2014/main" id="{377C3345-7353-EBBC-43C2-C3739DF5EF82}"/>
              </a:ext>
              <a:ext uri="{C183D7F6-B498-43B3-948B-1728B52AA6E4}">
                <adec:decorative xmlns:adec="http://schemas.microsoft.com/office/drawing/2017/decorative" val="1"/>
              </a:ext>
            </a:extLst>
          </p:cNvPr>
          <p:cNvSpPr/>
          <p:nvPr/>
        </p:nvSpPr>
        <p:spPr bwMode="auto">
          <a:xfrm>
            <a:off x="3458147" y="3309098"/>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5" name="Rectangle: Rounded Corners 6">
            <a:extLst>
              <a:ext uri="{FF2B5EF4-FFF2-40B4-BE49-F238E27FC236}">
                <a16:creationId xmlns:a16="http://schemas.microsoft.com/office/drawing/2014/main" id="{9BD6194C-44B9-E2BE-3038-7B2058445DA0}"/>
              </a:ext>
              <a:ext uri="{C183D7F6-B498-43B3-948B-1728B52AA6E4}">
                <adec:decorative xmlns:adec="http://schemas.microsoft.com/office/drawing/2017/decorative" val="1"/>
              </a:ext>
            </a:extLst>
          </p:cNvPr>
          <p:cNvSpPr/>
          <p:nvPr/>
        </p:nvSpPr>
        <p:spPr bwMode="auto">
          <a:xfrm>
            <a:off x="6166790" y="3309098"/>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6" name="Rectangle: Rounded Corners 6">
            <a:extLst>
              <a:ext uri="{FF2B5EF4-FFF2-40B4-BE49-F238E27FC236}">
                <a16:creationId xmlns:a16="http://schemas.microsoft.com/office/drawing/2014/main" id="{EE3338B8-EEF6-4364-5599-66352C07FFF8}"/>
              </a:ext>
              <a:ext uri="{C183D7F6-B498-43B3-948B-1728B52AA6E4}">
                <adec:decorative xmlns:adec="http://schemas.microsoft.com/office/drawing/2017/decorative" val="1"/>
              </a:ext>
            </a:extLst>
          </p:cNvPr>
          <p:cNvSpPr/>
          <p:nvPr/>
        </p:nvSpPr>
        <p:spPr bwMode="auto">
          <a:xfrm>
            <a:off x="8875433" y="3309098"/>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8" name="Rectangle: Rounded Corners 6">
            <a:extLst>
              <a:ext uri="{FF2B5EF4-FFF2-40B4-BE49-F238E27FC236}">
                <a16:creationId xmlns:a16="http://schemas.microsoft.com/office/drawing/2014/main" id="{7B415C8A-3E31-E086-B52D-76C7C2EA92FC}"/>
              </a:ext>
              <a:ext uri="{C183D7F6-B498-43B3-948B-1728B52AA6E4}">
                <adec:decorative xmlns:adec="http://schemas.microsoft.com/office/drawing/2017/decorative" val="1"/>
              </a:ext>
            </a:extLst>
          </p:cNvPr>
          <p:cNvSpPr/>
          <p:nvPr/>
        </p:nvSpPr>
        <p:spPr bwMode="auto">
          <a:xfrm>
            <a:off x="749504" y="4921204"/>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9" name="Rectangle: Rounded Corners 6">
            <a:extLst>
              <a:ext uri="{FF2B5EF4-FFF2-40B4-BE49-F238E27FC236}">
                <a16:creationId xmlns:a16="http://schemas.microsoft.com/office/drawing/2014/main" id="{35DCA0E5-C282-A939-2F2E-7B046354F434}"/>
              </a:ext>
              <a:ext uri="{C183D7F6-B498-43B3-948B-1728B52AA6E4}">
                <adec:decorative xmlns:adec="http://schemas.microsoft.com/office/drawing/2017/decorative" val="1"/>
              </a:ext>
            </a:extLst>
          </p:cNvPr>
          <p:cNvSpPr/>
          <p:nvPr/>
        </p:nvSpPr>
        <p:spPr bwMode="auto">
          <a:xfrm>
            <a:off x="3458147" y="4921204"/>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30" name="Rectangle: Rounded Corners 6">
            <a:extLst>
              <a:ext uri="{FF2B5EF4-FFF2-40B4-BE49-F238E27FC236}">
                <a16:creationId xmlns:a16="http://schemas.microsoft.com/office/drawing/2014/main" id="{1E223C4E-351F-660E-6E56-D1E72F9F03D9}"/>
              </a:ext>
              <a:ext uri="{C183D7F6-B498-43B3-948B-1728B52AA6E4}">
                <adec:decorative xmlns:adec="http://schemas.microsoft.com/office/drawing/2017/decorative" val="1"/>
              </a:ext>
            </a:extLst>
          </p:cNvPr>
          <p:cNvSpPr/>
          <p:nvPr/>
        </p:nvSpPr>
        <p:spPr bwMode="auto">
          <a:xfrm>
            <a:off x="6166790" y="4921204"/>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31" name="Rectangle: Rounded Corners 6">
            <a:extLst>
              <a:ext uri="{FF2B5EF4-FFF2-40B4-BE49-F238E27FC236}">
                <a16:creationId xmlns:a16="http://schemas.microsoft.com/office/drawing/2014/main" id="{A6458886-3371-9EAB-3176-6CD330E000C1}"/>
              </a:ext>
              <a:ext uri="{C183D7F6-B498-43B3-948B-1728B52AA6E4}">
                <adec:decorative xmlns:adec="http://schemas.microsoft.com/office/drawing/2017/decorative" val="1"/>
              </a:ext>
            </a:extLst>
          </p:cNvPr>
          <p:cNvSpPr/>
          <p:nvPr/>
        </p:nvSpPr>
        <p:spPr bwMode="auto">
          <a:xfrm>
            <a:off x="8875433" y="4921204"/>
            <a:ext cx="2569221" cy="1448038"/>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 name="Title 1">
            <a:extLst>
              <a:ext uri="{FF2B5EF4-FFF2-40B4-BE49-F238E27FC236}">
                <a16:creationId xmlns:a16="http://schemas.microsoft.com/office/drawing/2014/main" id="{1000F009-3720-0458-A6D6-A3EC8240D0B5}"/>
              </a:ext>
              <a:ext uri="{C183D7F6-B498-43B3-948B-1728B52AA6E4}">
                <adec:decorative xmlns:adec="http://schemas.microsoft.com/office/drawing/2017/decorative" val="0"/>
              </a:ext>
            </a:extLst>
          </p:cNvPr>
          <p:cNvSpPr>
            <a:spLocks noGrp="1"/>
          </p:cNvSpPr>
          <p:nvPr>
            <p:ph type="title"/>
          </p:nvPr>
        </p:nvSpPr>
        <p:spPr/>
        <p:txBody>
          <a:bodyPr/>
          <a:lstStyle/>
          <a:p>
            <a:r>
              <a:rPr lang="fr-FR">
                <a:gradFill flip="none" rotWithShape="1">
                  <a:gsLst>
                    <a:gs pos="50000">
                      <a:srgbClr val="8661C5"/>
                    </a:gs>
                    <a:gs pos="0">
                      <a:srgbClr val="3E76D4"/>
                    </a:gs>
                    <a:gs pos="100000">
                      <a:srgbClr val="C73ECC"/>
                    </a:gs>
                  </a:gsLst>
                  <a:lin ang="2700000" scaled="1"/>
                  <a:tileRect/>
                </a:gradFill>
                <a:cs typeface="+mn-cs"/>
              </a:rPr>
              <a:t>Vous trouverez d'autres invites Microsoft 365 Chat dans </a:t>
            </a:r>
            <a:r>
              <a:rPr lang="fr-FR">
                <a:solidFill>
                  <a:srgbClr val="0070C0"/>
                </a:solidFill>
                <a:hlinkClick r:id="rId3">
                  <a:extLst>
                    <a:ext uri="{A12FA001-AC4F-418D-AE19-62706E023703}">
                      <ahyp:hlinkClr xmlns:ahyp="http://schemas.microsoft.com/office/drawing/2018/hyperlinkcolor" val="tx"/>
                    </a:ext>
                  </a:extLst>
                </a:hlinkClick>
              </a:rPr>
              <a:t>Copilot </a:t>
            </a:r>
            <a:r>
              <a:rPr lang="fr-FR" err="1">
                <a:solidFill>
                  <a:srgbClr val="0070C0"/>
                </a:solidFill>
                <a:hlinkClick r:id="rId3">
                  <a:extLst>
                    <a:ext uri="{A12FA001-AC4F-418D-AE19-62706E023703}">
                      <ahyp:hlinkClr xmlns:ahyp="http://schemas.microsoft.com/office/drawing/2018/hyperlinkcolor" val="tx"/>
                    </a:ext>
                  </a:extLst>
                </a:hlinkClick>
              </a:rPr>
              <a:t>Lab</a:t>
            </a:r>
            <a:endParaRPr lang="fr-FR">
              <a:solidFill>
                <a:srgbClr val="0070C0"/>
              </a:solidFill>
              <a:hlinkClick r:id="rId3">
                <a:extLst>
                  <a:ext uri="{A12FA001-AC4F-418D-AE19-62706E023703}">
                    <ahyp:hlinkClr xmlns:ahyp="http://schemas.microsoft.com/office/drawing/2018/hyperlinkcolor" val="tx"/>
                  </a:ext>
                </a:extLst>
              </a:hlinkClick>
            </a:endParaRPr>
          </a:p>
        </p:txBody>
      </p:sp>
      <p:pic>
        <p:nvPicPr>
          <p:cNvPr id="3" name="Picture 2" descr="Microsoft Copilot logo">
            <a:extLst>
              <a:ext uri="{FF2B5EF4-FFF2-40B4-BE49-F238E27FC236}">
                <a16:creationId xmlns:a16="http://schemas.microsoft.com/office/drawing/2014/main" id="{00BFC8B7-D52F-0E7F-A1DC-B40EB0615D07}"/>
              </a:ext>
              <a:ext uri="{C183D7F6-B498-43B3-948B-1728B52AA6E4}">
                <adec:decorative xmlns:adec="http://schemas.microsoft.com/office/drawing/2017/decorative" val="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19" name="Graphic 18" descr="Icon of a list">
            <a:extLst>
              <a:ext uri="{FF2B5EF4-FFF2-40B4-BE49-F238E27FC236}">
                <a16:creationId xmlns:a16="http://schemas.microsoft.com/office/drawing/2014/main" id="{EAF396CF-6D88-249B-5D16-B6D8E060FA97}"/>
              </a:ext>
            </a:extLst>
          </p:cNvPr>
          <p:cNvPicPr>
            <a:picLocks/>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84123" y="1851930"/>
            <a:ext cx="228600" cy="228600"/>
          </a:xfrm>
          <a:prstGeom prst="rect">
            <a:avLst/>
          </a:prstGeom>
        </p:spPr>
      </p:pic>
      <p:sp>
        <p:nvSpPr>
          <p:cNvPr id="82" name="TextBox 81">
            <a:extLst>
              <a:ext uri="{FF2B5EF4-FFF2-40B4-BE49-F238E27FC236}">
                <a16:creationId xmlns:a16="http://schemas.microsoft.com/office/drawing/2014/main" id="{E2850969-B947-A040-D21F-02409E722420}"/>
              </a:ext>
              <a:ext uri="{C183D7F6-B498-43B3-948B-1728B52AA6E4}">
                <adec:decorative xmlns:adec="http://schemas.microsoft.com/office/drawing/2017/decorative" val="0"/>
              </a:ext>
            </a:extLst>
          </p:cNvPr>
          <p:cNvSpPr txBox="1"/>
          <p:nvPr/>
        </p:nvSpPr>
        <p:spPr>
          <a:xfrm>
            <a:off x="1154317" y="1881592"/>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Nouveautés</a:t>
            </a:r>
          </a:p>
        </p:txBody>
      </p:sp>
      <p:sp>
        <p:nvSpPr>
          <p:cNvPr id="95" name="TextBox 94">
            <a:extLst>
              <a:ext uri="{FF2B5EF4-FFF2-40B4-BE49-F238E27FC236}">
                <a16:creationId xmlns:a16="http://schemas.microsoft.com/office/drawing/2014/main" id="{37BF7676-038B-8C23-4260-E7AFE3F0B6A1}"/>
              </a:ext>
              <a:ext uri="{C183D7F6-B498-43B3-948B-1728B52AA6E4}">
                <adec:decorative xmlns:adec="http://schemas.microsoft.com/office/drawing/2017/decorative" val="0"/>
              </a:ext>
            </a:extLst>
          </p:cNvPr>
          <p:cNvSpPr txBox="1"/>
          <p:nvPr/>
        </p:nvSpPr>
        <p:spPr>
          <a:xfrm>
            <a:off x="889192" y="2171524"/>
            <a:ext cx="2277869" cy="615553"/>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Quelles sont les dernières informations concernant une  </a:t>
            </a:r>
            <a:r>
              <a:rPr lang="fr-FR" sz="1000">
                <a:solidFill>
                  <a:prstClr val="black"/>
                </a:solidFill>
                <a:latin typeface="Segoe UI"/>
              </a:rPr>
              <a:t>                 </a:t>
            </a:r>
            <a:r>
              <a:rPr kumimoji="0" lang="fr-FR" sz="1000" b="0" i="0" u="none" strike="noStrike" cap="none" normalizeH="0" baseline="0" noProof="0">
                <a:ln>
                  <a:noFill/>
                </a:ln>
                <a:solidFill>
                  <a:prstClr val="black"/>
                </a:solidFill>
                <a:effectLst/>
                <a:uLnTx/>
                <a:uFillTx/>
                <a:latin typeface="Segoe UI"/>
                <a:ea typeface="+mn-ea"/>
                <a:cs typeface="+mn-cs"/>
              </a:rPr>
              <a:t>,</a:t>
            </a:r>
            <a:br>
              <a:rPr kumimoji="0" lang="fr-FR" sz="1000" b="0" i="0" u="none" strike="noStrike" cap="none" normalizeH="0" baseline="0" noProof="0">
                <a:ln>
                  <a:noFill/>
                </a:ln>
                <a:solidFill>
                  <a:prstClr val="black"/>
                </a:solidFill>
                <a:effectLst/>
                <a:uLnTx/>
                <a:uFillTx/>
                <a:latin typeface="Segoe UI"/>
                <a:ea typeface="+mn-ea"/>
                <a:cs typeface="+mn-cs"/>
              </a:rPr>
            </a:br>
            <a:r>
              <a:rPr kumimoji="0" lang="fr-FR" sz="1000" b="0" i="0" u="none" strike="noStrike" cap="none" normalizeH="0" baseline="0" noProof="0">
                <a:ln>
                  <a:noFill/>
                </a:ln>
                <a:solidFill>
                  <a:prstClr val="black"/>
                </a:solidFill>
                <a:effectLst/>
                <a:uLnTx/>
                <a:uFillTx/>
                <a:latin typeface="Segoe UI"/>
                <a:ea typeface="+mn-ea"/>
                <a:cs typeface="+mn-cs"/>
              </a:rPr>
              <a:t>organisées par e-mails, conversations et fichiers ?</a:t>
            </a:r>
          </a:p>
        </p:txBody>
      </p:sp>
      <p:grpSp>
        <p:nvGrpSpPr>
          <p:cNvPr id="5" name="Group 4" descr="Microsoft Copilot logo">
            <a:extLst>
              <a:ext uri="{FF2B5EF4-FFF2-40B4-BE49-F238E27FC236}">
                <a16:creationId xmlns:a16="http://schemas.microsoft.com/office/drawing/2014/main" id="{D0B3EC6C-6B9E-7039-0126-2FF630D2C48B}"/>
              </a:ext>
              <a:ext uri="{C183D7F6-B498-43B3-948B-1728B52AA6E4}">
                <adec:decorative xmlns:adec="http://schemas.microsoft.com/office/drawing/2017/decorative" val="0"/>
              </a:ext>
            </a:extLst>
          </p:cNvPr>
          <p:cNvGrpSpPr/>
          <p:nvPr/>
        </p:nvGrpSpPr>
        <p:grpSpPr>
          <a:xfrm>
            <a:off x="787029" y="2723308"/>
            <a:ext cx="346134" cy="346134"/>
            <a:chOff x="2642085" y="8381781"/>
            <a:chExt cx="534543" cy="534543"/>
          </a:xfrm>
        </p:grpSpPr>
        <p:sp>
          <p:nvSpPr>
            <p:cNvPr id="10" name="Rounded Rectangle 46">
              <a:extLst>
                <a:ext uri="{FF2B5EF4-FFF2-40B4-BE49-F238E27FC236}">
                  <a16:creationId xmlns:a16="http://schemas.microsoft.com/office/drawing/2014/main" id="{87289684-F0A2-834B-3EC8-581FAEC6DF21}"/>
                </a:ext>
              </a:extLst>
            </p:cNvPr>
            <p:cNvSpPr/>
            <p:nvPr/>
          </p:nvSpPr>
          <p:spPr bwMode="auto">
            <a:xfrm>
              <a:off x="2642085"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1" name="Picture 2" descr="Zip Co logo SVG free download, id: 101874 - Brandlogos.net">
              <a:hlinkClick r:id="rId7"/>
              <a:extLst>
                <a:ext uri="{FF2B5EF4-FFF2-40B4-BE49-F238E27FC236}">
                  <a16:creationId xmlns:a16="http://schemas.microsoft.com/office/drawing/2014/main" id="{6584A1A0-24A2-7575-AAC5-E5BD88F4A35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67874" y="8520465"/>
              <a:ext cx="282965" cy="257174"/>
            </a:xfrm>
            <a:prstGeom prst="rect">
              <a:avLst/>
            </a:prstGeom>
            <a:noFill/>
            <a:extLst>
              <a:ext uri="{909E8E84-426E-40DD-AFC4-6F175D3DCCD1}">
                <a14:hiddenFill xmlns:a14="http://schemas.microsoft.com/office/drawing/2010/main">
                  <a:solidFill>
                    <a:srgbClr val="FFFFFF"/>
                  </a:solidFill>
                </a14:hiddenFill>
              </a:ext>
            </a:extLst>
          </p:spPr>
        </p:pic>
      </p:grpSp>
      <p:pic>
        <p:nvPicPr>
          <p:cNvPr id="20" name="Graphic 19" descr="Icon of a list">
            <a:extLst>
              <a:ext uri="{FF2B5EF4-FFF2-40B4-BE49-F238E27FC236}">
                <a16:creationId xmlns:a16="http://schemas.microsoft.com/office/drawing/2014/main" id="{28EB5A52-9FAB-7567-13B6-E639A4B8821E}"/>
              </a:ext>
            </a:extLst>
          </p:cNvPr>
          <p:cNvPicPr>
            <a:picLocks/>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592766" y="1851930"/>
            <a:ext cx="228600" cy="228600"/>
          </a:xfrm>
          <a:prstGeom prst="rect">
            <a:avLst/>
          </a:prstGeom>
        </p:spPr>
      </p:pic>
      <p:sp>
        <p:nvSpPr>
          <p:cNvPr id="83" name="TextBox 82">
            <a:extLst>
              <a:ext uri="{FF2B5EF4-FFF2-40B4-BE49-F238E27FC236}">
                <a16:creationId xmlns:a16="http://schemas.microsoft.com/office/drawing/2014/main" id="{CA21DFF9-5AC2-478F-60D2-5381029DECAE}"/>
              </a:ext>
              <a:ext uri="{C183D7F6-B498-43B3-948B-1728B52AA6E4}">
                <adec:decorative xmlns:adec="http://schemas.microsoft.com/office/drawing/2017/decorative" val="0"/>
              </a:ext>
            </a:extLst>
          </p:cNvPr>
          <p:cNvSpPr txBox="1"/>
          <p:nvPr/>
        </p:nvSpPr>
        <p:spPr>
          <a:xfrm>
            <a:off x="3862960" y="1881592"/>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Obtenir des informations clés</a:t>
            </a:r>
          </a:p>
        </p:txBody>
      </p:sp>
      <p:sp>
        <p:nvSpPr>
          <p:cNvPr id="96" name="TextBox 95">
            <a:extLst>
              <a:ext uri="{FF2B5EF4-FFF2-40B4-BE49-F238E27FC236}">
                <a16:creationId xmlns:a16="http://schemas.microsoft.com/office/drawing/2014/main" id="{DBA6990E-BDB6-3029-F43A-EBF01F74FE55}"/>
              </a:ext>
              <a:ext uri="{C183D7F6-B498-43B3-948B-1728B52AA6E4}">
                <adec:decorative xmlns:adec="http://schemas.microsoft.com/office/drawing/2017/decorative" val="0"/>
              </a:ext>
            </a:extLst>
          </p:cNvPr>
          <p:cNvSpPr txBox="1"/>
          <p:nvPr/>
        </p:nvSpPr>
        <p:spPr>
          <a:xfrm>
            <a:off x="3597835" y="2171524"/>
            <a:ext cx="2277869" cy="153888"/>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Lister les points clés du </a:t>
            </a:r>
          </a:p>
        </p:txBody>
      </p:sp>
      <p:grpSp>
        <p:nvGrpSpPr>
          <p:cNvPr id="45" name="Group 44" descr="Microsoft Copilot logo">
            <a:extLst>
              <a:ext uri="{FF2B5EF4-FFF2-40B4-BE49-F238E27FC236}">
                <a16:creationId xmlns:a16="http://schemas.microsoft.com/office/drawing/2014/main" id="{FD5CB21E-1C0B-237A-6975-FD1E62952EA2}"/>
              </a:ext>
              <a:ext uri="{C183D7F6-B498-43B3-948B-1728B52AA6E4}">
                <adec:decorative xmlns:adec="http://schemas.microsoft.com/office/drawing/2017/decorative" val="0"/>
              </a:ext>
            </a:extLst>
          </p:cNvPr>
          <p:cNvGrpSpPr/>
          <p:nvPr/>
        </p:nvGrpSpPr>
        <p:grpSpPr>
          <a:xfrm>
            <a:off x="3495672" y="2723308"/>
            <a:ext cx="346134" cy="346134"/>
            <a:chOff x="2642085" y="8381781"/>
            <a:chExt cx="534543" cy="534543"/>
          </a:xfrm>
        </p:grpSpPr>
        <p:sp>
          <p:nvSpPr>
            <p:cNvPr id="46" name="Rounded Rectangle 46">
              <a:extLst>
                <a:ext uri="{FF2B5EF4-FFF2-40B4-BE49-F238E27FC236}">
                  <a16:creationId xmlns:a16="http://schemas.microsoft.com/office/drawing/2014/main" id="{AD35305E-1E12-0C96-C3DA-89851AA7A332}"/>
                </a:ext>
              </a:extLst>
            </p:cNvPr>
            <p:cNvSpPr/>
            <p:nvPr/>
          </p:nvSpPr>
          <p:spPr bwMode="auto">
            <a:xfrm>
              <a:off x="2642085"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47" name="Picture 2" descr="Zip Co logo SVG free download, id: 101874 - Brandlogos.net">
              <a:hlinkClick r:id="rId7"/>
              <a:extLst>
                <a:ext uri="{FF2B5EF4-FFF2-40B4-BE49-F238E27FC236}">
                  <a16:creationId xmlns:a16="http://schemas.microsoft.com/office/drawing/2014/main" id="{4DA004FD-3DE6-C1CB-9BC5-93356FEB4A9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67874" y="8520465"/>
              <a:ext cx="282965" cy="257174"/>
            </a:xfrm>
            <a:prstGeom prst="rect">
              <a:avLst/>
            </a:prstGeom>
            <a:noFill/>
            <a:extLst>
              <a:ext uri="{909E8E84-426E-40DD-AFC4-6F175D3DCCD1}">
                <a14:hiddenFill xmlns:a14="http://schemas.microsoft.com/office/drawing/2010/main">
                  <a:solidFill>
                    <a:srgbClr val="FFFFFF"/>
                  </a:solidFill>
                </a14:hiddenFill>
              </a:ext>
            </a:extLst>
          </p:spPr>
        </p:pic>
      </p:grpSp>
      <p:pic>
        <p:nvPicPr>
          <p:cNvPr id="8" name="Graphic 7" descr="Icon of a list">
            <a:extLst>
              <a:ext uri="{FF2B5EF4-FFF2-40B4-BE49-F238E27FC236}">
                <a16:creationId xmlns:a16="http://schemas.microsoft.com/office/drawing/2014/main" id="{D1ED72C9-67A1-5908-103D-724209661F96}"/>
              </a:ext>
            </a:extLst>
          </p:cNvPr>
          <p:cNvPicPr>
            <a:picLocks/>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01409" y="1851930"/>
            <a:ext cx="228600" cy="228600"/>
          </a:xfrm>
          <a:prstGeom prst="rect">
            <a:avLst/>
          </a:prstGeom>
        </p:spPr>
      </p:pic>
      <p:sp>
        <p:nvSpPr>
          <p:cNvPr id="84" name="TextBox 83">
            <a:extLst>
              <a:ext uri="{FF2B5EF4-FFF2-40B4-BE49-F238E27FC236}">
                <a16:creationId xmlns:a16="http://schemas.microsoft.com/office/drawing/2014/main" id="{5CC1F45B-BEA1-556B-BCBD-09F8A7780008}"/>
              </a:ext>
              <a:ext uri="{C183D7F6-B498-43B3-948B-1728B52AA6E4}">
                <adec:decorative xmlns:adec="http://schemas.microsoft.com/office/drawing/2017/decorative" val="0"/>
              </a:ext>
            </a:extLst>
          </p:cNvPr>
          <p:cNvSpPr txBox="1"/>
          <p:nvPr/>
        </p:nvSpPr>
        <p:spPr>
          <a:xfrm>
            <a:off x="6571603" y="1881592"/>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S'informer sur des réunions</a:t>
            </a:r>
          </a:p>
        </p:txBody>
      </p:sp>
      <p:sp>
        <p:nvSpPr>
          <p:cNvPr id="97" name="TextBox 96">
            <a:extLst>
              <a:ext uri="{FF2B5EF4-FFF2-40B4-BE49-F238E27FC236}">
                <a16:creationId xmlns:a16="http://schemas.microsoft.com/office/drawing/2014/main" id="{CB2FDC36-96F2-25F8-7C6F-75881250E9F2}"/>
              </a:ext>
              <a:ext uri="{C183D7F6-B498-43B3-948B-1728B52AA6E4}">
                <adec:decorative xmlns:adec="http://schemas.microsoft.com/office/drawing/2017/decorative" val="0"/>
              </a:ext>
            </a:extLst>
          </p:cNvPr>
          <p:cNvSpPr txBox="1"/>
          <p:nvPr/>
        </p:nvSpPr>
        <p:spPr>
          <a:xfrm>
            <a:off x="6306478" y="2133424"/>
            <a:ext cx="2403651" cy="615553"/>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Récapituler la                en résumant les principaux points à retenir et les actions dans des sections distinctes, en indiquant chaque responsable </a:t>
            </a:r>
          </a:p>
        </p:txBody>
      </p:sp>
      <p:grpSp>
        <p:nvGrpSpPr>
          <p:cNvPr id="54" name="Group 53" descr="Microsoft Copilot logo">
            <a:extLst>
              <a:ext uri="{FF2B5EF4-FFF2-40B4-BE49-F238E27FC236}">
                <a16:creationId xmlns:a16="http://schemas.microsoft.com/office/drawing/2014/main" id="{2675EC40-6E3D-E127-802E-8B47F7D397B4}"/>
              </a:ext>
              <a:ext uri="{C183D7F6-B498-43B3-948B-1728B52AA6E4}">
                <adec:decorative xmlns:adec="http://schemas.microsoft.com/office/drawing/2017/decorative" val="0"/>
              </a:ext>
            </a:extLst>
          </p:cNvPr>
          <p:cNvGrpSpPr/>
          <p:nvPr/>
        </p:nvGrpSpPr>
        <p:grpSpPr>
          <a:xfrm>
            <a:off x="6204315" y="2723308"/>
            <a:ext cx="346134" cy="346134"/>
            <a:chOff x="2642085" y="8381781"/>
            <a:chExt cx="534543" cy="534543"/>
          </a:xfrm>
        </p:grpSpPr>
        <p:sp>
          <p:nvSpPr>
            <p:cNvPr id="55" name="Rounded Rectangle 46">
              <a:extLst>
                <a:ext uri="{FF2B5EF4-FFF2-40B4-BE49-F238E27FC236}">
                  <a16:creationId xmlns:a16="http://schemas.microsoft.com/office/drawing/2014/main" id="{677B8D45-A88C-7E38-F6E2-F1B0E032444A}"/>
                </a:ext>
              </a:extLst>
            </p:cNvPr>
            <p:cNvSpPr/>
            <p:nvPr/>
          </p:nvSpPr>
          <p:spPr bwMode="auto">
            <a:xfrm>
              <a:off x="2642085"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56" name="Picture 2" descr="Zip Co logo SVG free download, id: 101874 - Brandlogos.net">
              <a:hlinkClick r:id="rId7"/>
              <a:extLst>
                <a:ext uri="{FF2B5EF4-FFF2-40B4-BE49-F238E27FC236}">
                  <a16:creationId xmlns:a16="http://schemas.microsoft.com/office/drawing/2014/main" id="{8FCAD872-2BAD-EA7A-63A8-E507218B8F7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67874" y="8520465"/>
              <a:ext cx="282965" cy="257174"/>
            </a:xfrm>
            <a:prstGeom prst="rect">
              <a:avLst/>
            </a:prstGeom>
            <a:noFill/>
            <a:extLst>
              <a:ext uri="{909E8E84-426E-40DD-AFC4-6F175D3DCCD1}">
                <a14:hiddenFill xmlns:a14="http://schemas.microsoft.com/office/drawing/2010/main">
                  <a:solidFill>
                    <a:srgbClr val="FFFFFF"/>
                  </a:solidFill>
                </a14:hiddenFill>
              </a:ext>
            </a:extLst>
          </p:spPr>
        </p:pic>
      </p:grpSp>
      <p:pic>
        <p:nvPicPr>
          <p:cNvPr id="77" name="Graphic 76" descr="Icon of notes with a pencil">
            <a:extLst>
              <a:ext uri="{FF2B5EF4-FFF2-40B4-BE49-F238E27FC236}">
                <a16:creationId xmlns:a16="http://schemas.microsoft.com/office/drawing/2014/main" id="{35D844D6-01A9-970B-6497-F1BD27B8C1F0}"/>
              </a:ext>
              <a:ext uri="{C183D7F6-B498-43B3-948B-1728B52AA6E4}">
                <adec:decorative xmlns:adec="http://schemas.microsoft.com/office/drawing/2017/decorative" val="0"/>
              </a:ext>
            </a:extLst>
          </p:cNvPr>
          <p:cNvPicPr>
            <a:picLocks/>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010053" y="1851931"/>
            <a:ext cx="228600" cy="228600"/>
          </a:xfrm>
          <a:prstGeom prst="rect">
            <a:avLst/>
          </a:prstGeom>
        </p:spPr>
      </p:pic>
      <p:sp>
        <p:nvSpPr>
          <p:cNvPr id="85" name="TextBox 84">
            <a:extLst>
              <a:ext uri="{FF2B5EF4-FFF2-40B4-BE49-F238E27FC236}">
                <a16:creationId xmlns:a16="http://schemas.microsoft.com/office/drawing/2014/main" id="{0138562A-1159-3FB4-7589-B8208FADB397}"/>
              </a:ext>
              <a:ext uri="{C183D7F6-B498-43B3-948B-1728B52AA6E4}">
                <adec:decorative xmlns:adec="http://schemas.microsoft.com/office/drawing/2017/decorative" val="0"/>
              </a:ext>
            </a:extLst>
          </p:cNvPr>
          <p:cNvSpPr txBox="1"/>
          <p:nvPr/>
        </p:nvSpPr>
        <p:spPr>
          <a:xfrm>
            <a:off x="9280246" y="1881592"/>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Partager les notes de réunion</a:t>
            </a:r>
          </a:p>
        </p:txBody>
      </p:sp>
      <p:sp>
        <p:nvSpPr>
          <p:cNvPr id="98" name="TextBox 97">
            <a:extLst>
              <a:ext uri="{FF2B5EF4-FFF2-40B4-BE49-F238E27FC236}">
                <a16:creationId xmlns:a16="http://schemas.microsoft.com/office/drawing/2014/main" id="{CDB60076-CDE0-944A-9A0F-C17671C15DD5}"/>
              </a:ext>
              <a:ext uri="{C183D7F6-B498-43B3-948B-1728B52AA6E4}">
                <adec:decorative xmlns:adec="http://schemas.microsoft.com/office/drawing/2017/decorative" val="0"/>
              </a:ext>
            </a:extLst>
          </p:cNvPr>
          <p:cNvSpPr txBox="1"/>
          <p:nvPr/>
        </p:nvSpPr>
        <p:spPr>
          <a:xfrm>
            <a:off x="9015121" y="2171524"/>
            <a:ext cx="2277869" cy="3077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Rédiger un e-mail contenant des notes et les éléments d'action fixés pendant la réunion</a:t>
            </a:r>
          </a:p>
        </p:txBody>
      </p:sp>
      <p:grpSp>
        <p:nvGrpSpPr>
          <p:cNvPr id="63" name="Group 62" descr="Microsoft Copilot logo">
            <a:extLst>
              <a:ext uri="{FF2B5EF4-FFF2-40B4-BE49-F238E27FC236}">
                <a16:creationId xmlns:a16="http://schemas.microsoft.com/office/drawing/2014/main" id="{2716DB17-E90F-C4E0-E21B-99F1FB4A6B57}"/>
              </a:ext>
              <a:ext uri="{C183D7F6-B498-43B3-948B-1728B52AA6E4}">
                <adec:decorative xmlns:adec="http://schemas.microsoft.com/office/drawing/2017/decorative" val="0"/>
              </a:ext>
            </a:extLst>
          </p:cNvPr>
          <p:cNvGrpSpPr/>
          <p:nvPr/>
        </p:nvGrpSpPr>
        <p:grpSpPr>
          <a:xfrm>
            <a:off x="8912958" y="2723308"/>
            <a:ext cx="346134" cy="346134"/>
            <a:chOff x="2642085" y="8381781"/>
            <a:chExt cx="534543" cy="534543"/>
          </a:xfrm>
        </p:grpSpPr>
        <p:sp>
          <p:nvSpPr>
            <p:cNvPr id="64" name="Rounded Rectangle 46">
              <a:extLst>
                <a:ext uri="{FF2B5EF4-FFF2-40B4-BE49-F238E27FC236}">
                  <a16:creationId xmlns:a16="http://schemas.microsoft.com/office/drawing/2014/main" id="{567AABBA-4CEC-A57B-8BDC-CBF89062D298}"/>
                </a:ext>
              </a:extLst>
            </p:cNvPr>
            <p:cNvSpPr/>
            <p:nvPr/>
          </p:nvSpPr>
          <p:spPr bwMode="auto">
            <a:xfrm>
              <a:off x="2642085"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65" name="Picture 2" descr="Zip Co logo SVG free download, id: 101874 - Brandlogos.net">
              <a:hlinkClick r:id="rId7"/>
              <a:extLst>
                <a:ext uri="{FF2B5EF4-FFF2-40B4-BE49-F238E27FC236}">
                  <a16:creationId xmlns:a16="http://schemas.microsoft.com/office/drawing/2014/main" id="{9BAE1CCB-580D-EA50-08A1-6E757E0CF43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67874" y="8520465"/>
              <a:ext cx="282965" cy="257174"/>
            </a:xfrm>
            <a:prstGeom prst="rect">
              <a:avLst/>
            </a:prstGeom>
            <a:noFill/>
            <a:extLst>
              <a:ext uri="{909E8E84-426E-40DD-AFC4-6F175D3DCCD1}">
                <a14:hiddenFill xmlns:a14="http://schemas.microsoft.com/office/drawing/2010/main">
                  <a:solidFill>
                    <a:srgbClr val="FFFFFF"/>
                  </a:solidFill>
                </a14:hiddenFill>
              </a:ext>
            </a:extLst>
          </p:spPr>
        </p:pic>
      </p:grpSp>
      <p:pic>
        <p:nvPicPr>
          <p:cNvPr id="73" name="Graphic 72" descr="Icon of questions chat bubble">
            <a:extLst>
              <a:ext uri="{FF2B5EF4-FFF2-40B4-BE49-F238E27FC236}">
                <a16:creationId xmlns:a16="http://schemas.microsoft.com/office/drawing/2014/main" id="{CC989B7A-1AAA-9551-0002-FDA770780730}"/>
              </a:ext>
              <a:ext uri="{C183D7F6-B498-43B3-948B-1728B52AA6E4}">
                <adec:decorative xmlns:adec="http://schemas.microsoft.com/office/drawing/2017/decorative" val="0"/>
              </a:ext>
            </a:extLst>
          </p:cNvPr>
          <p:cNvPicPr>
            <a:picLocks/>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84124" y="3464038"/>
            <a:ext cx="228600" cy="228600"/>
          </a:xfrm>
          <a:prstGeom prst="rect">
            <a:avLst/>
          </a:prstGeom>
        </p:spPr>
      </p:pic>
      <p:sp>
        <p:nvSpPr>
          <p:cNvPr id="86" name="TextBox 85">
            <a:extLst>
              <a:ext uri="{FF2B5EF4-FFF2-40B4-BE49-F238E27FC236}">
                <a16:creationId xmlns:a16="http://schemas.microsoft.com/office/drawing/2014/main" id="{2B8BC1A2-C7C9-220A-3CE7-AAD649784D67}"/>
              </a:ext>
              <a:ext uri="{C183D7F6-B498-43B3-948B-1728B52AA6E4}">
                <adec:decorative xmlns:adec="http://schemas.microsoft.com/office/drawing/2017/decorative" val="0"/>
              </a:ext>
            </a:extLst>
          </p:cNvPr>
          <p:cNvSpPr txBox="1"/>
          <p:nvPr/>
        </p:nvSpPr>
        <p:spPr>
          <a:xfrm>
            <a:off x="1154317" y="3493699"/>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Qu'est-ce qui s'est dit ?</a:t>
            </a:r>
          </a:p>
        </p:txBody>
      </p:sp>
      <p:sp>
        <p:nvSpPr>
          <p:cNvPr id="99" name="TextBox 98">
            <a:extLst>
              <a:ext uri="{FF2B5EF4-FFF2-40B4-BE49-F238E27FC236}">
                <a16:creationId xmlns:a16="http://schemas.microsoft.com/office/drawing/2014/main" id="{058AD072-91D4-3AB6-9A28-BFE7E78DC368}"/>
              </a:ext>
              <a:ext uri="{C183D7F6-B498-43B3-948B-1728B52AA6E4}">
                <adec:decorative xmlns:adec="http://schemas.microsoft.com/office/drawing/2017/decorative" val="0"/>
              </a:ext>
            </a:extLst>
          </p:cNvPr>
          <p:cNvSpPr txBox="1"/>
          <p:nvPr/>
        </p:nvSpPr>
        <p:spPr>
          <a:xfrm>
            <a:off x="889192" y="3783631"/>
            <a:ext cx="2277869" cy="153888"/>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Qu'a dit cette personne  au sujet de</a:t>
            </a:r>
          </a:p>
        </p:txBody>
      </p:sp>
      <p:grpSp>
        <p:nvGrpSpPr>
          <p:cNvPr id="12" name="Group 11" descr="Microsoft Copilot logo">
            <a:extLst>
              <a:ext uri="{FF2B5EF4-FFF2-40B4-BE49-F238E27FC236}">
                <a16:creationId xmlns:a16="http://schemas.microsoft.com/office/drawing/2014/main" id="{12A84226-F2F0-8FF3-1586-3BDDF21CB438}"/>
              </a:ext>
              <a:ext uri="{C183D7F6-B498-43B3-948B-1728B52AA6E4}">
                <adec:decorative xmlns:adec="http://schemas.microsoft.com/office/drawing/2017/decorative" val="0"/>
              </a:ext>
            </a:extLst>
          </p:cNvPr>
          <p:cNvGrpSpPr/>
          <p:nvPr/>
        </p:nvGrpSpPr>
        <p:grpSpPr>
          <a:xfrm>
            <a:off x="787029" y="4335415"/>
            <a:ext cx="346134" cy="346134"/>
            <a:chOff x="2642085" y="8381781"/>
            <a:chExt cx="534543" cy="534543"/>
          </a:xfrm>
        </p:grpSpPr>
        <p:sp>
          <p:nvSpPr>
            <p:cNvPr id="13" name="Rounded Rectangle 46">
              <a:extLst>
                <a:ext uri="{FF2B5EF4-FFF2-40B4-BE49-F238E27FC236}">
                  <a16:creationId xmlns:a16="http://schemas.microsoft.com/office/drawing/2014/main" id="{6D3D066D-D250-25D3-F58A-B0AD52A8B9AC}"/>
                </a:ext>
              </a:extLst>
            </p:cNvPr>
            <p:cNvSpPr/>
            <p:nvPr/>
          </p:nvSpPr>
          <p:spPr bwMode="auto">
            <a:xfrm>
              <a:off x="2642085"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4" name="Picture 2" descr="Zip Co logo SVG free download, id: 101874 - Brandlogos.net">
              <a:hlinkClick r:id="rId7"/>
              <a:extLst>
                <a:ext uri="{FF2B5EF4-FFF2-40B4-BE49-F238E27FC236}">
                  <a16:creationId xmlns:a16="http://schemas.microsoft.com/office/drawing/2014/main" id="{8DBAA60A-C787-F46D-3550-9322CD679A4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67874" y="8520465"/>
              <a:ext cx="282965" cy="257174"/>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Graphic 20" descr="Icon of a list">
            <a:extLst>
              <a:ext uri="{FF2B5EF4-FFF2-40B4-BE49-F238E27FC236}">
                <a16:creationId xmlns:a16="http://schemas.microsoft.com/office/drawing/2014/main" id="{239177E8-E98D-C35D-9066-159D769A994B}"/>
              </a:ext>
            </a:extLst>
          </p:cNvPr>
          <p:cNvPicPr>
            <a:picLocks/>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592766" y="3464037"/>
            <a:ext cx="228600" cy="228600"/>
          </a:xfrm>
          <a:prstGeom prst="rect">
            <a:avLst/>
          </a:prstGeom>
        </p:spPr>
      </p:pic>
      <p:sp>
        <p:nvSpPr>
          <p:cNvPr id="87" name="TextBox 86">
            <a:extLst>
              <a:ext uri="{FF2B5EF4-FFF2-40B4-BE49-F238E27FC236}">
                <a16:creationId xmlns:a16="http://schemas.microsoft.com/office/drawing/2014/main" id="{73A3CCC0-DCA0-333A-7037-1F3F237F920B}"/>
              </a:ext>
              <a:ext uri="{C183D7F6-B498-43B3-948B-1728B52AA6E4}">
                <adec:decorative xmlns:adec="http://schemas.microsoft.com/office/drawing/2017/decorative" val="0"/>
              </a:ext>
            </a:extLst>
          </p:cNvPr>
          <p:cNvSpPr txBox="1"/>
          <p:nvPr/>
        </p:nvSpPr>
        <p:spPr>
          <a:xfrm>
            <a:off x="3862960" y="3493699"/>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Où ai-je été mentionné ?</a:t>
            </a:r>
          </a:p>
        </p:txBody>
      </p:sp>
      <p:sp>
        <p:nvSpPr>
          <p:cNvPr id="100" name="TextBox 99">
            <a:extLst>
              <a:ext uri="{FF2B5EF4-FFF2-40B4-BE49-F238E27FC236}">
                <a16:creationId xmlns:a16="http://schemas.microsoft.com/office/drawing/2014/main" id="{6CB2399F-C2EA-D85B-B2C2-9CE05390E9A8}"/>
              </a:ext>
              <a:ext uri="{C183D7F6-B498-43B3-948B-1728B52AA6E4}">
                <adec:decorative xmlns:adec="http://schemas.microsoft.com/office/drawing/2017/decorative" val="0"/>
              </a:ext>
            </a:extLst>
          </p:cNvPr>
          <p:cNvSpPr txBox="1"/>
          <p:nvPr/>
        </p:nvSpPr>
        <p:spPr>
          <a:xfrm>
            <a:off x="3597835" y="3783631"/>
            <a:ext cx="2277869" cy="461665"/>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Résumer les e-mails récents où mon nom est mentionné. Donner des détails, en mettant l'expéditeur en évidence</a:t>
            </a:r>
          </a:p>
        </p:txBody>
      </p:sp>
      <p:grpSp>
        <p:nvGrpSpPr>
          <p:cNvPr id="48" name="Group 47" descr="Microsoft Copilot logo">
            <a:extLst>
              <a:ext uri="{FF2B5EF4-FFF2-40B4-BE49-F238E27FC236}">
                <a16:creationId xmlns:a16="http://schemas.microsoft.com/office/drawing/2014/main" id="{F19F7A3D-FA22-CE2E-84EB-7B719B375101}"/>
              </a:ext>
              <a:ext uri="{C183D7F6-B498-43B3-948B-1728B52AA6E4}">
                <adec:decorative xmlns:adec="http://schemas.microsoft.com/office/drawing/2017/decorative" val="0"/>
              </a:ext>
            </a:extLst>
          </p:cNvPr>
          <p:cNvGrpSpPr/>
          <p:nvPr/>
        </p:nvGrpSpPr>
        <p:grpSpPr>
          <a:xfrm>
            <a:off x="3495672" y="4335415"/>
            <a:ext cx="346134" cy="346134"/>
            <a:chOff x="2642085" y="8381781"/>
            <a:chExt cx="534543" cy="534543"/>
          </a:xfrm>
        </p:grpSpPr>
        <p:sp>
          <p:nvSpPr>
            <p:cNvPr id="49" name="Rounded Rectangle 46">
              <a:extLst>
                <a:ext uri="{FF2B5EF4-FFF2-40B4-BE49-F238E27FC236}">
                  <a16:creationId xmlns:a16="http://schemas.microsoft.com/office/drawing/2014/main" id="{E8A23059-3E35-E493-065F-7BB1A4F5A6FB}"/>
                </a:ext>
              </a:extLst>
            </p:cNvPr>
            <p:cNvSpPr/>
            <p:nvPr/>
          </p:nvSpPr>
          <p:spPr bwMode="auto">
            <a:xfrm>
              <a:off x="2642085"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50" name="Picture 2" descr="Zip Co logo SVG free download, id: 101874 - Brandlogos.net">
              <a:hlinkClick r:id="rId7"/>
              <a:extLst>
                <a:ext uri="{FF2B5EF4-FFF2-40B4-BE49-F238E27FC236}">
                  <a16:creationId xmlns:a16="http://schemas.microsoft.com/office/drawing/2014/main" id="{8729A677-8AB1-328E-0890-94ED3004475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67874" y="8520465"/>
              <a:ext cx="282965" cy="257174"/>
            </a:xfrm>
            <a:prstGeom prst="rect">
              <a:avLst/>
            </a:prstGeom>
            <a:noFill/>
            <a:extLst>
              <a:ext uri="{909E8E84-426E-40DD-AFC4-6F175D3DCCD1}">
                <a14:hiddenFill xmlns:a14="http://schemas.microsoft.com/office/drawing/2010/main">
                  <a:solidFill>
                    <a:srgbClr val="FFFFFF"/>
                  </a:solidFill>
                </a14:hiddenFill>
              </a:ext>
            </a:extLst>
          </p:spPr>
        </p:pic>
      </p:grpSp>
      <p:pic>
        <p:nvPicPr>
          <p:cNvPr id="78" name="Graphic 77" descr="Icon of notes with a pencil">
            <a:extLst>
              <a:ext uri="{FF2B5EF4-FFF2-40B4-BE49-F238E27FC236}">
                <a16:creationId xmlns:a16="http://schemas.microsoft.com/office/drawing/2014/main" id="{3EA1AD34-2C38-7988-7B1C-8937D22265F5}"/>
              </a:ext>
              <a:ext uri="{C183D7F6-B498-43B3-948B-1728B52AA6E4}">
                <adec:decorative xmlns:adec="http://schemas.microsoft.com/office/drawing/2017/decorative" val="0"/>
              </a:ext>
            </a:extLst>
          </p:cNvPr>
          <p:cNvPicPr>
            <a:picLocks/>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301410" y="3464038"/>
            <a:ext cx="228600" cy="228600"/>
          </a:xfrm>
          <a:prstGeom prst="rect">
            <a:avLst/>
          </a:prstGeom>
        </p:spPr>
      </p:pic>
      <p:sp>
        <p:nvSpPr>
          <p:cNvPr id="88" name="TextBox 87">
            <a:extLst>
              <a:ext uri="{FF2B5EF4-FFF2-40B4-BE49-F238E27FC236}">
                <a16:creationId xmlns:a16="http://schemas.microsoft.com/office/drawing/2014/main" id="{0BD8DE51-E81F-357F-BC83-378F689FCFB6}"/>
              </a:ext>
              <a:ext uri="{C183D7F6-B498-43B3-948B-1728B52AA6E4}">
                <adec:decorative xmlns:adec="http://schemas.microsoft.com/office/drawing/2017/decorative" val="0"/>
              </a:ext>
            </a:extLst>
          </p:cNvPr>
          <p:cNvSpPr txBox="1"/>
          <p:nvPr/>
        </p:nvSpPr>
        <p:spPr>
          <a:xfrm>
            <a:off x="6571603" y="3493699"/>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Rédiger une FAQ</a:t>
            </a:r>
          </a:p>
        </p:txBody>
      </p:sp>
      <p:sp>
        <p:nvSpPr>
          <p:cNvPr id="101" name="TextBox 100">
            <a:extLst>
              <a:ext uri="{FF2B5EF4-FFF2-40B4-BE49-F238E27FC236}">
                <a16:creationId xmlns:a16="http://schemas.microsoft.com/office/drawing/2014/main" id="{C18041D9-6F0D-3388-BD0D-944BEE3D2513}"/>
              </a:ext>
              <a:ext uri="{C183D7F6-B498-43B3-948B-1728B52AA6E4}">
                <adec:decorative xmlns:adec="http://schemas.microsoft.com/office/drawing/2017/decorative" val="0"/>
              </a:ext>
            </a:extLst>
          </p:cNvPr>
          <p:cNvSpPr txBox="1"/>
          <p:nvPr/>
        </p:nvSpPr>
        <p:spPr>
          <a:xfrm>
            <a:off x="6306478" y="3783631"/>
            <a:ext cx="2277869" cy="153888"/>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Créer une FAQ basée sur un fichier</a:t>
            </a:r>
          </a:p>
        </p:txBody>
      </p:sp>
      <p:grpSp>
        <p:nvGrpSpPr>
          <p:cNvPr id="57" name="Group 56" descr="Microsoft Copilot logo">
            <a:extLst>
              <a:ext uri="{FF2B5EF4-FFF2-40B4-BE49-F238E27FC236}">
                <a16:creationId xmlns:a16="http://schemas.microsoft.com/office/drawing/2014/main" id="{FE7B91D8-1B67-A9F5-A627-39A764F3A66E}"/>
              </a:ext>
              <a:ext uri="{C183D7F6-B498-43B3-948B-1728B52AA6E4}">
                <adec:decorative xmlns:adec="http://schemas.microsoft.com/office/drawing/2017/decorative" val="0"/>
              </a:ext>
            </a:extLst>
          </p:cNvPr>
          <p:cNvGrpSpPr/>
          <p:nvPr/>
        </p:nvGrpSpPr>
        <p:grpSpPr>
          <a:xfrm>
            <a:off x="6204315" y="4335415"/>
            <a:ext cx="346134" cy="346134"/>
            <a:chOff x="2642085" y="8381781"/>
            <a:chExt cx="534543" cy="534543"/>
          </a:xfrm>
        </p:grpSpPr>
        <p:sp>
          <p:nvSpPr>
            <p:cNvPr id="58" name="Rounded Rectangle 46">
              <a:extLst>
                <a:ext uri="{FF2B5EF4-FFF2-40B4-BE49-F238E27FC236}">
                  <a16:creationId xmlns:a16="http://schemas.microsoft.com/office/drawing/2014/main" id="{1BD2CE71-0C89-BEC7-7F00-3DAE9356C43B}"/>
                </a:ext>
              </a:extLst>
            </p:cNvPr>
            <p:cNvSpPr/>
            <p:nvPr/>
          </p:nvSpPr>
          <p:spPr bwMode="auto">
            <a:xfrm>
              <a:off x="2642085"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59" name="Picture 2" descr="Zip Co logo SVG free download, id: 101874 - Brandlogos.net">
              <a:hlinkClick r:id="rId7"/>
              <a:extLst>
                <a:ext uri="{FF2B5EF4-FFF2-40B4-BE49-F238E27FC236}">
                  <a16:creationId xmlns:a16="http://schemas.microsoft.com/office/drawing/2014/main" id="{0373A02E-F00B-0203-EE52-B9CE4344B4D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67874" y="8520465"/>
              <a:ext cx="282965" cy="257174"/>
            </a:xfrm>
            <a:prstGeom prst="rect">
              <a:avLst/>
            </a:prstGeom>
            <a:noFill/>
            <a:extLst>
              <a:ext uri="{909E8E84-426E-40DD-AFC4-6F175D3DCCD1}">
                <a14:hiddenFill xmlns:a14="http://schemas.microsoft.com/office/drawing/2010/main">
                  <a:solidFill>
                    <a:srgbClr val="FFFFFF"/>
                  </a:solidFill>
                </a14:hiddenFill>
              </a:ext>
            </a:extLst>
          </p:spPr>
        </p:pic>
      </p:grpSp>
      <p:pic>
        <p:nvPicPr>
          <p:cNvPr id="72" name="Graphic 71" descr="Icon of questions chat bubble">
            <a:extLst>
              <a:ext uri="{FF2B5EF4-FFF2-40B4-BE49-F238E27FC236}">
                <a16:creationId xmlns:a16="http://schemas.microsoft.com/office/drawing/2014/main" id="{22185BB9-1FD9-3A65-3EC6-57BFA20E23DC}"/>
              </a:ext>
              <a:ext uri="{C183D7F6-B498-43B3-948B-1728B52AA6E4}">
                <adec:decorative xmlns:adec="http://schemas.microsoft.com/office/drawing/2017/decorative" val="0"/>
              </a:ext>
            </a:extLst>
          </p:cNvPr>
          <p:cNvPicPr>
            <a:picLocks/>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010053" y="3464038"/>
            <a:ext cx="228600" cy="228600"/>
          </a:xfrm>
          <a:prstGeom prst="rect">
            <a:avLst/>
          </a:prstGeom>
        </p:spPr>
      </p:pic>
      <p:sp>
        <p:nvSpPr>
          <p:cNvPr id="89" name="TextBox 88">
            <a:extLst>
              <a:ext uri="{FF2B5EF4-FFF2-40B4-BE49-F238E27FC236}">
                <a16:creationId xmlns:a16="http://schemas.microsoft.com/office/drawing/2014/main" id="{B18D93F1-44DE-1686-711A-2E71AB1FF088}"/>
              </a:ext>
              <a:ext uri="{C183D7F6-B498-43B3-948B-1728B52AA6E4}">
                <adec:decorative xmlns:adec="http://schemas.microsoft.com/office/drawing/2017/decorative" val="0"/>
              </a:ext>
            </a:extLst>
          </p:cNvPr>
          <p:cNvSpPr txBox="1"/>
          <p:nvPr/>
        </p:nvSpPr>
        <p:spPr>
          <a:xfrm>
            <a:off x="9280246" y="3493699"/>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Rechercher les problèmes en suspens</a:t>
            </a:r>
          </a:p>
        </p:txBody>
      </p:sp>
      <p:sp>
        <p:nvSpPr>
          <p:cNvPr id="102" name="TextBox 101">
            <a:extLst>
              <a:ext uri="{FF2B5EF4-FFF2-40B4-BE49-F238E27FC236}">
                <a16:creationId xmlns:a16="http://schemas.microsoft.com/office/drawing/2014/main" id="{8BC613D4-C96D-FFBE-21DB-2F5CC5D4791B}"/>
              </a:ext>
              <a:ext uri="{C183D7F6-B498-43B3-948B-1728B52AA6E4}">
                <adec:decorative xmlns:adec="http://schemas.microsoft.com/office/drawing/2017/decorative" val="0"/>
              </a:ext>
            </a:extLst>
          </p:cNvPr>
          <p:cNvSpPr txBox="1"/>
          <p:nvPr/>
        </p:nvSpPr>
        <p:spPr>
          <a:xfrm>
            <a:off x="9015121" y="3783631"/>
            <a:ext cx="2277869" cy="3077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Quels sont les problèmes laissés en suspens lors de la   réunion?</a:t>
            </a:r>
          </a:p>
        </p:txBody>
      </p:sp>
      <p:grpSp>
        <p:nvGrpSpPr>
          <p:cNvPr id="66" name="Group 65" descr="Microsoft Copilot logo">
            <a:extLst>
              <a:ext uri="{FF2B5EF4-FFF2-40B4-BE49-F238E27FC236}">
                <a16:creationId xmlns:a16="http://schemas.microsoft.com/office/drawing/2014/main" id="{8B4F4949-4CBF-9D4D-4E6D-ABB488A192C7}"/>
              </a:ext>
              <a:ext uri="{C183D7F6-B498-43B3-948B-1728B52AA6E4}">
                <adec:decorative xmlns:adec="http://schemas.microsoft.com/office/drawing/2017/decorative" val="0"/>
              </a:ext>
            </a:extLst>
          </p:cNvPr>
          <p:cNvGrpSpPr/>
          <p:nvPr/>
        </p:nvGrpSpPr>
        <p:grpSpPr>
          <a:xfrm>
            <a:off x="8912958" y="4335415"/>
            <a:ext cx="346134" cy="346134"/>
            <a:chOff x="2642085" y="8381781"/>
            <a:chExt cx="534543" cy="534543"/>
          </a:xfrm>
        </p:grpSpPr>
        <p:sp>
          <p:nvSpPr>
            <p:cNvPr id="67" name="Rounded Rectangle 46">
              <a:extLst>
                <a:ext uri="{FF2B5EF4-FFF2-40B4-BE49-F238E27FC236}">
                  <a16:creationId xmlns:a16="http://schemas.microsoft.com/office/drawing/2014/main" id="{9F9E5868-C4CA-8E40-1B20-9A78C2FDF873}"/>
                </a:ext>
              </a:extLst>
            </p:cNvPr>
            <p:cNvSpPr/>
            <p:nvPr/>
          </p:nvSpPr>
          <p:spPr bwMode="auto">
            <a:xfrm>
              <a:off x="2642085"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68" name="Picture 2" descr="Zip Co logo SVG free download, id: 101874 - Brandlogos.net">
              <a:hlinkClick r:id="rId7"/>
              <a:extLst>
                <a:ext uri="{FF2B5EF4-FFF2-40B4-BE49-F238E27FC236}">
                  <a16:creationId xmlns:a16="http://schemas.microsoft.com/office/drawing/2014/main" id="{186B6C76-52A0-ED01-F702-5DD28A235B3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67874" y="8520465"/>
              <a:ext cx="282965" cy="257174"/>
            </a:xfrm>
            <a:prstGeom prst="rect">
              <a:avLst/>
            </a:prstGeom>
            <a:noFill/>
            <a:extLst>
              <a:ext uri="{909E8E84-426E-40DD-AFC4-6F175D3DCCD1}">
                <a14:hiddenFill xmlns:a14="http://schemas.microsoft.com/office/drawing/2010/main">
                  <a:solidFill>
                    <a:srgbClr val="FFFFFF"/>
                  </a:solidFill>
                </a14:hiddenFill>
              </a:ext>
            </a:extLst>
          </p:spPr>
        </p:pic>
      </p:grpSp>
      <p:pic>
        <p:nvPicPr>
          <p:cNvPr id="79" name="Graphic 78" descr="Icon of notes with a pencil">
            <a:extLst>
              <a:ext uri="{FF2B5EF4-FFF2-40B4-BE49-F238E27FC236}">
                <a16:creationId xmlns:a16="http://schemas.microsoft.com/office/drawing/2014/main" id="{12306858-D8E9-9764-3F45-A1766B44D3E0}"/>
              </a:ext>
              <a:ext uri="{C183D7F6-B498-43B3-948B-1728B52AA6E4}">
                <adec:decorative xmlns:adec="http://schemas.microsoft.com/office/drawing/2017/decorative" val="0"/>
              </a:ext>
            </a:extLst>
          </p:cNvPr>
          <p:cNvPicPr>
            <a:picLocks/>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84124" y="5076144"/>
            <a:ext cx="228600" cy="228600"/>
          </a:xfrm>
          <a:prstGeom prst="rect">
            <a:avLst/>
          </a:prstGeom>
        </p:spPr>
      </p:pic>
      <p:sp>
        <p:nvSpPr>
          <p:cNvPr id="90" name="TextBox 89">
            <a:extLst>
              <a:ext uri="{FF2B5EF4-FFF2-40B4-BE49-F238E27FC236}">
                <a16:creationId xmlns:a16="http://schemas.microsoft.com/office/drawing/2014/main" id="{74C38CD8-800A-7052-C0B5-2B22C032E067}"/>
              </a:ext>
              <a:ext uri="{C183D7F6-B498-43B3-948B-1728B52AA6E4}">
                <adec:decorative xmlns:adec="http://schemas.microsoft.com/office/drawing/2017/decorative" val="0"/>
              </a:ext>
            </a:extLst>
          </p:cNvPr>
          <p:cNvSpPr txBox="1"/>
          <p:nvPr/>
        </p:nvSpPr>
        <p:spPr>
          <a:xfrm>
            <a:off x="1154317" y="5105806"/>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Écrire une introduction</a:t>
            </a:r>
          </a:p>
        </p:txBody>
      </p:sp>
      <p:sp>
        <p:nvSpPr>
          <p:cNvPr id="103" name="TextBox 102">
            <a:extLst>
              <a:ext uri="{FF2B5EF4-FFF2-40B4-BE49-F238E27FC236}">
                <a16:creationId xmlns:a16="http://schemas.microsoft.com/office/drawing/2014/main" id="{99F282DB-EA53-C235-7835-9B5082998E22}"/>
              </a:ext>
              <a:ext uri="{C183D7F6-B498-43B3-948B-1728B52AA6E4}">
                <adec:decorative xmlns:adec="http://schemas.microsoft.com/office/drawing/2017/decorative" val="0"/>
              </a:ext>
            </a:extLst>
          </p:cNvPr>
          <p:cNvSpPr txBox="1"/>
          <p:nvPr/>
        </p:nvSpPr>
        <p:spPr>
          <a:xfrm>
            <a:off x="889192" y="5395738"/>
            <a:ext cx="2277869" cy="153888"/>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Proposer une nouvelle introduction pour le fichier</a:t>
            </a:r>
          </a:p>
        </p:txBody>
      </p:sp>
      <p:grpSp>
        <p:nvGrpSpPr>
          <p:cNvPr id="15" name="Group 14" descr="Microsoft Copilot logo">
            <a:extLst>
              <a:ext uri="{FF2B5EF4-FFF2-40B4-BE49-F238E27FC236}">
                <a16:creationId xmlns:a16="http://schemas.microsoft.com/office/drawing/2014/main" id="{4459E6FE-2C9C-1789-C465-4930A7D266D4}"/>
              </a:ext>
              <a:ext uri="{C183D7F6-B498-43B3-948B-1728B52AA6E4}">
                <adec:decorative xmlns:adec="http://schemas.microsoft.com/office/drawing/2017/decorative" val="0"/>
              </a:ext>
            </a:extLst>
          </p:cNvPr>
          <p:cNvGrpSpPr/>
          <p:nvPr/>
        </p:nvGrpSpPr>
        <p:grpSpPr>
          <a:xfrm>
            <a:off x="787029" y="5947521"/>
            <a:ext cx="346134" cy="346134"/>
            <a:chOff x="2642085" y="8381781"/>
            <a:chExt cx="534543" cy="534543"/>
          </a:xfrm>
        </p:grpSpPr>
        <p:sp>
          <p:nvSpPr>
            <p:cNvPr id="43" name="Rounded Rectangle 46">
              <a:extLst>
                <a:ext uri="{FF2B5EF4-FFF2-40B4-BE49-F238E27FC236}">
                  <a16:creationId xmlns:a16="http://schemas.microsoft.com/office/drawing/2014/main" id="{B56DD2DC-6376-77C5-0104-FDD178E4A110}"/>
                </a:ext>
              </a:extLst>
            </p:cNvPr>
            <p:cNvSpPr/>
            <p:nvPr/>
          </p:nvSpPr>
          <p:spPr bwMode="auto">
            <a:xfrm>
              <a:off x="2642085"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44" name="Picture 2" descr="Zip Co logo SVG free download, id: 101874 - Brandlogos.net">
              <a:hlinkClick r:id="rId7"/>
              <a:extLst>
                <a:ext uri="{FF2B5EF4-FFF2-40B4-BE49-F238E27FC236}">
                  <a16:creationId xmlns:a16="http://schemas.microsoft.com/office/drawing/2014/main" id="{47616165-CB0A-FDA8-F392-2D1AA59EDC2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67874" y="8520465"/>
              <a:ext cx="282965" cy="257174"/>
            </a:xfrm>
            <a:prstGeom prst="rect">
              <a:avLst/>
            </a:prstGeom>
            <a:noFill/>
            <a:extLst>
              <a:ext uri="{909E8E84-426E-40DD-AFC4-6F175D3DCCD1}">
                <a14:hiddenFill xmlns:a14="http://schemas.microsoft.com/office/drawing/2010/main">
                  <a:solidFill>
                    <a:srgbClr val="FFFFFF"/>
                  </a:solidFill>
                </a14:hiddenFill>
              </a:ext>
            </a:extLst>
          </p:spPr>
        </p:pic>
      </p:grpSp>
      <p:pic>
        <p:nvPicPr>
          <p:cNvPr id="74" name="Graphic 73" descr="Icon of questions chat bubble">
            <a:extLst>
              <a:ext uri="{FF2B5EF4-FFF2-40B4-BE49-F238E27FC236}">
                <a16:creationId xmlns:a16="http://schemas.microsoft.com/office/drawing/2014/main" id="{50DD0286-48D2-59CF-CBE5-50F62410CB7F}"/>
              </a:ext>
              <a:ext uri="{C183D7F6-B498-43B3-948B-1728B52AA6E4}">
                <adec:decorative xmlns:adec="http://schemas.microsoft.com/office/drawing/2017/decorative" val="0"/>
              </a:ext>
            </a:extLst>
          </p:cNvPr>
          <p:cNvPicPr>
            <a:picLocks/>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592767" y="5076144"/>
            <a:ext cx="228600" cy="228600"/>
          </a:xfrm>
          <a:prstGeom prst="rect">
            <a:avLst/>
          </a:prstGeom>
        </p:spPr>
      </p:pic>
      <p:sp>
        <p:nvSpPr>
          <p:cNvPr id="91" name="TextBox 90">
            <a:extLst>
              <a:ext uri="{FF2B5EF4-FFF2-40B4-BE49-F238E27FC236}">
                <a16:creationId xmlns:a16="http://schemas.microsoft.com/office/drawing/2014/main" id="{DF42C0E4-A0C6-4ECA-36FF-402C85E47A2C}"/>
              </a:ext>
              <a:ext uri="{C183D7F6-B498-43B3-948B-1728B52AA6E4}">
                <adec:decorative xmlns:adec="http://schemas.microsoft.com/office/drawing/2017/decorative" val="0"/>
              </a:ext>
            </a:extLst>
          </p:cNvPr>
          <p:cNvSpPr txBox="1"/>
          <p:nvPr/>
        </p:nvSpPr>
        <p:spPr>
          <a:xfrm>
            <a:off x="3862960" y="5105806"/>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Comment</a:t>
            </a:r>
          </a:p>
        </p:txBody>
      </p:sp>
      <p:sp>
        <p:nvSpPr>
          <p:cNvPr id="104" name="TextBox 103">
            <a:extLst>
              <a:ext uri="{FF2B5EF4-FFF2-40B4-BE49-F238E27FC236}">
                <a16:creationId xmlns:a16="http://schemas.microsoft.com/office/drawing/2014/main" id="{41C3B741-D84B-CB36-BC2B-26B3E1D427A6}"/>
              </a:ext>
              <a:ext uri="{C183D7F6-B498-43B3-948B-1728B52AA6E4}">
                <adec:decorative xmlns:adec="http://schemas.microsoft.com/office/drawing/2017/decorative" val="0"/>
              </a:ext>
            </a:extLst>
          </p:cNvPr>
          <p:cNvSpPr txBox="1"/>
          <p:nvPr/>
        </p:nvSpPr>
        <p:spPr>
          <a:xfrm>
            <a:off x="3597835" y="5395738"/>
            <a:ext cx="2277869" cy="153888"/>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Comment rédiger un appel d'offres ?</a:t>
            </a:r>
          </a:p>
        </p:txBody>
      </p:sp>
      <p:grpSp>
        <p:nvGrpSpPr>
          <p:cNvPr id="51" name="Group 50" descr="Microsoft Copilot logo">
            <a:extLst>
              <a:ext uri="{FF2B5EF4-FFF2-40B4-BE49-F238E27FC236}">
                <a16:creationId xmlns:a16="http://schemas.microsoft.com/office/drawing/2014/main" id="{4009B900-5CE0-E312-B621-BCF61366EA9F}"/>
              </a:ext>
              <a:ext uri="{C183D7F6-B498-43B3-948B-1728B52AA6E4}">
                <adec:decorative xmlns:adec="http://schemas.microsoft.com/office/drawing/2017/decorative" val="0"/>
              </a:ext>
            </a:extLst>
          </p:cNvPr>
          <p:cNvGrpSpPr/>
          <p:nvPr/>
        </p:nvGrpSpPr>
        <p:grpSpPr>
          <a:xfrm>
            <a:off x="3495672" y="5947521"/>
            <a:ext cx="346134" cy="346134"/>
            <a:chOff x="2642085" y="8381781"/>
            <a:chExt cx="534543" cy="534543"/>
          </a:xfrm>
        </p:grpSpPr>
        <p:sp>
          <p:nvSpPr>
            <p:cNvPr id="52" name="Rounded Rectangle 46">
              <a:extLst>
                <a:ext uri="{FF2B5EF4-FFF2-40B4-BE49-F238E27FC236}">
                  <a16:creationId xmlns:a16="http://schemas.microsoft.com/office/drawing/2014/main" id="{A9FC1952-FB86-4CFF-948C-6AD646F6FB76}"/>
                </a:ext>
              </a:extLst>
            </p:cNvPr>
            <p:cNvSpPr/>
            <p:nvPr/>
          </p:nvSpPr>
          <p:spPr bwMode="auto">
            <a:xfrm>
              <a:off x="2642085"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53" name="Picture 2" descr="Zip Co logo SVG free download, id: 101874 - Brandlogos.net">
              <a:hlinkClick r:id="rId7"/>
              <a:extLst>
                <a:ext uri="{FF2B5EF4-FFF2-40B4-BE49-F238E27FC236}">
                  <a16:creationId xmlns:a16="http://schemas.microsoft.com/office/drawing/2014/main" id="{5B0FAA41-10EA-FAAB-B96B-C40FC066357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67874" y="8520465"/>
              <a:ext cx="282965" cy="257174"/>
            </a:xfrm>
            <a:prstGeom prst="rect">
              <a:avLst/>
            </a:prstGeom>
            <a:noFill/>
            <a:extLst>
              <a:ext uri="{909E8E84-426E-40DD-AFC4-6F175D3DCCD1}">
                <a14:hiddenFill xmlns:a14="http://schemas.microsoft.com/office/drawing/2010/main">
                  <a:solidFill>
                    <a:srgbClr val="FFFFFF"/>
                  </a:solidFill>
                </a14:hiddenFill>
              </a:ext>
            </a:extLst>
          </p:spPr>
        </p:pic>
      </p:grpSp>
      <p:pic>
        <p:nvPicPr>
          <p:cNvPr id="75" name="Graphic 74" descr="Icon of questions chat bubble">
            <a:extLst>
              <a:ext uri="{FF2B5EF4-FFF2-40B4-BE49-F238E27FC236}">
                <a16:creationId xmlns:a16="http://schemas.microsoft.com/office/drawing/2014/main" id="{C2AA77ED-1674-C2A2-DD6C-5D1CC9605337}"/>
              </a:ext>
              <a:ext uri="{C183D7F6-B498-43B3-948B-1728B52AA6E4}">
                <adec:decorative xmlns:adec="http://schemas.microsoft.com/office/drawing/2017/decorative" val="0"/>
              </a:ext>
            </a:extLst>
          </p:cNvPr>
          <p:cNvPicPr>
            <a:picLocks/>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301410" y="5076144"/>
            <a:ext cx="228600" cy="228600"/>
          </a:xfrm>
          <a:prstGeom prst="rect">
            <a:avLst/>
          </a:prstGeom>
        </p:spPr>
      </p:pic>
      <p:sp>
        <p:nvSpPr>
          <p:cNvPr id="92" name="TextBox 91">
            <a:extLst>
              <a:ext uri="{FF2B5EF4-FFF2-40B4-BE49-F238E27FC236}">
                <a16:creationId xmlns:a16="http://schemas.microsoft.com/office/drawing/2014/main" id="{815199A6-1FC5-92B4-DA46-9734A234289B}"/>
              </a:ext>
              <a:ext uri="{C183D7F6-B498-43B3-948B-1728B52AA6E4}">
                <adec:decorative xmlns:adec="http://schemas.microsoft.com/office/drawing/2017/decorative" val="0"/>
              </a:ext>
            </a:extLst>
          </p:cNvPr>
          <p:cNvSpPr txBox="1"/>
          <p:nvPr/>
        </p:nvSpPr>
        <p:spPr>
          <a:xfrm>
            <a:off x="6571603" y="5105806"/>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Lister les actions </a:t>
            </a:r>
          </a:p>
        </p:txBody>
      </p:sp>
      <p:sp>
        <p:nvSpPr>
          <p:cNvPr id="105" name="TextBox 104">
            <a:extLst>
              <a:ext uri="{FF2B5EF4-FFF2-40B4-BE49-F238E27FC236}">
                <a16:creationId xmlns:a16="http://schemas.microsoft.com/office/drawing/2014/main" id="{603B108E-05E5-43A4-E33F-FF4230869C36}"/>
              </a:ext>
              <a:ext uri="{C183D7F6-B498-43B3-948B-1728B52AA6E4}">
                <adec:decorative xmlns:adec="http://schemas.microsoft.com/office/drawing/2017/decorative" val="0"/>
              </a:ext>
            </a:extLst>
          </p:cNvPr>
          <p:cNvSpPr txBox="1"/>
          <p:nvPr/>
        </p:nvSpPr>
        <p:spPr>
          <a:xfrm>
            <a:off x="6306478" y="5395738"/>
            <a:ext cx="2277869" cy="3077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Quels sont les éléments d'action fixés lors de la réunion  ?</a:t>
            </a:r>
          </a:p>
        </p:txBody>
      </p:sp>
      <p:grpSp>
        <p:nvGrpSpPr>
          <p:cNvPr id="60" name="Group 59" descr="Microsoft Copilot logo">
            <a:extLst>
              <a:ext uri="{FF2B5EF4-FFF2-40B4-BE49-F238E27FC236}">
                <a16:creationId xmlns:a16="http://schemas.microsoft.com/office/drawing/2014/main" id="{9CD28DFF-A935-6930-F9E1-BB4E1BA049E8}"/>
              </a:ext>
              <a:ext uri="{C183D7F6-B498-43B3-948B-1728B52AA6E4}">
                <adec:decorative xmlns:adec="http://schemas.microsoft.com/office/drawing/2017/decorative" val="0"/>
              </a:ext>
            </a:extLst>
          </p:cNvPr>
          <p:cNvGrpSpPr/>
          <p:nvPr/>
        </p:nvGrpSpPr>
        <p:grpSpPr>
          <a:xfrm>
            <a:off x="6204315" y="5947521"/>
            <a:ext cx="346134" cy="346134"/>
            <a:chOff x="2642085" y="8381781"/>
            <a:chExt cx="534543" cy="534543"/>
          </a:xfrm>
        </p:grpSpPr>
        <p:sp>
          <p:nvSpPr>
            <p:cNvPr id="61" name="Rounded Rectangle 46">
              <a:extLst>
                <a:ext uri="{FF2B5EF4-FFF2-40B4-BE49-F238E27FC236}">
                  <a16:creationId xmlns:a16="http://schemas.microsoft.com/office/drawing/2014/main" id="{C4769231-4C03-AB6E-A606-F6FFBE747CF8}"/>
                </a:ext>
              </a:extLst>
            </p:cNvPr>
            <p:cNvSpPr/>
            <p:nvPr/>
          </p:nvSpPr>
          <p:spPr bwMode="auto">
            <a:xfrm>
              <a:off x="2642085"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62" name="Picture 2" descr="Zip Co logo SVG free download, id: 101874 - Brandlogos.net">
              <a:hlinkClick r:id="rId7"/>
              <a:extLst>
                <a:ext uri="{FF2B5EF4-FFF2-40B4-BE49-F238E27FC236}">
                  <a16:creationId xmlns:a16="http://schemas.microsoft.com/office/drawing/2014/main" id="{7AAD8DD3-3617-9372-2348-174B0B6CBDD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67874" y="8520465"/>
              <a:ext cx="282965" cy="257174"/>
            </a:xfrm>
            <a:prstGeom prst="rect">
              <a:avLst/>
            </a:prstGeom>
            <a:noFill/>
            <a:extLst>
              <a:ext uri="{909E8E84-426E-40DD-AFC4-6F175D3DCCD1}">
                <a14:hiddenFill xmlns:a14="http://schemas.microsoft.com/office/drawing/2010/main">
                  <a:solidFill>
                    <a:srgbClr val="FFFFFF"/>
                  </a:solidFill>
                </a14:hiddenFill>
              </a:ext>
            </a:extLst>
          </p:spPr>
        </p:pic>
      </p:grpSp>
      <p:pic>
        <p:nvPicPr>
          <p:cNvPr id="80" name="Graphic 79" descr="Icon of notes with a pencil">
            <a:extLst>
              <a:ext uri="{FF2B5EF4-FFF2-40B4-BE49-F238E27FC236}">
                <a16:creationId xmlns:a16="http://schemas.microsoft.com/office/drawing/2014/main" id="{9E6463ED-72E0-1B20-AE74-5CFD815ED22E}"/>
              </a:ext>
              <a:ext uri="{C183D7F6-B498-43B3-948B-1728B52AA6E4}">
                <adec:decorative xmlns:adec="http://schemas.microsoft.com/office/drawing/2017/decorative" val="0"/>
              </a:ext>
            </a:extLst>
          </p:cNvPr>
          <p:cNvPicPr>
            <a:picLocks/>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010053" y="5076144"/>
            <a:ext cx="228600" cy="228600"/>
          </a:xfrm>
          <a:prstGeom prst="rect">
            <a:avLst/>
          </a:prstGeom>
        </p:spPr>
      </p:pic>
      <p:sp>
        <p:nvSpPr>
          <p:cNvPr id="93" name="TextBox 92">
            <a:extLst>
              <a:ext uri="{FF2B5EF4-FFF2-40B4-BE49-F238E27FC236}">
                <a16:creationId xmlns:a16="http://schemas.microsoft.com/office/drawing/2014/main" id="{7549552F-D9A3-4128-3407-414835C309AC}"/>
              </a:ext>
              <a:ext uri="{C183D7F6-B498-43B3-948B-1728B52AA6E4}">
                <adec:decorative xmlns:adec="http://schemas.microsoft.com/office/drawing/2017/decorative" val="0"/>
              </a:ext>
            </a:extLst>
          </p:cNvPr>
          <p:cNvSpPr txBox="1"/>
          <p:nvPr/>
        </p:nvSpPr>
        <p:spPr>
          <a:xfrm>
            <a:off x="9280246" y="5105806"/>
            <a:ext cx="1878127" cy="1692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Semibold"/>
                <a:ea typeface="+mn-ea"/>
                <a:cs typeface="+mn-cs"/>
              </a:rPr>
              <a:t>Générer des idées </a:t>
            </a:r>
          </a:p>
        </p:txBody>
      </p:sp>
      <p:sp>
        <p:nvSpPr>
          <p:cNvPr id="106" name="TextBox 105">
            <a:extLst>
              <a:ext uri="{FF2B5EF4-FFF2-40B4-BE49-F238E27FC236}">
                <a16:creationId xmlns:a16="http://schemas.microsoft.com/office/drawing/2014/main" id="{53647C48-C285-D24A-9DB9-A323B2FD8259}"/>
              </a:ext>
              <a:ext uri="{C183D7F6-B498-43B3-948B-1728B52AA6E4}">
                <adec:decorative xmlns:adec="http://schemas.microsoft.com/office/drawing/2017/decorative" val="0"/>
              </a:ext>
            </a:extLst>
          </p:cNvPr>
          <p:cNvSpPr txBox="1"/>
          <p:nvPr/>
        </p:nvSpPr>
        <p:spPr>
          <a:xfrm>
            <a:off x="9015121" y="5395738"/>
            <a:ext cx="2277869" cy="30777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mn-ea"/>
                <a:cs typeface="+mn-cs"/>
              </a:rPr>
              <a:t>Lister des idées pour un événement ludique de renforcement de l'esprit d'équipe à distance</a:t>
            </a:r>
          </a:p>
        </p:txBody>
      </p:sp>
      <p:grpSp>
        <p:nvGrpSpPr>
          <p:cNvPr id="69" name="Group 68" descr="Microsoft Copilot logo">
            <a:extLst>
              <a:ext uri="{FF2B5EF4-FFF2-40B4-BE49-F238E27FC236}">
                <a16:creationId xmlns:a16="http://schemas.microsoft.com/office/drawing/2014/main" id="{D1D5076D-A573-D200-07DF-BDD2DBEEA6F7}"/>
              </a:ext>
              <a:ext uri="{C183D7F6-B498-43B3-948B-1728B52AA6E4}">
                <adec:decorative xmlns:adec="http://schemas.microsoft.com/office/drawing/2017/decorative" val="0"/>
              </a:ext>
            </a:extLst>
          </p:cNvPr>
          <p:cNvGrpSpPr/>
          <p:nvPr/>
        </p:nvGrpSpPr>
        <p:grpSpPr>
          <a:xfrm>
            <a:off x="8912958" y="5947521"/>
            <a:ext cx="346134" cy="346134"/>
            <a:chOff x="2642085" y="8381781"/>
            <a:chExt cx="534543" cy="534543"/>
          </a:xfrm>
        </p:grpSpPr>
        <p:sp>
          <p:nvSpPr>
            <p:cNvPr id="70" name="Rounded Rectangle 46">
              <a:extLst>
                <a:ext uri="{FF2B5EF4-FFF2-40B4-BE49-F238E27FC236}">
                  <a16:creationId xmlns:a16="http://schemas.microsoft.com/office/drawing/2014/main" id="{4AB9F6EA-180C-AFFF-CCE0-3832C1860986}"/>
                </a:ext>
              </a:extLst>
            </p:cNvPr>
            <p:cNvSpPr/>
            <p:nvPr/>
          </p:nvSpPr>
          <p:spPr bwMode="auto">
            <a:xfrm>
              <a:off x="2642085"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71" name="Picture 2" descr="Zip Co logo SVG free download, id: 101874 - Brandlogos.net">
              <a:hlinkClick r:id="rId7"/>
              <a:extLst>
                <a:ext uri="{FF2B5EF4-FFF2-40B4-BE49-F238E27FC236}">
                  <a16:creationId xmlns:a16="http://schemas.microsoft.com/office/drawing/2014/main" id="{49ACD7A2-4765-8928-2192-1EAB4350DDA3}"/>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67874" y="8520465"/>
              <a:ext cx="282965" cy="257174"/>
            </a:xfrm>
            <a:prstGeom prst="rect">
              <a:avLst/>
            </a:prstGeom>
            <a:noFill/>
            <a:extLst>
              <a:ext uri="{909E8E84-426E-40DD-AFC4-6F175D3DCCD1}">
                <a14:hiddenFill xmlns:a14="http://schemas.microsoft.com/office/drawing/2010/main">
                  <a:solidFill>
                    <a:srgbClr val="FFFFFF"/>
                  </a:solidFill>
                </a14:hiddenFill>
              </a:ext>
            </a:extLst>
          </p:spPr>
        </p:pic>
      </p:grpSp>
      <p:sp>
        <p:nvSpPr>
          <p:cNvPr id="107" name="Rectangle: Rounded Corners 106">
            <a:extLst>
              <a:ext uri="{FF2B5EF4-FFF2-40B4-BE49-F238E27FC236}">
                <a16:creationId xmlns:a16="http://schemas.microsoft.com/office/drawing/2014/main" id="{D524E597-670A-98FB-00AF-F97080F49CB5}"/>
              </a:ext>
              <a:ext uri="{C183D7F6-B498-43B3-948B-1728B52AA6E4}">
                <adec:decorative xmlns:adec="http://schemas.microsoft.com/office/drawing/2017/decorative" val="1"/>
              </a:ext>
            </a:extLst>
          </p:cNvPr>
          <p:cNvSpPr/>
          <p:nvPr/>
        </p:nvSpPr>
        <p:spPr bwMode="auto">
          <a:xfrm>
            <a:off x="1796420" y="2325412"/>
            <a:ext cx="593919" cy="152400"/>
          </a:xfrm>
          <a:prstGeom prst="roundRect">
            <a:avLst/>
          </a:prstGeom>
          <a:solidFill>
            <a:schemeClr val="accent2">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 tIns="9144" rIns="27432" bIns="18288"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Segoe UI" pitchFamily="34" charset="0"/>
                <a:cs typeface="Segoe UI" pitchFamily="34" charset="0"/>
              </a:rPr>
              <a:t>personne</a:t>
            </a:r>
          </a:p>
        </p:txBody>
      </p:sp>
      <p:sp>
        <p:nvSpPr>
          <p:cNvPr id="115" name="Rectangle: Rounded Corners 114">
            <a:extLst>
              <a:ext uri="{FF2B5EF4-FFF2-40B4-BE49-F238E27FC236}">
                <a16:creationId xmlns:a16="http://schemas.microsoft.com/office/drawing/2014/main" id="{2628B8F4-3254-AF5A-F614-CA518A1B0502}"/>
              </a:ext>
              <a:ext uri="{C183D7F6-B498-43B3-948B-1728B52AA6E4}">
                <adec:decorative xmlns:adec="http://schemas.microsoft.com/office/drawing/2017/decorative" val="1"/>
              </a:ext>
            </a:extLst>
          </p:cNvPr>
          <p:cNvSpPr/>
          <p:nvPr/>
        </p:nvSpPr>
        <p:spPr bwMode="auto">
          <a:xfrm>
            <a:off x="1646298" y="3780873"/>
            <a:ext cx="612000" cy="162101"/>
          </a:xfrm>
          <a:prstGeom prst="roundRect">
            <a:avLst/>
          </a:prstGeom>
          <a:solidFill>
            <a:schemeClr val="accent2">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 tIns="9144" rIns="27432" bIns="18288"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Segoe UI" pitchFamily="34" charset="0"/>
                <a:cs typeface="Segoe UI" pitchFamily="34" charset="0"/>
              </a:rPr>
              <a:t>personne</a:t>
            </a:r>
          </a:p>
        </p:txBody>
      </p:sp>
      <p:sp>
        <p:nvSpPr>
          <p:cNvPr id="120" name="Rectangle: Rounded Corners 119">
            <a:extLst>
              <a:ext uri="{FF2B5EF4-FFF2-40B4-BE49-F238E27FC236}">
                <a16:creationId xmlns:a16="http://schemas.microsoft.com/office/drawing/2014/main" id="{FB88ADD5-794E-8A58-2EDA-61BB1967462F}"/>
              </a:ext>
              <a:ext uri="{C183D7F6-B498-43B3-948B-1728B52AA6E4}">
                <adec:decorative xmlns:adec="http://schemas.microsoft.com/office/drawing/2017/decorative" val="1"/>
              </a:ext>
            </a:extLst>
          </p:cNvPr>
          <p:cNvSpPr/>
          <p:nvPr/>
        </p:nvSpPr>
        <p:spPr bwMode="auto">
          <a:xfrm>
            <a:off x="1328045" y="5542413"/>
            <a:ext cx="414915" cy="158905"/>
          </a:xfrm>
          <a:prstGeom prst="roundRect">
            <a:avLst/>
          </a:prstGeom>
          <a:solidFill>
            <a:schemeClr val="accent2">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 tIns="9144" rIns="27432" bIns="18288"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Segoe UI" pitchFamily="34" charset="0"/>
                <a:cs typeface="Segoe UI" pitchFamily="34" charset="0"/>
              </a:rPr>
              <a:t>fichier</a:t>
            </a:r>
          </a:p>
        </p:txBody>
      </p:sp>
      <p:sp>
        <p:nvSpPr>
          <p:cNvPr id="108" name="Rectangle: Rounded Corners 107">
            <a:extLst>
              <a:ext uri="{FF2B5EF4-FFF2-40B4-BE49-F238E27FC236}">
                <a16:creationId xmlns:a16="http://schemas.microsoft.com/office/drawing/2014/main" id="{C78CEC2A-E0F7-19F4-AAA1-D3B4285469BB}"/>
              </a:ext>
              <a:ext uri="{C183D7F6-B498-43B3-948B-1728B52AA6E4}">
                <adec:decorative xmlns:adec="http://schemas.microsoft.com/office/drawing/2017/decorative" val="1"/>
              </a:ext>
            </a:extLst>
          </p:cNvPr>
          <p:cNvSpPr/>
          <p:nvPr/>
        </p:nvSpPr>
        <p:spPr bwMode="auto">
          <a:xfrm>
            <a:off x="4902509" y="2171523"/>
            <a:ext cx="432000" cy="162101"/>
          </a:xfrm>
          <a:prstGeom prst="roundRect">
            <a:avLst/>
          </a:prstGeom>
          <a:solidFill>
            <a:schemeClr val="accent2">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 tIns="9144" rIns="27432" bIns="18288"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Segoe UI" pitchFamily="34" charset="0"/>
                <a:cs typeface="Segoe UI" pitchFamily="34" charset="0"/>
              </a:rPr>
              <a:t>fichier</a:t>
            </a:r>
          </a:p>
        </p:txBody>
      </p:sp>
      <p:sp>
        <p:nvSpPr>
          <p:cNvPr id="111" name="Rectangle: Rounded Corners 110">
            <a:extLst>
              <a:ext uri="{FF2B5EF4-FFF2-40B4-BE49-F238E27FC236}">
                <a16:creationId xmlns:a16="http://schemas.microsoft.com/office/drawing/2014/main" id="{655A93BB-D50E-2481-923B-4D79B42A32B1}"/>
              </a:ext>
              <a:ext uri="{C183D7F6-B498-43B3-948B-1728B52AA6E4}">
                <adec:decorative xmlns:adec="http://schemas.microsoft.com/office/drawing/2017/decorative" val="1"/>
              </a:ext>
            </a:extLst>
          </p:cNvPr>
          <p:cNvSpPr/>
          <p:nvPr/>
        </p:nvSpPr>
        <p:spPr bwMode="auto">
          <a:xfrm>
            <a:off x="8970513" y="2485563"/>
            <a:ext cx="588169" cy="162101"/>
          </a:xfrm>
          <a:prstGeom prst="roundRect">
            <a:avLst/>
          </a:prstGeom>
          <a:solidFill>
            <a:schemeClr val="accent2">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 tIns="9144" rIns="27432" bIns="18288"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Segoe UI" pitchFamily="34" charset="0"/>
                <a:cs typeface="Segoe UI" pitchFamily="34" charset="0"/>
              </a:rPr>
              <a:t>réunion</a:t>
            </a:r>
          </a:p>
        </p:txBody>
      </p:sp>
      <p:sp>
        <p:nvSpPr>
          <p:cNvPr id="112" name="Rectangle: Rounded Corners 111">
            <a:extLst>
              <a:ext uri="{FF2B5EF4-FFF2-40B4-BE49-F238E27FC236}">
                <a16:creationId xmlns:a16="http://schemas.microsoft.com/office/drawing/2014/main" id="{13CE70BB-31A8-9396-C900-4BC8D234A347}"/>
              </a:ext>
              <a:ext uri="{C183D7F6-B498-43B3-948B-1728B52AA6E4}">
                <adec:decorative xmlns:adec="http://schemas.microsoft.com/office/drawing/2017/decorative" val="1"/>
              </a:ext>
            </a:extLst>
          </p:cNvPr>
          <p:cNvSpPr/>
          <p:nvPr/>
        </p:nvSpPr>
        <p:spPr bwMode="auto">
          <a:xfrm>
            <a:off x="10041702" y="3933839"/>
            <a:ext cx="504000" cy="162101"/>
          </a:xfrm>
          <a:prstGeom prst="roundRect">
            <a:avLst/>
          </a:prstGeom>
          <a:solidFill>
            <a:schemeClr val="accent2">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 tIns="9144" rIns="27432" bIns="18288"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Segoe UI" pitchFamily="34" charset="0"/>
                <a:cs typeface="Segoe UI" pitchFamily="34" charset="0"/>
              </a:rPr>
              <a:t>réunion</a:t>
            </a:r>
          </a:p>
        </p:txBody>
      </p:sp>
      <p:sp>
        <p:nvSpPr>
          <p:cNvPr id="109" name="Rectangle: Rounded Corners 108">
            <a:extLst>
              <a:ext uri="{FF2B5EF4-FFF2-40B4-BE49-F238E27FC236}">
                <a16:creationId xmlns:a16="http://schemas.microsoft.com/office/drawing/2014/main" id="{364F8709-7D7C-9590-3C74-0DB0B4E59AFB}"/>
              </a:ext>
              <a:ext uri="{C183D7F6-B498-43B3-948B-1728B52AA6E4}">
                <adec:decorative xmlns:adec="http://schemas.microsoft.com/office/drawing/2017/decorative" val="1"/>
              </a:ext>
            </a:extLst>
          </p:cNvPr>
          <p:cNvSpPr/>
          <p:nvPr/>
        </p:nvSpPr>
        <p:spPr bwMode="auto">
          <a:xfrm>
            <a:off x="7099092" y="2123722"/>
            <a:ext cx="504000" cy="162101"/>
          </a:xfrm>
          <a:prstGeom prst="roundRect">
            <a:avLst/>
          </a:prstGeom>
          <a:solidFill>
            <a:schemeClr val="accent2">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 tIns="9144" rIns="27432" bIns="18288"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Segoe UI" pitchFamily="34" charset="0"/>
                <a:cs typeface="Segoe UI" pitchFamily="34" charset="0"/>
              </a:rPr>
              <a:t>réunion</a:t>
            </a:r>
          </a:p>
        </p:txBody>
      </p:sp>
      <p:sp>
        <p:nvSpPr>
          <p:cNvPr id="114" name="Rectangle: Rounded Corners 113">
            <a:extLst>
              <a:ext uri="{FF2B5EF4-FFF2-40B4-BE49-F238E27FC236}">
                <a16:creationId xmlns:a16="http://schemas.microsoft.com/office/drawing/2014/main" id="{DB6D6B1B-735A-B2D1-A8CD-68814E313951}"/>
              </a:ext>
              <a:ext uri="{C183D7F6-B498-43B3-948B-1728B52AA6E4}">
                <adec:decorative xmlns:adec="http://schemas.microsoft.com/office/drawing/2017/decorative" val="1"/>
              </a:ext>
            </a:extLst>
          </p:cNvPr>
          <p:cNvSpPr/>
          <p:nvPr/>
        </p:nvSpPr>
        <p:spPr bwMode="auto">
          <a:xfrm>
            <a:off x="7892043" y="3780873"/>
            <a:ext cx="432000" cy="162101"/>
          </a:xfrm>
          <a:prstGeom prst="roundRect">
            <a:avLst/>
          </a:prstGeom>
          <a:solidFill>
            <a:schemeClr val="accent2">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 tIns="9144" rIns="27432" bIns="18288"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Segoe UI" pitchFamily="34" charset="0"/>
                <a:cs typeface="Segoe UI" pitchFamily="34" charset="0"/>
              </a:rPr>
              <a:t>fichier</a:t>
            </a:r>
          </a:p>
        </p:txBody>
      </p:sp>
      <p:sp>
        <p:nvSpPr>
          <p:cNvPr id="116" name="Rectangle: Rounded Corners 115">
            <a:extLst>
              <a:ext uri="{FF2B5EF4-FFF2-40B4-BE49-F238E27FC236}">
                <a16:creationId xmlns:a16="http://schemas.microsoft.com/office/drawing/2014/main" id="{A769A939-C77B-C7A6-D51E-B3D93B9D76C0}"/>
              </a:ext>
              <a:ext uri="{C183D7F6-B498-43B3-948B-1728B52AA6E4}">
                <adec:decorative xmlns:adec="http://schemas.microsoft.com/office/drawing/2017/decorative" val="1"/>
              </a:ext>
            </a:extLst>
          </p:cNvPr>
          <p:cNvSpPr/>
          <p:nvPr/>
        </p:nvSpPr>
        <p:spPr bwMode="auto">
          <a:xfrm>
            <a:off x="6840489" y="5537313"/>
            <a:ext cx="504000" cy="162101"/>
          </a:xfrm>
          <a:prstGeom prst="roundRect">
            <a:avLst/>
          </a:prstGeom>
          <a:solidFill>
            <a:schemeClr val="accent2">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 tIns="9144" rIns="27432" bIns="18288"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fr-FR" sz="1000" b="0" i="0" u="none" strike="noStrike" cap="none" normalizeH="0" baseline="0" noProof="0">
                <a:ln>
                  <a:noFill/>
                </a:ln>
                <a:solidFill>
                  <a:prstClr val="black"/>
                </a:solidFill>
                <a:effectLst/>
                <a:uLnTx/>
                <a:uFillTx/>
                <a:latin typeface="Segoe UI"/>
                <a:ea typeface="Segoe UI" pitchFamily="34" charset="0"/>
                <a:cs typeface="Segoe UI" pitchFamily="34" charset="0"/>
              </a:rPr>
              <a:t>réunion</a:t>
            </a:r>
          </a:p>
        </p:txBody>
      </p:sp>
    </p:spTree>
    <p:extLst>
      <p:ext uri="{BB962C8B-B14F-4D97-AF65-F5344CB8AC3E}">
        <p14:creationId xmlns:p14="http://schemas.microsoft.com/office/powerpoint/2010/main" val="1546671565"/>
      </p:ext>
    </p:extLst>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6">
            <a:extLst>
              <a:ext uri="{FF2B5EF4-FFF2-40B4-BE49-F238E27FC236}">
                <a16:creationId xmlns:a16="http://schemas.microsoft.com/office/drawing/2014/main" id="{166B1AD2-138A-6948-4665-7F33671CF646}"/>
              </a:ext>
              <a:ext uri="{C183D7F6-B498-43B3-948B-1728B52AA6E4}">
                <adec:decorative xmlns:adec="http://schemas.microsoft.com/office/drawing/2017/decorative" val="1"/>
              </a:ext>
            </a:extLst>
          </p:cNvPr>
          <p:cNvSpPr/>
          <p:nvPr/>
        </p:nvSpPr>
        <p:spPr bwMode="auto">
          <a:xfrm>
            <a:off x="584200" y="1528200"/>
            <a:ext cx="11025758" cy="5009833"/>
          </a:xfrm>
          <a:prstGeom prst="roundRect">
            <a:avLst>
              <a:gd name="adj" fmla="val 4396"/>
            </a:avLst>
          </a:prstGeom>
          <a:noFill/>
          <a:ln w="9525">
            <a:gradFill>
              <a:gsLst>
                <a:gs pos="37000">
                  <a:srgbClr val="464FEB"/>
                </a:gs>
                <a:gs pos="69000">
                  <a:srgbClr val="47CFFA"/>
                </a:gs>
                <a:gs pos="91000">
                  <a:srgbClr val="B47CF8"/>
                </a:gs>
              </a:gsLst>
              <a:lin ang="3600000" scaled="0"/>
            </a:gra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2" name="TextBox 11">
            <a:extLst>
              <a:ext uri="{FF2B5EF4-FFF2-40B4-BE49-F238E27FC236}">
                <a16:creationId xmlns:a16="http://schemas.microsoft.com/office/drawing/2014/main" id="{C2C39AF2-ACFE-11AE-93B1-2DBCAA134CB2}"/>
              </a:ext>
              <a:ext uri="{C183D7F6-B498-43B3-948B-1728B52AA6E4}">
                <adec:decorative xmlns:adec="http://schemas.microsoft.com/office/drawing/2017/decorative" val="1"/>
              </a:ext>
            </a:extLst>
          </p:cNvPr>
          <p:cNvSpPr txBox="1">
            <a:spLocks/>
          </p:cNvSpPr>
          <p:nvPr/>
        </p:nvSpPr>
        <p:spPr>
          <a:xfrm>
            <a:off x="4903172" y="1624187"/>
            <a:ext cx="6592827" cy="4817858"/>
          </a:xfrm>
          <a:prstGeom prst="roundRect">
            <a:avLst>
              <a:gd name="adj" fmla="val 3190"/>
            </a:avLst>
          </a:prstGeom>
          <a:solidFill>
            <a:schemeClr val="bg1">
              <a:alpha val="46000"/>
            </a:schemeClr>
          </a:solidFill>
          <a:ln w="25400">
            <a:noFill/>
          </a:ln>
          <a:effectLst>
            <a:outerShdw blurRad="63500" algn="ctr" rotWithShape="0">
              <a:schemeClr val="tx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91440" numCol="1" spcCol="0" rtlCol="0" fromWordArt="0" anchor="t" anchorCtr="0" forceAA="0" compatLnSpc="1">
            <a:prstTxWarp prst="textNoShape">
              <a:avLst/>
            </a:prstTxWarp>
            <a:noAutofit/>
          </a:bodyPr>
          <a:lstStyle>
            <a:defPPr>
              <a:defRPr lang="en-US"/>
            </a:defPPr>
            <a:lvl1pPr fontAlgn="base">
              <a:spcBef>
                <a:spcPts val="0"/>
              </a:spcBef>
              <a:spcAft>
                <a:spcPts val="1200"/>
              </a:spcAft>
              <a:defRPr sz="1000">
                <a:ln w="3175">
                  <a:noFill/>
                </a:ln>
                <a:solidFill>
                  <a:schemeClr val="tx1"/>
                </a:solidFill>
                <a:cs typeface="Segoe UI"/>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100000"/>
              </a:lnSpc>
              <a:spcBef>
                <a:spcPts val="0"/>
              </a:spcBef>
              <a:spcAft>
                <a:spcPts val="1200"/>
              </a:spcAft>
              <a:buClrTx/>
              <a:buSzTx/>
              <a:buFontTx/>
              <a:buNone/>
              <a:tabLst/>
              <a:defRPr/>
            </a:pPr>
            <a:endParaRPr kumimoji="0" lang="en-US" sz="1000" b="0" i="0" u="none" strike="noStrike" kern="1200" cap="none" spc="0" normalizeH="0" baseline="0" noProof="0">
              <a:ln w="3175">
                <a:noFill/>
              </a:ln>
              <a:solidFill>
                <a:prstClr val="black"/>
              </a:solidFill>
              <a:effectLst/>
              <a:uLnTx/>
              <a:uFillTx/>
              <a:latin typeface="Segoe UI"/>
              <a:ea typeface="+mn-ea"/>
              <a:cs typeface="Segoe UI"/>
            </a:endParaRPr>
          </a:p>
        </p:txBody>
      </p:sp>
      <p:sp>
        <p:nvSpPr>
          <p:cNvPr id="2" name="Title 1">
            <a:extLst>
              <a:ext uri="{FF2B5EF4-FFF2-40B4-BE49-F238E27FC236}">
                <a16:creationId xmlns:a16="http://schemas.microsoft.com/office/drawing/2014/main" id="{ED7E62A7-F191-E6B4-752E-A27FC1B863CF}"/>
              </a:ext>
            </a:extLst>
          </p:cNvPr>
          <p:cNvSpPr>
            <a:spLocks noGrp="1"/>
          </p:cNvSpPr>
          <p:nvPr>
            <p:ph type="title"/>
          </p:nvPr>
        </p:nvSpPr>
        <p:spPr>
          <a:xfrm>
            <a:off x="588263" y="457200"/>
            <a:ext cx="11018520" cy="861774"/>
          </a:xfrm>
        </p:spPr>
        <p:txBody>
          <a:bodyPr>
            <a:noAutofit/>
          </a:bodyPr>
          <a:lstStyle/>
          <a:p>
            <a:r>
              <a:rPr lang="fr-FR">
                <a:gradFill flip="none" rotWithShape="1">
                  <a:gsLst>
                    <a:gs pos="50000">
                      <a:srgbClr val="8661C5"/>
                    </a:gs>
                    <a:gs pos="0">
                      <a:srgbClr val="3E76D4"/>
                    </a:gs>
                    <a:gs pos="100000">
                      <a:srgbClr val="C73ECC"/>
                    </a:gs>
                  </a:gsLst>
                  <a:lin ang="2700000" scaled="1"/>
                  <a:tileRect/>
                </a:gradFill>
                <a:cs typeface="+mn-cs"/>
              </a:rPr>
              <a:t>Utilisation : Copilot dans Outlook</a:t>
            </a:r>
            <a:br>
              <a:rPr lang="fr-FR">
                <a:gradFill flip="none" rotWithShape="1">
                  <a:gsLst>
                    <a:gs pos="50000">
                      <a:srgbClr val="8661C5"/>
                    </a:gs>
                    <a:gs pos="0">
                      <a:srgbClr val="3E76D4"/>
                    </a:gs>
                    <a:gs pos="100000">
                      <a:srgbClr val="C73ECC"/>
                    </a:gs>
                  </a:gsLst>
                  <a:lin ang="2700000" scaled="1"/>
                  <a:tileRect/>
                </a:gradFill>
                <a:cs typeface="+mn-cs"/>
              </a:rPr>
            </a:br>
            <a:r>
              <a:rPr lang="fr-FR" sz="1800">
                <a:cs typeface="Segoe UI Semilight"/>
              </a:rPr>
              <a:t>Notez que les invites affichées peuvent varier</a:t>
            </a:r>
          </a:p>
        </p:txBody>
      </p:sp>
      <p:grpSp>
        <p:nvGrpSpPr>
          <p:cNvPr id="18" name="Group 17" descr="Outlook logo">
            <a:extLst>
              <a:ext uri="{FF2B5EF4-FFF2-40B4-BE49-F238E27FC236}">
                <a16:creationId xmlns:a16="http://schemas.microsoft.com/office/drawing/2014/main" id="{ED973D5C-1EB0-4B72-E8B3-51A8946ABB06}"/>
              </a:ext>
              <a:ext uri="{C183D7F6-B498-43B3-948B-1728B52AA6E4}">
                <adec:decorative xmlns:adec="http://schemas.microsoft.com/office/drawing/2017/decorative" val="0"/>
              </a:ext>
            </a:extLst>
          </p:cNvPr>
          <p:cNvGrpSpPr/>
          <p:nvPr/>
        </p:nvGrpSpPr>
        <p:grpSpPr>
          <a:xfrm>
            <a:off x="6633008" y="405686"/>
            <a:ext cx="534543" cy="534543"/>
            <a:chOff x="6471778" y="1112559"/>
            <a:chExt cx="534543" cy="534543"/>
          </a:xfrm>
        </p:grpSpPr>
        <p:sp>
          <p:nvSpPr>
            <p:cNvPr id="22" name="Rounded Rectangle 46">
              <a:hlinkClick r:id="rId3"/>
              <a:extLst>
                <a:ext uri="{FF2B5EF4-FFF2-40B4-BE49-F238E27FC236}">
                  <a16:creationId xmlns:a16="http://schemas.microsoft.com/office/drawing/2014/main" id="{69A92FA7-893B-B72B-8997-58F6EEDB445D}"/>
                </a:ext>
              </a:extLst>
            </p:cNvPr>
            <p:cNvSpPr/>
            <p:nvPr/>
          </p:nvSpPr>
          <p:spPr bwMode="auto">
            <a:xfrm>
              <a:off x="6471778" y="1112559"/>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23" name="Graphic 22">
              <a:extLst>
                <a:ext uri="{FF2B5EF4-FFF2-40B4-BE49-F238E27FC236}">
                  <a16:creationId xmlns:a16="http://schemas.microsoft.com/office/drawing/2014/main" id="{1C93B58D-332F-1748-70BB-1F3873AF68C9}"/>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22700" t="24766" r="22700" b="24766"/>
            <a:stretch/>
          </p:blipFill>
          <p:spPr>
            <a:xfrm>
              <a:off x="6549664" y="1204777"/>
              <a:ext cx="378770" cy="350106"/>
            </a:xfrm>
            <a:prstGeom prst="rect">
              <a:avLst/>
            </a:prstGeom>
          </p:spPr>
        </p:pic>
      </p:grpSp>
      <p:pic>
        <p:nvPicPr>
          <p:cNvPr id="9" name="Picture 2" descr="Microsoft Copilot logo">
            <a:extLst>
              <a:ext uri="{FF2B5EF4-FFF2-40B4-BE49-F238E27FC236}">
                <a16:creationId xmlns:a16="http://schemas.microsoft.com/office/drawing/2014/main" id="{399B0165-0FF3-737F-51BD-B164A98F37A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59D33F52-4060-0C51-C760-948A1F14D582}"/>
              </a:ext>
            </a:extLst>
          </p:cNvPr>
          <p:cNvSpPr txBox="1">
            <a:spLocks/>
          </p:cNvSpPr>
          <p:nvPr/>
        </p:nvSpPr>
        <p:spPr>
          <a:xfrm>
            <a:off x="685798" y="1624187"/>
            <a:ext cx="4130042" cy="4817858"/>
          </a:xfrm>
          <a:prstGeom prst="roundRect">
            <a:avLst>
              <a:gd name="adj" fmla="val 3392"/>
            </a:avLst>
          </a:prstGeom>
          <a:solidFill>
            <a:schemeClr val="accent1">
              <a:lumMod val="20000"/>
              <a:lumOff val="80000"/>
            </a:schemeClr>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ts val="600"/>
              </a:spcBef>
              <a:spcAft>
                <a:spcPts val="0"/>
              </a:spcAft>
              <a:buClrTx/>
              <a:buSzTx/>
              <a:buFontTx/>
              <a:buNone/>
              <a:tabLst/>
              <a:defRPr/>
            </a:pPr>
            <a:r>
              <a:rPr kumimoji="0" lang="fr-FR" sz="1200" b="1" i="0" u="none" strike="noStrike" cap="none" normalizeH="0" baseline="0" noProof="0">
                <a:ln>
                  <a:noFill/>
                </a:ln>
                <a:solidFill>
                  <a:prstClr val="black"/>
                </a:solidFill>
                <a:effectLst/>
                <a:uLnTx/>
                <a:uFillTx/>
                <a:latin typeface="Segoe UI Semibold"/>
                <a:ea typeface="+mn-ea"/>
                <a:cs typeface="Times New Roman"/>
              </a:rPr>
              <a:t>Exemples de cas d'utilisation</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Rattraper son retard sur un échange d'e-mails en demandant un résumé ou les points clés et les éléments d'action</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Rédiger un nouvel e-mail ou une réponse à un échange</a:t>
            </a:r>
          </a:p>
          <a:p>
            <a:pPr marL="0" marR="0" lvl="0" indent="0" algn="l" defTabSz="932472" rtl="0" eaLnBrk="1" fontAlgn="base" latinLnBrk="0" hangingPunct="1">
              <a:lnSpc>
                <a:spcPct val="100000"/>
              </a:lnSpc>
              <a:spcBef>
                <a:spcPts val="600"/>
              </a:spcBef>
              <a:spcAft>
                <a:spcPts val="0"/>
              </a:spcAft>
              <a:buClrTx/>
              <a:buSzTx/>
              <a:buFontTx/>
              <a:buNone/>
              <a:tabLst/>
              <a:defRPr/>
            </a:pPr>
            <a:r>
              <a:rPr kumimoji="0" lang="fr-FR" sz="1200" b="1" i="0" u="none" strike="noStrike" cap="none" normalizeH="0" baseline="0" noProof="0">
                <a:ln>
                  <a:noFill/>
                </a:ln>
                <a:solidFill>
                  <a:prstClr val="black"/>
                </a:solidFill>
                <a:effectLst/>
                <a:uLnTx/>
                <a:uFillTx/>
                <a:latin typeface="Segoe UI Semibold"/>
                <a:ea typeface="+mn-ea"/>
                <a:cs typeface="Times New Roman"/>
              </a:rPr>
              <a:t>Utiliser le volet de conversation Copilot pour</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Rédiger un nouvel e-mail</a:t>
            </a:r>
          </a:p>
          <a:p>
            <a:pPr marL="457200" marR="0" lvl="1" indent="-144463" algn="l" defTabSz="914400" rtl="0" eaLnBrk="1" fontAlgn="auto" latinLnBrk="0" hangingPunct="1">
              <a:lnSpc>
                <a:spcPct val="100000"/>
              </a:lnSpc>
              <a:spcBef>
                <a:spcPts val="400"/>
              </a:spcBef>
              <a:spcAft>
                <a:spcPts val="400"/>
              </a:spcAft>
              <a:buClrTx/>
              <a:buSzTx/>
              <a:buFont typeface="Segoe UI" panose="020B0502040204020203" pitchFamily="34" charset="0"/>
              <a:buChar char="–"/>
              <a:tabLst/>
              <a:defRPr/>
            </a:pPr>
            <a:r>
              <a:rPr kumimoji="0" lang="fr-FR" sz="1000" b="0" i="0" u="none" strike="noStrike" cap="none" normalizeH="0" baseline="0" noProof="0">
                <a:ln>
                  <a:noFill/>
                </a:ln>
                <a:solidFill>
                  <a:prstClr val="black"/>
                </a:solidFill>
                <a:effectLst/>
                <a:uLnTx/>
                <a:uFillTx/>
                <a:latin typeface="Segoe UI"/>
                <a:ea typeface="+mn-ea"/>
                <a:cs typeface="Times New Roman"/>
              </a:rPr>
              <a:t>Rédiger avec Copilot</a:t>
            </a:r>
          </a:p>
          <a:p>
            <a:pPr marL="631825" marR="0" lvl="2" indent="-100013"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fr-FR" sz="1000" b="0" i="0" u="none" strike="noStrike" cap="none" normalizeH="0" baseline="0" noProof="0">
                <a:ln>
                  <a:noFill/>
                </a:ln>
                <a:solidFill>
                  <a:prstClr val="black"/>
                </a:solidFill>
                <a:effectLst/>
                <a:uLnTx/>
                <a:uFillTx/>
                <a:latin typeface="Segoe UI"/>
                <a:ea typeface="+mn-ea"/>
                <a:cs typeface="Times New Roman" panose="02020603050405020304" pitchFamily="18" charset="0"/>
              </a:rPr>
              <a:t>Proposer un sujet ou des points clés pour un nouvel </a:t>
            </a:r>
            <a:r>
              <a:rPr lang="fr-FR" sz="1000" noProof="0">
                <a:solidFill>
                  <a:prstClr val="black"/>
                </a:solidFill>
                <a:latin typeface="Segoe UI"/>
                <a:cs typeface="Times New Roman" panose="02020603050405020304" pitchFamily="18" charset="0"/>
              </a:rPr>
              <a:t>      </a:t>
            </a:r>
            <a:r>
              <a:rPr kumimoji="0" lang="fr-FR" sz="1000" b="0" i="0" u="none" strike="noStrike" cap="none" normalizeH="0" baseline="0" noProof="0">
                <a:ln>
                  <a:noFill/>
                </a:ln>
                <a:solidFill>
                  <a:prstClr val="black"/>
                </a:solidFill>
                <a:effectLst/>
                <a:uLnTx/>
                <a:uFillTx/>
                <a:latin typeface="Segoe UI"/>
                <a:ea typeface="+mn-ea"/>
                <a:cs typeface="Times New Roman" panose="02020603050405020304" pitchFamily="18" charset="0"/>
              </a:rPr>
              <a:t>e-mail. Copilot peut accéder aux informations dans le fil en cours</a:t>
            </a:r>
          </a:p>
          <a:p>
            <a:pPr marL="631825" marR="0" lvl="2" indent="-100013"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fr-FR" sz="1000" b="0" i="0" u="none" strike="noStrike" cap="none" normalizeH="0" baseline="0" noProof="0">
                <a:ln>
                  <a:noFill/>
                </a:ln>
                <a:solidFill>
                  <a:prstClr val="black"/>
                </a:solidFill>
                <a:effectLst/>
                <a:uLnTx/>
                <a:uFillTx/>
                <a:latin typeface="Segoe UI"/>
                <a:ea typeface="+mn-ea"/>
                <a:cs typeface="Times New Roman" panose="02020603050405020304" pitchFamily="18" charset="0"/>
              </a:rPr>
              <a:t>Choisir le ton et la longueur</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Revoir un brouillon existant</a:t>
            </a:r>
          </a:p>
          <a:p>
            <a:pPr marL="457200" marR="0" lvl="1" indent="-144463" algn="l" defTabSz="914400" rtl="0" eaLnBrk="1" fontAlgn="auto" latinLnBrk="0" hangingPunct="1">
              <a:lnSpc>
                <a:spcPct val="100000"/>
              </a:lnSpc>
              <a:spcBef>
                <a:spcPts val="400"/>
              </a:spcBef>
              <a:spcAft>
                <a:spcPts val="400"/>
              </a:spcAft>
              <a:buClrTx/>
              <a:buSzTx/>
              <a:buFont typeface="Segoe UI" panose="020B0502040204020203" pitchFamily="34" charset="0"/>
              <a:buChar char="–"/>
              <a:tabLst/>
              <a:defRPr/>
            </a:pPr>
            <a:r>
              <a:rPr kumimoji="0" lang="fr-FR" sz="1000" b="0" i="0" u="none" strike="noStrike" cap="none" normalizeH="0" baseline="0" noProof="0">
                <a:ln>
                  <a:noFill/>
                </a:ln>
                <a:solidFill>
                  <a:prstClr val="black"/>
                </a:solidFill>
                <a:effectLst/>
                <a:uLnTx/>
                <a:uFillTx/>
                <a:latin typeface="Segoe UI"/>
                <a:ea typeface="+mn-ea"/>
                <a:cs typeface="Times New Roman"/>
              </a:rPr>
              <a:t>Accompagnement par Copilot</a:t>
            </a:r>
          </a:p>
          <a:p>
            <a:pPr marL="631825" marR="0" lvl="2" indent="-100013"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fr-FR" sz="1000" b="0" i="0" u="none" strike="noStrike" cap="none" normalizeH="0" baseline="0" noProof="0">
                <a:ln>
                  <a:noFill/>
                </a:ln>
                <a:solidFill>
                  <a:prstClr val="black"/>
                </a:solidFill>
                <a:effectLst/>
                <a:uLnTx/>
                <a:uFillTx/>
                <a:latin typeface="Segoe UI"/>
                <a:ea typeface="+mn-ea"/>
                <a:cs typeface="Times New Roman" panose="02020603050405020304" pitchFamily="18" charset="0"/>
              </a:rPr>
              <a:t>Fait des suggestions sur le ton, le sentiment et la clarté</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Demander un résumé à Copilot</a:t>
            </a:r>
          </a:p>
          <a:p>
            <a:pPr marL="457200" marR="0" lvl="1" indent="-144463" algn="l" defTabSz="914400" rtl="0" eaLnBrk="1" fontAlgn="auto" latinLnBrk="0" hangingPunct="1">
              <a:lnSpc>
                <a:spcPct val="100000"/>
              </a:lnSpc>
              <a:spcBef>
                <a:spcPts val="400"/>
              </a:spcBef>
              <a:spcAft>
                <a:spcPts val="0"/>
              </a:spcAft>
              <a:buClrTx/>
              <a:buSzTx/>
              <a:buFont typeface="Segoe UI" panose="020B0502040204020203" pitchFamily="34" charset="0"/>
              <a:buChar char="–"/>
              <a:tabLst/>
              <a:defRPr/>
            </a:pPr>
            <a:r>
              <a:rPr kumimoji="0" lang="fr-FR" sz="1000" b="0" i="0" u="none" strike="noStrike" cap="none" normalizeH="0" baseline="0" noProof="0">
                <a:ln>
                  <a:noFill/>
                </a:ln>
                <a:solidFill>
                  <a:prstClr val="black"/>
                </a:solidFill>
                <a:effectLst/>
                <a:uLnTx/>
                <a:uFillTx/>
                <a:latin typeface="Segoe UI"/>
                <a:ea typeface="+mn-ea"/>
                <a:cs typeface="Times New Roman"/>
              </a:rPr>
              <a:t>Obtenir un résumé d'un échange d'e-mails, avec des citations</a:t>
            </a:r>
          </a:p>
        </p:txBody>
      </p:sp>
      <p:pic>
        <p:nvPicPr>
          <p:cNvPr id="19" name="Picture 18" descr="Screenshot of Copilot in Outlook">
            <a:extLst>
              <a:ext uri="{FF2B5EF4-FFF2-40B4-BE49-F238E27FC236}">
                <a16:creationId xmlns:a16="http://schemas.microsoft.com/office/drawing/2014/main" id="{85A41BD5-248E-62F0-10DF-175A60F305CA}"/>
              </a:ext>
            </a:extLst>
          </p:cNvPr>
          <p:cNvPicPr>
            <a:picLocks noChangeAspect="1"/>
          </p:cNvPicPr>
          <p:nvPr/>
        </p:nvPicPr>
        <p:blipFill>
          <a:blip r:embed="rId7"/>
          <a:stretch>
            <a:fillRect/>
          </a:stretch>
        </p:blipFill>
        <p:spPr>
          <a:xfrm>
            <a:off x="5062855" y="1794832"/>
            <a:ext cx="2938488" cy="3397627"/>
          </a:xfrm>
          <a:prstGeom prst="roundRect">
            <a:avLst>
              <a:gd name="adj" fmla="val 2923"/>
            </a:avLst>
          </a:prstGeom>
          <a:ln w="6350">
            <a:solidFill>
              <a:schemeClr val="bg1">
                <a:lumMod val="75000"/>
              </a:schemeClr>
            </a:solidFill>
          </a:ln>
        </p:spPr>
      </p:pic>
      <p:sp>
        <p:nvSpPr>
          <p:cNvPr id="6" name="Rectangle: Rounded Corners 5" descr="Emphasis on the drop down of Copilot showing Draft with Copilot and Coaching by Copilot ">
            <a:extLst>
              <a:ext uri="{FF2B5EF4-FFF2-40B4-BE49-F238E27FC236}">
                <a16:creationId xmlns:a16="http://schemas.microsoft.com/office/drawing/2014/main" id="{9C432287-ED19-7485-4E96-679718E33D3C}"/>
              </a:ext>
              <a:ext uri="{C183D7F6-B498-43B3-948B-1728B52AA6E4}">
                <adec:decorative xmlns:adec="http://schemas.microsoft.com/office/drawing/2017/decorative" val="0"/>
              </a:ext>
            </a:extLst>
          </p:cNvPr>
          <p:cNvSpPr/>
          <p:nvPr/>
        </p:nvSpPr>
        <p:spPr bwMode="auto">
          <a:xfrm>
            <a:off x="5629275" y="1971675"/>
            <a:ext cx="1042988" cy="495300"/>
          </a:xfrm>
          <a:prstGeom prst="roundRect">
            <a:avLst>
              <a:gd name="adj" fmla="val 9936"/>
            </a:avLst>
          </a:prstGeom>
          <a:noFill/>
          <a:ln w="2857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4" name="Picture 13" descr="Screenshot of Draft with Copilot (preview)">
            <a:extLst>
              <a:ext uri="{FF2B5EF4-FFF2-40B4-BE49-F238E27FC236}">
                <a16:creationId xmlns:a16="http://schemas.microsoft.com/office/drawing/2014/main" id="{CBBFDFEB-CC68-697A-EFFA-3B4490EE7118}"/>
              </a:ext>
            </a:extLst>
          </p:cNvPr>
          <p:cNvPicPr>
            <a:picLocks noChangeAspect="1"/>
          </p:cNvPicPr>
          <p:nvPr/>
        </p:nvPicPr>
        <p:blipFill rotWithShape="1">
          <a:blip r:embed="rId8"/>
          <a:srcRect t="50239" r="780" b="2782"/>
          <a:stretch/>
        </p:blipFill>
        <p:spPr>
          <a:xfrm>
            <a:off x="6235700" y="2518489"/>
            <a:ext cx="2720847" cy="910511"/>
          </a:xfrm>
          <a:prstGeom prst="roundRect">
            <a:avLst>
              <a:gd name="adj" fmla="val 6991"/>
            </a:avLst>
          </a:prstGeom>
          <a:ln w="6350">
            <a:solidFill>
              <a:schemeClr val="bg1">
                <a:lumMod val="75000"/>
              </a:schemeClr>
            </a:solidFill>
          </a:ln>
        </p:spPr>
      </p:pic>
      <p:sp>
        <p:nvSpPr>
          <p:cNvPr id="13" name="TextBox 12">
            <a:extLst>
              <a:ext uri="{FF2B5EF4-FFF2-40B4-BE49-F238E27FC236}">
                <a16:creationId xmlns:a16="http://schemas.microsoft.com/office/drawing/2014/main" id="{817EA871-E3B2-35D0-F6EF-98E8EC98556F}"/>
              </a:ext>
            </a:extLst>
          </p:cNvPr>
          <p:cNvSpPr txBox="1">
            <a:spLocks/>
          </p:cNvSpPr>
          <p:nvPr/>
        </p:nvSpPr>
        <p:spPr>
          <a:xfrm>
            <a:off x="9134812" y="2593583"/>
            <a:ext cx="2236275" cy="851026"/>
          </a:xfrm>
          <a:prstGeom prst="roundRect">
            <a:avLst/>
          </a:prstGeom>
          <a:solidFill>
            <a:schemeClr val="bg1"/>
          </a:solidFill>
          <a:ln w="6350">
            <a:solidFill>
              <a:schemeClr val="bg1">
                <a:lumMod val="75000"/>
              </a:schemeClr>
            </a:solidFill>
            <a:prstDash val="dash"/>
          </a:ln>
        </p:spPr>
        <p:txBody>
          <a:bodyPr wrap="square" lIns="45720" tIns="45720" rIns="45720" bIns="45720" rtlCol="0" anchor="ctr">
            <a:noAutofit/>
          </a:bodyPr>
          <a:lstStyle>
            <a:defPPr>
              <a:defRPr lang="en-US"/>
            </a:defPPr>
            <a:lvl1pPr algn="ctr">
              <a:defRPr sz="1200">
                <a:cs typeface="Segoe UI"/>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a:ea typeface="+mn-ea"/>
                <a:cs typeface="Segoe UI"/>
              </a:rPr>
              <a:t>Demander à Copilot de créer un brouillon sur un nouveau sujet ou sur un échange existant.</a:t>
            </a:r>
          </a:p>
        </p:txBody>
      </p:sp>
      <p:sp>
        <p:nvSpPr>
          <p:cNvPr id="4" name="TextBox 3">
            <a:extLst>
              <a:ext uri="{FF2B5EF4-FFF2-40B4-BE49-F238E27FC236}">
                <a16:creationId xmlns:a16="http://schemas.microsoft.com/office/drawing/2014/main" id="{8F8B81BB-99A6-BC73-87DF-EDCC10538A43}"/>
              </a:ext>
            </a:extLst>
          </p:cNvPr>
          <p:cNvSpPr txBox="1">
            <a:spLocks/>
          </p:cNvSpPr>
          <p:nvPr/>
        </p:nvSpPr>
        <p:spPr>
          <a:xfrm>
            <a:off x="9134812" y="4033117"/>
            <a:ext cx="2236275" cy="851026"/>
          </a:xfrm>
          <a:prstGeom prst="roundRect">
            <a:avLst/>
          </a:prstGeom>
          <a:solidFill>
            <a:schemeClr val="bg1"/>
          </a:solidFill>
          <a:ln w="6350">
            <a:solidFill>
              <a:schemeClr val="bg1">
                <a:lumMod val="75000"/>
              </a:schemeClr>
            </a:solidFill>
            <a:prstDash val="dash"/>
          </a:ln>
        </p:spPr>
        <p:txBody>
          <a:bodyPr wrap="square" lIns="45720" tIns="45720" rIns="45720" bIns="45720" rtlCol="0" anchor="ctr">
            <a:noAutofit/>
          </a:bodyPr>
          <a:lstStyle>
            <a:defPPr>
              <a:defRPr lang="en-US"/>
            </a:defPPr>
            <a:lvl1pPr algn="ctr">
              <a:defRPr sz="1200">
                <a:cs typeface="Segoe UI"/>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a:ea typeface="+mn-ea"/>
                <a:cs typeface="Segoe UI"/>
              </a:rPr>
              <a:t>Obtenir des suggestions de Copilot pour améliorer votre e-mail.</a:t>
            </a:r>
          </a:p>
        </p:txBody>
      </p:sp>
      <p:pic>
        <p:nvPicPr>
          <p:cNvPr id="28" name="Picture 27" descr="Screenshot of Copilot with Outlook ">
            <a:extLst>
              <a:ext uri="{FF2B5EF4-FFF2-40B4-BE49-F238E27FC236}">
                <a16:creationId xmlns:a16="http://schemas.microsoft.com/office/drawing/2014/main" id="{2DD18840-C6B6-E466-B506-6B7191593218}"/>
              </a:ext>
            </a:extLst>
          </p:cNvPr>
          <p:cNvPicPr>
            <a:picLocks noChangeAspect="1"/>
          </p:cNvPicPr>
          <p:nvPr/>
        </p:nvPicPr>
        <p:blipFill>
          <a:blip r:embed="rId9"/>
          <a:stretch>
            <a:fillRect/>
          </a:stretch>
        </p:blipFill>
        <p:spPr>
          <a:xfrm>
            <a:off x="5360437" y="5304237"/>
            <a:ext cx="2343324" cy="985550"/>
          </a:xfrm>
          <a:prstGeom prst="roundRect">
            <a:avLst>
              <a:gd name="adj" fmla="val 6358"/>
            </a:avLst>
          </a:prstGeom>
          <a:ln w="6350">
            <a:solidFill>
              <a:schemeClr val="bg1">
                <a:lumMod val="75000"/>
              </a:schemeClr>
            </a:solidFill>
          </a:ln>
        </p:spPr>
      </p:pic>
      <p:sp>
        <p:nvSpPr>
          <p:cNvPr id="29" name="Rectangle: Rounded Corners 28" descr="Emphasis on Summary by Copilot displayed in the screenshot">
            <a:extLst>
              <a:ext uri="{FF2B5EF4-FFF2-40B4-BE49-F238E27FC236}">
                <a16:creationId xmlns:a16="http://schemas.microsoft.com/office/drawing/2014/main" id="{C54FCC0B-33CE-2243-1715-C5E6CBE8496E}"/>
              </a:ext>
              <a:ext uri="{C183D7F6-B498-43B3-948B-1728B52AA6E4}">
                <adec:decorative xmlns:adec="http://schemas.microsoft.com/office/drawing/2017/decorative" val="0"/>
              </a:ext>
            </a:extLst>
          </p:cNvPr>
          <p:cNvSpPr/>
          <p:nvPr/>
        </p:nvSpPr>
        <p:spPr bwMode="auto">
          <a:xfrm>
            <a:off x="5360437" y="5991210"/>
            <a:ext cx="922888" cy="298577"/>
          </a:xfrm>
          <a:prstGeom prst="roundRect">
            <a:avLst>
              <a:gd name="adj" fmla="val 10195"/>
            </a:avLst>
          </a:prstGeom>
          <a:noFill/>
          <a:ln w="2857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26" name="TextBox 25">
            <a:extLst>
              <a:ext uri="{FF2B5EF4-FFF2-40B4-BE49-F238E27FC236}">
                <a16:creationId xmlns:a16="http://schemas.microsoft.com/office/drawing/2014/main" id="{9812EFA7-44A1-0C06-72E8-DE7D9B46457C}"/>
              </a:ext>
            </a:extLst>
          </p:cNvPr>
          <p:cNvSpPr txBox="1">
            <a:spLocks/>
          </p:cNvSpPr>
          <p:nvPr/>
        </p:nvSpPr>
        <p:spPr>
          <a:xfrm>
            <a:off x="9134812" y="5438776"/>
            <a:ext cx="2236275" cy="851026"/>
          </a:xfrm>
          <a:prstGeom prst="roundRect">
            <a:avLst/>
          </a:prstGeom>
          <a:solidFill>
            <a:schemeClr val="bg1"/>
          </a:solidFill>
          <a:ln w="6350">
            <a:solidFill>
              <a:schemeClr val="bg1">
                <a:lumMod val="75000"/>
              </a:schemeClr>
            </a:solidFill>
            <a:prstDash val="dash"/>
          </a:ln>
        </p:spPr>
        <p:txBody>
          <a:bodyPr wrap="square" lIns="45720" tIns="45720" rIns="45720" bIns="45720" rtlCol="0" anchor="ctr">
            <a:noAutofit/>
          </a:bodyPr>
          <a:lstStyle>
            <a:defPPr>
              <a:defRPr lang="en-US"/>
            </a:defPPr>
            <a:lvl1pPr algn="ctr">
              <a:defRPr sz="1200">
                <a:cs typeface="Segoe UI"/>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a:ea typeface="+mn-ea"/>
                <a:cs typeface="Segoe UI"/>
              </a:rPr>
              <a:t>En haut de chaque e-mail. Générer un résumé de l'e-mail ou de l'échange</a:t>
            </a:r>
          </a:p>
        </p:txBody>
      </p:sp>
    </p:spTree>
    <p:extLst>
      <p:ext uri="{BB962C8B-B14F-4D97-AF65-F5344CB8AC3E}">
        <p14:creationId xmlns:p14="http://schemas.microsoft.com/office/powerpoint/2010/main" val="1603249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500"/>
                                        <p:tgtEl>
                                          <p:spTgt spid="2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500"/>
                                        <p:tgtEl>
                                          <p:spTgt spid="2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animBg="1"/>
      <p:bldP spid="4" grpId="0" animBg="1"/>
      <p:bldP spid="29" grpId="0" animBg="1"/>
      <p:bldP spid="26"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6">
            <a:extLst>
              <a:ext uri="{FF2B5EF4-FFF2-40B4-BE49-F238E27FC236}">
                <a16:creationId xmlns:a16="http://schemas.microsoft.com/office/drawing/2014/main" id="{52E81029-92E8-4FCD-EBA5-9477097AFC33}"/>
              </a:ext>
              <a:ext uri="{C183D7F6-B498-43B3-948B-1728B52AA6E4}">
                <adec:decorative xmlns:adec="http://schemas.microsoft.com/office/drawing/2017/decorative" val="1"/>
              </a:ext>
            </a:extLst>
          </p:cNvPr>
          <p:cNvSpPr/>
          <p:nvPr/>
        </p:nvSpPr>
        <p:spPr bwMode="auto">
          <a:xfrm>
            <a:off x="584200" y="1528200"/>
            <a:ext cx="11025758" cy="5009833"/>
          </a:xfrm>
          <a:prstGeom prst="roundRect">
            <a:avLst>
              <a:gd name="adj" fmla="val 4396"/>
            </a:avLst>
          </a:prstGeom>
          <a:noFill/>
          <a:ln w="9525">
            <a:gradFill>
              <a:gsLst>
                <a:gs pos="37000">
                  <a:srgbClr val="464FEB"/>
                </a:gs>
                <a:gs pos="69000">
                  <a:srgbClr val="47CFFA"/>
                </a:gs>
                <a:gs pos="91000">
                  <a:srgbClr val="B47CF8"/>
                </a:gs>
              </a:gsLst>
              <a:lin ang="3600000" scaled="0"/>
            </a:gra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3" name="TextBox 12">
            <a:extLst>
              <a:ext uri="{FF2B5EF4-FFF2-40B4-BE49-F238E27FC236}">
                <a16:creationId xmlns:a16="http://schemas.microsoft.com/office/drawing/2014/main" id="{C58D6CBB-8602-2CF3-E244-EFFBE1B16438}"/>
              </a:ext>
              <a:ext uri="{C183D7F6-B498-43B3-948B-1728B52AA6E4}">
                <adec:decorative xmlns:adec="http://schemas.microsoft.com/office/drawing/2017/decorative" val="1"/>
              </a:ext>
            </a:extLst>
          </p:cNvPr>
          <p:cNvSpPr txBox="1">
            <a:spLocks/>
          </p:cNvSpPr>
          <p:nvPr/>
        </p:nvSpPr>
        <p:spPr>
          <a:xfrm>
            <a:off x="4903172" y="1624187"/>
            <a:ext cx="6592827" cy="4817858"/>
          </a:xfrm>
          <a:prstGeom prst="roundRect">
            <a:avLst>
              <a:gd name="adj" fmla="val 3190"/>
            </a:avLst>
          </a:prstGeom>
          <a:solidFill>
            <a:schemeClr val="bg1">
              <a:alpha val="46000"/>
            </a:schemeClr>
          </a:solidFill>
          <a:ln w="25400">
            <a:noFill/>
          </a:ln>
          <a:effectLst>
            <a:outerShdw blurRad="63500" algn="ctr" rotWithShape="0">
              <a:schemeClr val="tx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91440" numCol="1" spcCol="0" rtlCol="0" fromWordArt="0" anchor="t" anchorCtr="0" forceAA="0" compatLnSpc="1">
            <a:prstTxWarp prst="textNoShape">
              <a:avLst/>
            </a:prstTxWarp>
            <a:noAutofit/>
          </a:bodyPr>
          <a:lstStyle>
            <a:defPPr>
              <a:defRPr lang="en-US"/>
            </a:defPPr>
            <a:lvl1pPr fontAlgn="base">
              <a:spcBef>
                <a:spcPts val="0"/>
              </a:spcBef>
              <a:spcAft>
                <a:spcPts val="1200"/>
              </a:spcAft>
              <a:defRPr sz="1000">
                <a:ln w="3175">
                  <a:noFill/>
                </a:ln>
                <a:solidFill>
                  <a:schemeClr val="tx1"/>
                </a:solidFill>
                <a:cs typeface="Segoe UI"/>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100000"/>
              </a:lnSpc>
              <a:spcBef>
                <a:spcPts val="0"/>
              </a:spcBef>
              <a:spcAft>
                <a:spcPts val="1200"/>
              </a:spcAft>
              <a:buClrTx/>
              <a:buSzTx/>
              <a:buFontTx/>
              <a:buNone/>
              <a:tabLst/>
              <a:defRPr/>
            </a:pPr>
            <a:endParaRPr kumimoji="0" lang="en-US" sz="1000" b="0" i="0" u="none" strike="noStrike" kern="1200" cap="none" spc="0" normalizeH="0" baseline="0" noProof="0">
              <a:ln w="3175">
                <a:noFill/>
              </a:ln>
              <a:solidFill>
                <a:prstClr val="black"/>
              </a:solidFill>
              <a:effectLst/>
              <a:uLnTx/>
              <a:uFillTx/>
              <a:latin typeface="Segoe UI"/>
              <a:ea typeface="+mn-ea"/>
              <a:cs typeface="Segoe UI"/>
            </a:endParaRPr>
          </a:p>
        </p:txBody>
      </p:sp>
      <p:sp>
        <p:nvSpPr>
          <p:cNvPr id="2" name="Title 1">
            <a:extLst>
              <a:ext uri="{FF2B5EF4-FFF2-40B4-BE49-F238E27FC236}">
                <a16:creationId xmlns:a16="http://schemas.microsoft.com/office/drawing/2014/main" id="{ED7E62A7-F191-E6B4-752E-A27FC1B863CF}"/>
              </a:ext>
            </a:extLst>
          </p:cNvPr>
          <p:cNvSpPr>
            <a:spLocks noGrp="1"/>
          </p:cNvSpPr>
          <p:nvPr>
            <p:ph type="title"/>
          </p:nvPr>
        </p:nvSpPr>
        <p:spPr>
          <a:xfrm>
            <a:off x="588263" y="457200"/>
            <a:ext cx="11018520" cy="861774"/>
          </a:xfrm>
        </p:spPr>
        <p:txBody>
          <a:bodyPr>
            <a:noAutofit/>
          </a:bodyPr>
          <a:lstStyle/>
          <a:p>
            <a:r>
              <a:rPr lang="fr-FR">
                <a:gradFill flip="none" rotWithShape="1">
                  <a:gsLst>
                    <a:gs pos="50000">
                      <a:srgbClr val="8661C5"/>
                    </a:gs>
                    <a:gs pos="0">
                      <a:srgbClr val="3E76D4"/>
                    </a:gs>
                    <a:gs pos="100000">
                      <a:srgbClr val="C73ECC"/>
                    </a:gs>
                  </a:gsLst>
                  <a:lin ang="2700000" scaled="1"/>
                  <a:tileRect/>
                </a:gradFill>
                <a:cs typeface="+mn-cs"/>
              </a:rPr>
              <a:t>Utilisation : Copilot dans Excel</a:t>
            </a:r>
            <a:br>
              <a:rPr lang="fr-FR"/>
            </a:br>
            <a:r>
              <a:rPr lang="fr-FR" sz="1800">
                <a:cs typeface="Segoe UI Semilight"/>
              </a:rPr>
              <a:t>Notez que les invites affichées peuvent varier</a:t>
            </a:r>
          </a:p>
        </p:txBody>
      </p:sp>
      <p:grpSp>
        <p:nvGrpSpPr>
          <p:cNvPr id="8" name="Group 7" descr="Microsoft Excel logo">
            <a:extLst>
              <a:ext uri="{FF2B5EF4-FFF2-40B4-BE49-F238E27FC236}">
                <a16:creationId xmlns:a16="http://schemas.microsoft.com/office/drawing/2014/main" id="{211BC3C8-A12E-0DF4-313A-3502DF8F881A}"/>
              </a:ext>
              <a:ext uri="{C183D7F6-B498-43B3-948B-1728B52AA6E4}">
                <adec:decorative xmlns:adec="http://schemas.microsoft.com/office/drawing/2017/decorative" val="0"/>
              </a:ext>
            </a:extLst>
          </p:cNvPr>
          <p:cNvGrpSpPr/>
          <p:nvPr/>
        </p:nvGrpSpPr>
        <p:grpSpPr>
          <a:xfrm>
            <a:off x="6060077" y="457200"/>
            <a:ext cx="534543" cy="534543"/>
            <a:chOff x="5831903" y="8381781"/>
            <a:chExt cx="534543" cy="534543"/>
          </a:xfrm>
        </p:grpSpPr>
        <p:sp>
          <p:nvSpPr>
            <p:cNvPr id="11" name="Rounded Rectangle 46">
              <a:extLst>
                <a:ext uri="{FF2B5EF4-FFF2-40B4-BE49-F238E27FC236}">
                  <a16:creationId xmlns:a16="http://schemas.microsoft.com/office/drawing/2014/main" id="{CA817719-4880-333C-90AD-998B56D891DA}"/>
                </a:ext>
              </a:extLst>
            </p:cNvPr>
            <p:cNvSpPr/>
            <p:nvPr/>
          </p:nvSpPr>
          <p:spPr bwMode="auto">
            <a:xfrm>
              <a:off x="5831903"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7" name="Picture 8" descr="Microsoft Excel Logo - PNG and Vector - Logo Download">
              <a:hlinkClick r:id="rId3"/>
              <a:extLst>
                <a:ext uri="{FF2B5EF4-FFF2-40B4-BE49-F238E27FC236}">
                  <a16:creationId xmlns:a16="http://schemas.microsoft.com/office/drawing/2014/main" id="{FD2CF47B-01D8-6259-B2BE-6B5AD47F0964}"/>
                </a:ext>
              </a:extLst>
            </p:cNvPr>
            <p:cNvPicPr>
              <a:picLocks noChangeArrowheads="1"/>
            </p:cNvPicPr>
            <p:nvPr/>
          </p:nvPicPr>
          <p:blipFill rotWithShape="1">
            <a:blip r:embed="rId4" cstate="print">
              <a:extLst>
                <a:ext uri="{28A0092B-C50C-407E-A947-70E740481C1C}">
                  <a14:useLocalDpi xmlns:a14="http://schemas.microsoft.com/office/drawing/2010/main" val="0"/>
                </a:ext>
              </a:extLst>
            </a:blip>
            <a:srcRect l="17073" t="17073" r="17073" b="17073"/>
            <a:stretch/>
          </p:blipFill>
          <p:spPr bwMode="auto">
            <a:xfrm>
              <a:off x="5943929"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pic>
        <p:nvPicPr>
          <p:cNvPr id="14" name="Picture 2" descr="Microsoft Copilot logo">
            <a:extLst>
              <a:ext uri="{FF2B5EF4-FFF2-40B4-BE49-F238E27FC236}">
                <a16:creationId xmlns:a16="http://schemas.microsoft.com/office/drawing/2014/main" id="{7343B47A-FFF6-DD7F-CE6D-FE70EC9E5C3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0E55446-954A-4AD8-D51D-AA2F3799A949}"/>
              </a:ext>
            </a:extLst>
          </p:cNvPr>
          <p:cNvSpPr txBox="1">
            <a:spLocks/>
          </p:cNvSpPr>
          <p:nvPr/>
        </p:nvSpPr>
        <p:spPr>
          <a:xfrm>
            <a:off x="685798" y="1624187"/>
            <a:ext cx="4130042" cy="4817858"/>
          </a:xfrm>
          <a:prstGeom prst="roundRect">
            <a:avLst>
              <a:gd name="adj" fmla="val 3392"/>
            </a:avLst>
          </a:prstGeom>
          <a:solidFill>
            <a:schemeClr val="accent1">
              <a:lumMod val="20000"/>
              <a:lumOff val="80000"/>
            </a:schemeClr>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ts val="600"/>
              </a:spcBef>
              <a:spcAft>
                <a:spcPts val="0"/>
              </a:spcAft>
              <a:buClrTx/>
              <a:buSzTx/>
              <a:buFontTx/>
              <a:buNone/>
              <a:tabLst/>
              <a:defRPr/>
            </a:pPr>
            <a:r>
              <a:rPr kumimoji="0" lang="fr-FR" sz="1200" b="1" i="0" u="none" strike="noStrike" cap="none" normalizeH="0" baseline="0" noProof="0">
                <a:ln>
                  <a:noFill/>
                </a:ln>
                <a:solidFill>
                  <a:prstClr val="black"/>
                </a:solidFill>
                <a:effectLst/>
                <a:uLnTx/>
                <a:uFillTx/>
                <a:latin typeface="Segoe UI Semibold"/>
                <a:ea typeface="Aptos" panose="020B0004020202020204" pitchFamily="34" charset="0"/>
                <a:cs typeface="Times New Roman"/>
              </a:rPr>
              <a:t>Exemples de cas d'utilisation</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Obtenir de l'aide pour identifier les tendances ou les valeurs aberrantes</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Créer des graphiques pour mettre en valeur les informations</a:t>
            </a:r>
          </a:p>
          <a:p>
            <a:pPr marL="0" marR="0" lvl="0" indent="0" algn="l" defTabSz="932472" rtl="0" eaLnBrk="1" fontAlgn="base" latinLnBrk="0" hangingPunct="1">
              <a:lnSpc>
                <a:spcPct val="100000"/>
              </a:lnSpc>
              <a:spcBef>
                <a:spcPts val="60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Times New Roman"/>
              </a:rPr>
              <a:t>Utiliser le volet de conversation Copilot pour</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Ajouter des colonnes de formules : décrire votre objectif ou utiliser une suggestion</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Ajouter une ligne avec une formule</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Modifier la police du texte ou la couleur des cellules</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Créer un tableau croisé dynamique</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Mettre en surbrillance du contenu spécifique</a:t>
            </a:r>
          </a:p>
          <a:p>
            <a:pPr marL="209550" marR="0" lvl="0" indent="-152400" algn="l" defTabSz="932472" rtl="0" eaLnBrk="1" fontAlgn="base" latinLnBrk="0" hangingPunct="1">
              <a:lnSpc>
                <a:spcPct val="100000"/>
              </a:lnSpc>
              <a:spcBef>
                <a:spcPts val="400"/>
              </a:spcBef>
              <a:spcAft>
                <a:spcPts val="0"/>
              </a:spcAft>
              <a:buClrTx/>
              <a:buSzTx/>
              <a:buFont typeface="Arial" panose="020B0604020202020204" pitchFamily="34" charset="0"/>
              <a:buChar char="•"/>
              <a:tabLst/>
              <a:defRPr/>
            </a:pPr>
            <a:r>
              <a:rPr kumimoji="0" lang="fr-FR" sz="1100" b="0" i="0" u="none" strike="noStrike" cap="none" normalizeH="0" baseline="0" noProof="0">
                <a:ln>
                  <a:noFill/>
                </a:ln>
                <a:solidFill>
                  <a:prstClr val="black"/>
                </a:solidFill>
                <a:effectLst/>
                <a:uLnTx/>
                <a:uFillTx/>
                <a:latin typeface="Segoe UI"/>
                <a:ea typeface="+mn-ea"/>
                <a:cs typeface="Times New Roman"/>
              </a:rPr>
              <a:t>Filtrer et trier les données</a:t>
            </a:r>
          </a:p>
        </p:txBody>
      </p:sp>
      <p:pic>
        <p:nvPicPr>
          <p:cNvPr id="23" name="Picture 22" descr="Screenshot of Copilot (Preview) in the Excel">
            <a:extLst>
              <a:ext uri="{FF2B5EF4-FFF2-40B4-BE49-F238E27FC236}">
                <a16:creationId xmlns:a16="http://schemas.microsoft.com/office/drawing/2014/main" id="{2408D5AC-CD13-0BB3-E7B5-EF22F8E3D03F}"/>
              </a:ext>
            </a:extLst>
          </p:cNvPr>
          <p:cNvPicPr>
            <a:picLocks noChangeAspect="1"/>
          </p:cNvPicPr>
          <p:nvPr/>
        </p:nvPicPr>
        <p:blipFill>
          <a:blip r:embed="rId6"/>
          <a:stretch>
            <a:fillRect/>
          </a:stretch>
        </p:blipFill>
        <p:spPr>
          <a:xfrm>
            <a:off x="7396174" y="1768552"/>
            <a:ext cx="1776072" cy="3813488"/>
          </a:xfrm>
          <a:prstGeom prst="roundRect">
            <a:avLst>
              <a:gd name="adj" fmla="val 4511"/>
            </a:avLst>
          </a:prstGeom>
          <a:ln w="6350">
            <a:solidFill>
              <a:schemeClr val="bg1">
                <a:lumMod val="75000"/>
              </a:schemeClr>
            </a:solidFill>
          </a:ln>
        </p:spPr>
      </p:pic>
      <p:sp>
        <p:nvSpPr>
          <p:cNvPr id="6" name="Rectangle: Rounded Corners 5" descr="Emphasis on &quot;Select an option to learn how I can work with your data in Excel tables&quot; with the following: &#10;Add formula columns&#10;Highlight&#10;Sort and filter&#10;Analyze">
            <a:extLst>
              <a:ext uri="{FF2B5EF4-FFF2-40B4-BE49-F238E27FC236}">
                <a16:creationId xmlns:a16="http://schemas.microsoft.com/office/drawing/2014/main" id="{9C432287-ED19-7485-4E96-679718E33D3C}"/>
              </a:ext>
              <a:ext uri="{C183D7F6-B498-43B3-948B-1728B52AA6E4}">
                <adec:decorative xmlns:adec="http://schemas.microsoft.com/office/drawing/2017/decorative" val="0"/>
              </a:ext>
            </a:extLst>
          </p:cNvPr>
          <p:cNvSpPr/>
          <p:nvPr/>
        </p:nvSpPr>
        <p:spPr bwMode="auto">
          <a:xfrm>
            <a:off x="7698581" y="2957426"/>
            <a:ext cx="1436231" cy="1114425"/>
          </a:xfrm>
          <a:prstGeom prst="roundRect">
            <a:avLst>
              <a:gd name="adj" fmla="val 4194"/>
            </a:avLst>
          </a:prstGeom>
          <a:noFill/>
          <a:ln w="2857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7" name="Rectangle: Rounded Corners 6">
            <a:extLst>
              <a:ext uri="{FF2B5EF4-FFF2-40B4-BE49-F238E27FC236}">
                <a16:creationId xmlns:a16="http://schemas.microsoft.com/office/drawing/2014/main" id="{1D172541-A969-53D0-EB23-745B437E284A}"/>
              </a:ext>
              <a:ext uri="{C183D7F6-B498-43B3-948B-1728B52AA6E4}">
                <adec:decorative xmlns:adec="http://schemas.microsoft.com/office/drawing/2017/decorative" val="1"/>
              </a:ext>
            </a:extLst>
          </p:cNvPr>
          <p:cNvSpPr/>
          <p:nvPr/>
        </p:nvSpPr>
        <p:spPr bwMode="auto">
          <a:xfrm>
            <a:off x="7698582" y="5013310"/>
            <a:ext cx="1424252" cy="471565"/>
          </a:xfrm>
          <a:prstGeom prst="roundRect">
            <a:avLst>
              <a:gd name="adj" fmla="val 7578"/>
            </a:avLst>
          </a:prstGeom>
          <a:noFill/>
          <a:ln w="2857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15" name="Rectangle: Rounded Corners 14" descr="Emphasis on &quot;Ask a question or make a request about data in a table&quot; ">
            <a:extLst>
              <a:ext uri="{FF2B5EF4-FFF2-40B4-BE49-F238E27FC236}">
                <a16:creationId xmlns:a16="http://schemas.microsoft.com/office/drawing/2014/main" id="{279B21B2-9CA4-F652-9FF3-FE09DCF900A4}"/>
              </a:ext>
              <a:ext uri="{C183D7F6-B498-43B3-948B-1728B52AA6E4}">
                <adec:decorative xmlns:adec="http://schemas.microsoft.com/office/drawing/2017/decorative" val="0"/>
              </a:ext>
            </a:extLst>
          </p:cNvPr>
          <p:cNvSpPr/>
          <p:nvPr/>
        </p:nvSpPr>
        <p:spPr bwMode="auto">
          <a:xfrm>
            <a:off x="9344502" y="2963531"/>
            <a:ext cx="165258" cy="168290"/>
          </a:xfrm>
          <a:prstGeom prst="roundRect">
            <a:avLst>
              <a:gd name="adj" fmla="val 7578"/>
            </a:avLst>
          </a:prstGeom>
          <a:solidFill>
            <a:srgbClr val="F5F5F5"/>
          </a:solidFill>
          <a:ln w="28575">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25" name="Picture 24" descr="Screenshot of Copilot displaying &quot;work with my table&quot; section">
            <a:extLst>
              <a:ext uri="{FF2B5EF4-FFF2-40B4-BE49-F238E27FC236}">
                <a16:creationId xmlns:a16="http://schemas.microsoft.com/office/drawing/2014/main" id="{F2AFE72B-B85C-91D0-C873-2450E726291D}"/>
              </a:ext>
            </a:extLst>
          </p:cNvPr>
          <p:cNvPicPr>
            <a:picLocks noChangeAspect="1"/>
          </p:cNvPicPr>
          <p:nvPr/>
        </p:nvPicPr>
        <p:blipFill>
          <a:blip r:embed="rId7"/>
          <a:stretch>
            <a:fillRect/>
          </a:stretch>
        </p:blipFill>
        <p:spPr>
          <a:xfrm>
            <a:off x="5062855" y="3827405"/>
            <a:ext cx="2067592" cy="2233000"/>
          </a:xfrm>
          <a:prstGeom prst="roundRect">
            <a:avLst>
              <a:gd name="adj" fmla="val 1695"/>
            </a:avLst>
          </a:prstGeom>
          <a:ln w="6350">
            <a:solidFill>
              <a:schemeClr val="bg1">
                <a:lumMod val="75000"/>
              </a:schemeClr>
            </a:solidFill>
          </a:ln>
        </p:spPr>
      </p:pic>
      <p:sp>
        <p:nvSpPr>
          <p:cNvPr id="9" name="Rectangle: Rounded Corners 8" descr="Emphasis on &quot;Work with my table&quot; with the following: &#10;Add a formula columns&#10;Highlight data&#10;Sort and filter data&#10;Analyze this data and &#10;How can Copilot help?">
            <a:extLst>
              <a:ext uri="{FF2B5EF4-FFF2-40B4-BE49-F238E27FC236}">
                <a16:creationId xmlns:a16="http://schemas.microsoft.com/office/drawing/2014/main" id="{1B1F294E-FDCA-D105-CA06-E0B006C6560F}"/>
              </a:ext>
              <a:ext uri="{C183D7F6-B498-43B3-948B-1728B52AA6E4}">
                <adec:decorative xmlns:adec="http://schemas.microsoft.com/office/drawing/2017/decorative" val="0"/>
              </a:ext>
            </a:extLst>
          </p:cNvPr>
          <p:cNvSpPr/>
          <p:nvPr/>
        </p:nvSpPr>
        <p:spPr bwMode="auto">
          <a:xfrm>
            <a:off x="5181908" y="3886200"/>
            <a:ext cx="1867355" cy="1419178"/>
          </a:xfrm>
          <a:prstGeom prst="roundRect">
            <a:avLst>
              <a:gd name="adj" fmla="val 2972"/>
            </a:avLst>
          </a:prstGeom>
          <a:noFill/>
          <a:ln w="2857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10" name="Oval 9">
            <a:extLst>
              <a:ext uri="{FF2B5EF4-FFF2-40B4-BE49-F238E27FC236}">
                <a16:creationId xmlns:a16="http://schemas.microsoft.com/office/drawing/2014/main" id="{0B3862CF-378A-5FCA-C42F-CA67EEDA29DF}"/>
              </a:ext>
              <a:ext uri="{C183D7F6-B498-43B3-948B-1728B52AA6E4}">
                <adec:decorative xmlns:adec="http://schemas.microsoft.com/office/drawing/2017/decorative" val="1"/>
              </a:ext>
            </a:extLst>
          </p:cNvPr>
          <p:cNvSpPr/>
          <p:nvPr/>
        </p:nvSpPr>
        <p:spPr bwMode="auto">
          <a:xfrm>
            <a:off x="5169208" y="5614631"/>
            <a:ext cx="302782" cy="311140"/>
          </a:xfrm>
          <a:prstGeom prst="ellipse">
            <a:avLst/>
          </a:prstGeom>
          <a:noFill/>
          <a:ln w="28575">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nvGrpSpPr>
          <p:cNvPr id="61" name="Group 60" descr="An arrow pointing to the Sparkle icon below the &quot;Ask a question or make a request about data in a table&quot; in the Screenshot. &#10;Click on the &#10;Prompt Guide icon to show the prompts to understand and manipulate data in a table&#10;">
            <a:extLst>
              <a:ext uri="{FF2B5EF4-FFF2-40B4-BE49-F238E27FC236}">
                <a16:creationId xmlns:a16="http://schemas.microsoft.com/office/drawing/2014/main" id="{7664CCC1-67AA-5C1C-1651-12ADF754DF8C}"/>
              </a:ext>
              <a:ext uri="{C183D7F6-B498-43B3-948B-1728B52AA6E4}">
                <adec:decorative xmlns:adec="http://schemas.microsoft.com/office/drawing/2017/decorative" val="0"/>
              </a:ext>
            </a:extLst>
          </p:cNvPr>
          <p:cNvGrpSpPr/>
          <p:nvPr/>
        </p:nvGrpSpPr>
        <p:grpSpPr>
          <a:xfrm>
            <a:off x="5471990" y="5241046"/>
            <a:ext cx="5930227" cy="1105340"/>
            <a:chOff x="5471990" y="5267326"/>
            <a:chExt cx="5930227" cy="1105340"/>
          </a:xfrm>
        </p:grpSpPr>
        <p:sp>
          <p:nvSpPr>
            <p:cNvPr id="12" name="TextBox 11">
              <a:extLst>
                <a:ext uri="{FF2B5EF4-FFF2-40B4-BE49-F238E27FC236}">
                  <a16:creationId xmlns:a16="http://schemas.microsoft.com/office/drawing/2014/main" id="{A0FE2C86-765B-5C51-6972-82786DB52ABE}"/>
                </a:ext>
              </a:extLst>
            </p:cNvPr>
            <p:cNvSpPr txBox="1"/>
            <p:nvPr/>
          </p:nvSpPr>
          <p:spPr>
            <a:xfrm>
              <a:off x="9259578" y="5267326"/>
              <a:ext cx="2142639" cy="1105340"/>
            </a:xfrm>
            <a:prstGeom prst="roundRect">
              <a:avLst>
                <a:gd name="adj" fmla="val 7188"/>
              </a:avLst>
            </a:prstGeom>
            <a:solidFill>
              <a:schemeClr val="bg1"/>
            </a:solidFill>
            <a:ln w="6350">
              <a:solidFill>
                <a:schemeClr val="bg1">
                  <a:lumMod val="75000"/>
                </a:schemeClr>
              </a:solidFill>
              <a:prstDash val="dash"/>
            </a:ln>
          </p:spPr>
          <p:txBody>
            <a:bodyPr wrap="square" lIns="45720" tIns="45720" rIns="45720" bIns="45720" rtlCol="0" anchor="ctr">
              <a:noAutofit/>
            </a:bodyPr>
            <a:lstStyle>
              <a:defPPr>
                <a:defRPr lang="en-US"/>
              </a:defPPr>
              <a:lvl1pPr algn="ctr">
                <a:defRPr sz="1200">
                  <a:cs typeface="Segoe UI"/>
                </a:defRPr>
              </a:lvl1pPr>
            </a:lstStyle>
            <a:p>
              <a:pPr>
                <a:lnSpc>
                  <a:spcPts val="1200"/>
                </a:lnSpc>
                <a:defRPr/>
              </a:pPr>
              <a:r>
                <a:rPr kumimoji="0" lang="fr-FR" b="0" i="0" u="none" strike="noStrike" cap="none" normalizeH="0" baseline="0" noProof="0" dirty="0">
                  <a:ln>
                    <a:noFill/>
                  </a:ln>
                  <a:solidFill>
                    <a:prstClr val="black"/>
                  </a:solidFill>
                  <a:effectLst/>
                  <a:uLnTx/>
                  <a:uFillTx/>
                  <a:latin typeface="Segoe UI"/>
                  <a:ea typeface="+mn-ea"/>
                  <a:cs typeface="Segoe UI"/>
                </a:rPr>
                <a:t>Cliquez sur l'icône</a:t>
              </a:r>
              <a:br>
                <a:rPr lang="fr-FR" b="0" i="0" u="none" strike="noStrike" cap="none" normalizeH="0" baseline="0" noProof="0" dirty="0">
                  <a:ln>
                    <a:noFill/>
                  </a:ln>
                  <a:effectLst/>
                  <a:uLnTx/>
                  <a:uFillTx/>
                  <a:latin typeface="Segoe UI"/>
                  <a:cs typeface="Segoe UI"/>
                </a:rPr>
              </a:br>
              <a:r>
                <a:rPr kumimoji="0" lang="fr-FR" b="1" i="0" u="none" strike="noStrike" cap="none" normalizeH="0" baseline="0" noProof="0" dirty="0">
                  <a:ln>
                    <a:noFill/>
                  </a:ln>
                  <a:solidFill>
                    <a:prstClr val="black"/>
                  </a:solidFill>
                  <a:effectLst/>
                  <a:uLnTx/>
                  <a:uFillTx/>
                  <a:latin typeface="Segoe UI Semibold"/>
                  <a:ea typeface="+mn-ea"/>
                  <a:cs typeface="Segoe UI"/>
                </a:rPr>
                <a:t>Prompt</a:t>
              </a:r>
              <a:r>
                <a:rPr kumimoji="0" lang="fr-FR" b="0" i="0" u="none" strike="noStrike" cap="none" normalizeH="0" baseline="0" noProof="0" dirty="0">
                  <a:ln>
                    <a:noFill/>
                  </a:ln>
                  <a:solidFill>
                    <a:prstClr val="black"/>
                  </a:solidFill>
                  <a:effectLst/>
                  <a:uLnTx/>
                  <a:uFillTx/>
                  <a:latin typeface="Segoe UI Semibold"/>
                  <a:ea typeface="+mn-ea"/>
                  <a:cs typeface="Segoe UI"/>
                </a:rPr>
                <a:t> </a:t>
              </a:r>
              <a:r>
                <a:rPr kumimoji="0" lang="fr-FR" b="1" i="0" u="none" strike="noStrike" cap="none" normalizeH="0" baseline="0" noProof="0" dirty="0">
                  <a:ln>
                    <a:noFill/>
                  </a:ln>
                  <a:solidFill>
                    <a:prstClr val="black"/>
                  </a:solidFill>
                  <a:effectLst/>
                  <a:uLnTx/>
                  <a:uFillTx/>
                  <a:latin typeface="Segoe UI Semibold"/>
                  <a:ea typeface="+mn-ea"/>
                  <a:cs typeface="Segoe UI"/>
                </a:rPr>
                <a:t>Guide </a:t>
              </a:r>
              <a:br>
                <a:rPr lang="fr-FR" b="1" i="0" u="none" strike="noStrike" cap="none" normalizeH="0" baseline="0" noProof="0" dirty="0">
                  <a:ln>
                    <a:noFill/>
                  </a:ln>
                  <a:effectLst/>
                  <a:uLnTx/>
                  <a:uFillTx/>
                  <a:latin typeface="Segoe UI Semibold"/>
                  <a:cs typeface="Segoe UI"/>
                </a:rPr>
              </a:br>
              <a:r>
                <a:rPr kumimoji="0" lang="fr-FR" b="1" i="0" u="none" strike="noStrike" cap="none" normalizeH="0" baseline="0" noProof="0" dirty="0">
                  <a:ln>
                    <a:noFill/>
                  </a:ln>
                  <a:solidFill>
                    <a:prstClr val="black"/>
                  </a:solidFill>
                  <a:effectLst/>
                  <a:uLnTx/>
                  <a:uFillTx/>
                  <a:latin typeface="Segoe UI Semibold"/>
                  <a:ea typeface="+mn-ea"/>
                  <a:cs typeface="Segoe UI"/>
                </a:rPr>
                <a:t>(Guide des </a:t>
              </a:r>
              <a:r>
                <a:rPr lang="fr-FR" b="1" dirty="0">
                  <a:solidFill>
                    <a:prstClr val="black"/>
                  </a:solidFill>
                  <a:latin typeface="Segoe UI Semibold"/>
                </a:rPr>
                <a:t>prompts</a:t>
              </a:r>
              <a:r>
                <a:rPr kumimoji="0" lang="fr-FR" b="1" i="0" u="none" strike="noStrike" cap="none" normalizeH="0" baseline="0" noProof="0" dirty="0">
                  <a:ln>
                    <a:noFill/>
                  </a:ln>
                  <a:solidFill>
                    <a:prstClr val="black"/>
                  </a:solidFill>
                  <a:effectLst/>
                  <a:uLnTx/>
                  <a:uFillTx/>
                  <a:latin typeface="Segoe UI Semibold"/>
                  <a:ea typeface="+mn-ea"/>
                  <a:cs typeface="Segoe UI"/>
                </a:rPr>
                <a:t>)</a:t>
              </a:r>
              <a:r>
                <a:rPr lang="fr-FR" dirty="0">
                  <a:solidFill>
                    <a:prstClr val="black"/>
                  </a:solidFill>
                  <a:latin typeface="Segoe UI"/>
                </a:rPr>
                <a:t> </a:t>
              </a:r>
              <a:endParaRPr kumimoji="0" lang="fr-FR" b="0" i="0" u="none" strike="noStrike" cap="none" normalizeH="0" baseline="0" noProof="0" dirty="0">
                <a:ln>
                  <a:noFill/>
                </a:ln>
                <a:solidFill>
                  <a:prstClr val="black"/>
                </a:solidFill>
                <a:effectLst/>
                <a:uLnTx/>
                <a:uFillTx/>
                <a:latin typeface="Segoe UI"/>
                <a:ea typeface="+mn-ea"/>
                <a:cs typeface="Segoe UI"/>
              </a:endParaRPr>
            </a:p>
            <a:p>
              <a:pPr>
                <a:lnSpc>
                  <a:spcPts val="1200"/>
                </a:lnSpc>
                <a:defRPr/>
              </a:pPr>
              <a:r>
                <a:rPr kumimoji="0" lang="fr-FR" b="0" i="0" u="none" strike="noStrike" cap="none" normalizeH="0" baseline="0" noProof="0" dirty="0">
                  <a:ln>
                    <a:noFill/>
                  </a:ln>
                  <a:solidFill>
                    <a:prstClr val="black"/>
                  </a:solidFill>
                  <a:effectLst/>
                  <a:uLnTx/>
                  <a:uFillTx/>
                  <a:latin typeface="Segoe UI"/>
                  <a:ea typeface="+mn-ea"/>
                  <a:cs typeface="Segoe UI"/>
                </a:rPr>
                <a:t>pour afficher les </a:t>
              </a:r>
              <a:r>
                <a:rPr lang="fr-FR" dirty="0">
                  <a:solidFill>
                    <a:prstClr val="black"/>
                  </a:solidFill>
                  <a:latin typeface="Segoe UI"/>
                </a:rPr>
                <a:t>prompts permettant</a:t>
              </a:r>
              <a:r>
                <a:rPr kumimoji="0" lang="fr-FR" b="0" i="0" u="none" strike="noStrike" cap="none" normalizeH="0" baseline="0" noProof="0" dirty="0">
                  <a:ln>
                    <a:noFill/>
                  </a:ln>
                  <a:solidFill>
                    <a:prstClr val="black"/>
                  </a:solidFill>
                  <a:effectLst/>
                  <a:uLnTx/>
                  <a:uFillTx/>
                  <a:latin typeface="Segoe UI"/>
                  <a:ea typeface="+mn-ea"/>
                  <a:cs typeface="Segoe UI"/>
                </a:rPr>
                <a:t> de comprendre et de manipuler les </a:t>
              </a:r>
              <a:br>
                <a:rPr lang="fr-FR" b="0" i="0" u="none" strike="noStrike" cap="none" normalizeH="0" baseline="0" noProof="0" dirty="0">
                  <a:ln>
                    <a:noFill/>
                  </a:ln>
                  <a:effectLst/>
                  <a:uLnTx/>
                  <a:uFillTx/>
                  <a:latin typeface="Segoe UI"/>
                  <a:cs typeface="Segoe UI"/>
                </a:rPr>
              </a:br>
              <a:r>
                <a:rPr kumimoji="0" lang="fr-FR" b="0" i="0" u="none" strike="noStrike" cap="none" normalizeH="0" baseline="0" noProof="0" dirty="0">
                  <a:ln>
                    <a:noFill/>
                  </a:ln>
                  <a:solidFill>
                    <a:prstClr val="black"/>
                  </a:solidFill>
                  <a:effectLst/>
                  <a:uLnTx/>
                  <a:uFillTx/>
                  <a:latin typeface="Segoe UI"/>
                  <a:ea typeface="+mn-ea"/>
                  <a:cs typeface="Segoe UI"/>
                </a:rPr>
                <a:t>données d'un tableau</a:t>
              </a:r>
              <a:endParaRPr lang="fr-FR" sz="1200" b="0" i="0" u="none" strike="noStrike" cap="none" normalizeH="0" baseline="0" noProof="0" dirty="0">
                <a:ln>
                  <a:noFill/>
                </a:ln>
                <a:solidFill>
                  <a:prstClr val="black"/>
                </a:solidFill>
                <a:effectLst/>
                <a:uLnTx/>
                <a:uFillTx/>
                <a:latin typeface="Segoe UI"/>
                <a:cs typeface="Segoe UI"/>
              </a:endParaRPr>
            </a:p>
          </p:txBody>
        </p:sp>
        <p:cxnSp>
          <p:nvCxnSpPr>
            <p:cNvPr id="20" name="Straight Arrow Connector 19">
              <a:extLst>
                <a:ext uri="{FF2B5EF4-FFF2-40B4-BE49-F238E27FC236}">
                  <a16:creationId xmlns:a16="http://schemas.microsoft.com/office/drawing/2014/main" id="{0BDF8980-3DAA-CF39-969B-FC4B766A5F31}"/>
                </a:ext>
              </a:extLst>
            </p:cNvPr>
            <p:cNvCxnSpPr>
              <a:cxnSpLocks/>
              <a:endCxn id="10" idx="6"/>
            </p:cNvCxnSpPr>
            <p:nvPr/>
          </p:nvCxnSpPr>
          <p:spPr>
            <a:xfrm rot="10800000">
              <a:off x="5471990" y="5796482"/>
              <a:ext cx="3909692" cy="1"/>
            </a:xfrm>
            <a:prstGeom prst="bentConnector3">
              <a:avLst>
                <a:gd name="adj1" fmla="val 50000"/>
              </a:avLst>
            </a:prstGeom>
            <a:ln w="28575">
              <a:solidFill>
                <a:srgbClr val="FF0000"/>
              </a:solidFill>
              <a:headEnd type="none" w="lg" len="med"/>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32895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nodeType="clickEffect">
                                  <p:stCondLst>
                                    <p:cond delay="0"/>
                                  </p:stCondLst>
                                  <p:childTnLst>
                                    <p:set>
                                      <p:cBhvr>
                                        <p:cTn id="36" dur="1" fill="hold">
                                          <p:stCondLst>
                                            <p:cond delay="0"/>
                                          </p:stCondLst>
                                        </p:cTn>
                                        <p:tgtEl>
                                          <p:spTgt spid="61"/>
                                        </p:tgtEl>
                                        <p:attrNameLst>
                                          <p:attrName>style.visibility</p:attrName>
                                        </p:attrNameLst>
                                      </p:cBhvr>
                                      <p:to>
                                        <p:strVal val="visible"/>
                                      </p:to>
                                    </p:set>
                                    <p:animEffect transition="in" filter="wipe(right)">
                                      <p:cBhvr>
                                        <p:cTn id="37"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B7EBB6-4E89-C97A-65E2-CBBAF574A697}"/>
              </a:ext>
              <a:ext uri="{C183D7F6-B498-43B3-948B-1728B52AA6E4}">
                <adec:decorative xmlns:adec="http://schemas.microsoft.com/office/drawing/2017/decorative" val="1"/>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100000"/>
                    </a14:imgEffect>
                  </a14:imgLayer>
                </a14:imgProps>
              </a:ext>
            </a:extLst>
          </a:blip>
          <a:srcRect l="3678" r="19088" b="1398"/>
          <a:stretch/>
        </p:blipFill>
        <p:spPr>
          <a:xfrm>
            <a:off x="0" y="0"/>
            <a:ext cx="12191999" cy="6858000"/>
          </a:xfrm>
          <a:prstGeom prst="rect">
            <a:avLst/>
          </a:prstGeom>
        </p:spPr>
      </p:pic>
      <p:sp>
        <p:nvSpPr>
          <p:cNvPr id="2" name="Rectangle 1">
            <a:extLst>
              <a:ext uri="{FF2B5EF4-FFF2-40B4-BE49-F238E27FC236}">
                <a16:creationId xmlns:a16="http://schemas.microsoft.com/office/drawing/2014/main" id="{C3752DF4-86B8-D159-9763-C1A9435EAB6E}"/>
              </a:ext>
              <a:ext uri="{C183D7F6-B498-43B3-948B-1728B52AA6E4}">
                <adec:decorative xmlns:adec="http://schemas.microsoft.com/office/drawing/2017/decorative" val="1"/>
              </a:ext>
            </a:extLst>
          </p:cNvPr>
          <p:cNvSpPr/>
          <p:nvPr/>
        </p:nvSpPr>
        <p:spPr bwMode="auto">
          <a:xfrm>
            <a:off x="-1" y="0"/>
            <a:ext cx="6505303"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cxnSp>
        <p:nvCxnSpPr>
          <p:cNvPr id="4" name="Straight Connector 3">
            <a:extLst>
              <a:ext uri="{FF2B5EF4-FFF2-40B4-BE49-F238E27FC236}">
                <a16:creationId xmlns:a16="http://schemas.microsoft.com/office/drawing/2014/main" id="{993BDB2E-AB50-D1AE-F198-A00ECBEA33AA}"/>
              </a:ext>
              <a:ext uri="{C183D7F6-B498-43B3-948B-1728B52AA6E4}">
                <adec:decorative xmlns:adec="http://schemas.microsoft.com/office/drawing/2017/decorative" val="1"/>
              </a:ext>
            </a:extLst>
          </p:cNvPr>
          <p:cNvCxnSpPr>
            <a:cxnSpLocks/>
          </p:cNvCxnSpPr>
          <p:nvPr/>
        </p:nvCxnSpPr>
        <p:spPr>
          <a:xfrm>
            <a:off x="4168827" y="2776969"/>
            <a:ext cx="0" cy="1304061"/>
          </a:xfrm>
          <a:prstGeom prst="line">
            <a:avLst/>
          </a:prstGeom>
          <a:ln>
            <a:gradFill>
              <a:gsLst>
                <a:gs pos="0">
                  <a:srgbClr val="8661C5"/>
                </a:gs>
                <a:gs pos="100000">
                  <a:schemeClr val="accent1"/>
                </a:gs>
              </a:gsLst>
              <a:lin ang="5400000" scaled="1"/>
            </a:gradFill>
          </a:ln>
        </p:spPr>
        <p:style>
          <a:lnRef idx="1">
            <a:schemeClr val="accent2"/>
          </a:lnRef>
          <a:fillRef idx="3">
            <a:schemeClr val="accent2"/>
          </a:fillRef>
          <a:effectRef idx="2">
            <a:schemeClr val="accent2"/>
          </a:effectRef>
          <a:fontRef idx="minor">
            <a:schemeClr val="lt1"/>
          </a:fontRef>
        </p:style>
      </p:cxnSp>
      <p:sp>
        <p:nvSpPr>
          <p:cNvPr id="8" name="Title 32">
            <a:extLst>
              <a:ext uri="{FF2B5EF4-FFF2-40B4-BE49-F238E27FC236}">
                <a16:creationId xmlns:a16="http://schemas.microsoft.com/office/drawing/2014/main" id="{5A77323A-EBD7-C5F1-C05F-5B043B9423B2}"/>
              </a:ext>
            </a:extLst>
          </p:cNvPr>
          <p:cNvSpPr txBox="1">
            <a:spLocks noGrp="1"/>
          </p:cNvSpPr>
          <p:nvPr>
            <p:ph type="title"/>
          </p:nvPr>
        </p:nvSpPr>
        <p:spPr>
          <a:xfrm>
            <a:off x="4656979" y="2813447"/>
            <a:ext cx="6505303" cy="12311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algn="l" defTabSz="932742" rtl="0" eaLnBrk="1" latinLnBrk="0" hangingPunct="1">
              <a:lnSpc>
                <a:spcPct val="100000"/>
              </a:lnSpc>
              <a:spcBef>
                <a:spcPct val="0"/>
              </a:spcBef>
              <a:buNone/>
              <a:defRPr lang="en-US" sz="2400" b="0" kern="1200" cap="none" spc="-50" baseline="0">
                <a:ln w="3175">
                  <a:noFill/>
                </a:ln>
                <a:gradFill>
                  <a:gsLst>
                    <a:gs pos="0">
                      <a:srgbClr val="FFFFFF"/>
                    </a:gs>
                    <a:gs pos="100000">
                      <a:srgbClr val="FFFFFF"/>
                    </a:gs>
                  </a:gsLst>
                  <a:lin ang="5400000" scaled="1"/>
                </a:gradFill>
                <a:effectLst/>
                <a:latin typeface="+mj-lt"/>
                <a:ea typeface="+mj-lt"/>
                <a:cs typeface="Segoe UI Semibold"/>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0" b="0" i="0" u="none" strike="noStrike" cap="none" normalizeH="0" baseline="0" noProof="0">
                <a:ln w="3175">
                  <a:noFill/>
                </a:ln>
                <a:gradFill flip="none" rotWithShape="1">
                  <a:gsLst>
                    <a:gs pos="50000">
                      <a:srgbClr val="8661C5"/>
                    </a:gs>
                    <a:gs pos="0">
                      <a:srgbClr val="3E76D4"/>
                    </a:gs>
                    <a:gs pos="100000">
                      <a:srgbClr val="C73ECC"/>
                    </a:gs>
                  </a:gsLst>
                  <a:lin ang="2700000" scaled="1"/>
                  <a:tileRect/>
                </a:gradFill>
                <a:effectLst/>
                <a:uLnTx/>
                <a:uFillTx/>
                <a:latin typeface="+mj-lt"/>
                <a:ea typeface="+mj-lt"/>
                <a:cs typeface="Segoe UI" pitchFamily="34" charset="0"/>
              </a:rPr>
              <a:t>Merci !</a:t>
            </a:r>
          </a:p>
        </p:txBody>
      </p:sp>
      <p:pic>
        <p:nvPicPr>
          <p:cNvPr id="6" name="Picture 2" descr="Microsoft Copilot logo">
            <a:extLst>
              <a:ext uri="{FF2B5EF4-FFF2-40B4-BE49-F238E27FC236}">
                <a16:creationId xmlns:a16="http://schemas.microsoft.com/office/drawing/2014/main" id="{25103223-9509-FEC1-A15E-5038302A1E5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Microsoft 365 logo">
            <a:extLst>
              <a:ext uri="{FF2B5EF4-FFF2-40B4-BE49-F238E27FC236}">
                <a16:creationId xmlns:a16="http://schemas.microsoft.com/office/drawing/2014/main" id="{01F19240-C672-DF33-6901-96697DC7166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7949" y="2776969"/>
            <a:ext cx="3548088" cy="1304061"/>
          </a:xfrm>
          <a:prstGeom prst="rect">
            <a:avLst/>
          </a:prstGeom>
        </p:spPr>
      </p:pic>
    </p:spTree>
    <p:extLst>
      <p:ext uri="{BB962C8B-B14F-4D97-AF65-F5344CB8AC3E}">
        <p14:creationId xmlns:p14="http://schemas.microsoft.com/office/powerpoint/2010/main" val="20014891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42" presetClass="path" presetSubtype="0" decel="100000" fill="hold" nodeType="withEffect">
                                  <p:stCondLst>
                                    <p:cond delay="0"/>
                                  </p:stCondLst>
                                  <p:childTnLst>
                                    <p:animMotion origin="layout" path="M 3.33333E-6 -3.7037E-7 L 3.33333E-6 0.01968 " pathEditMode="relative" rAng="0" ptsTypes="AA">
                                      <p:cBhvr>
                                        <p:cTn id="9" dur="500" spd="-100000" fill="hold"/>
                                        <p:tgtEl>
                                          <p:spTgt spid="3"/>
                                        </p:tgtEl>
                                        <p:attrNameLst>
                                          <p:attrName>ppt_x</p:attrName>
                                          <p:attrName>ppt_y</p:attrName>
                                        </p:attrNameLst>
                                      </p:cBhvr>
                                      <p:rCtr x="0" y="972"/>
                                    </p:animMotion>
                                  </p:childTnLst>
                                </p:cTn>
                              </p:par>
                              <p:par>
                                <p:cTn id="10" presetID="16" presetClass="entr" presetSubtype="42"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outHorizontal)">
                                      <p:cBhvr>
                                        <p:cTn id="12" dur="500"/>
                                        <p:tgtEl>
                                          <p:spTgt spid="4"/>
                                        </p:tgtEl>
                                      </p:cBhvr>
                                    </p:animEffect>
                                  </p:childTnLst>
                                </p:cTn>
                              </p:par>
                              <p:par>
                                <p:cTn id="13" presetID="10" presetClass="entr" presetSubtype="0" fill="hold" grpId="0" nodeType="withEffect">
                                  <p:stCondLst>
                                    <p:cond delay="1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42" presetClass="path" presetSubtype="0" decel="100000" fill="hold" grpId="1" nodeType="withEffect">
                                  <p:stCondLst>
                                    <p:cond delay="100"/>
                                  </p:stCondLst>
                                  <p:childTnLst>
                                    <p:animMotion origin="layout" path="M 2.08333E-6 0 L 2.08333E-6 0.01968 " pathEditMode="relative" rAng="0" ptsTypes="AA">
                                      <p:cBhvr>
                                        <p:cTn id="17" dur="500" spd="-100000" fill="hold"/>
                                        <p:tgtEl>
                                          <p:spTgt spid="8"/>
                                        </p:tgtEl>
                                        <p:attrNameLst>
                                          <p:attrName>ppt_x</p:attrName>
                                          <p:attrName>ppt_y</p:attrName>
                                        </p:attrNameLst>
                                      </p:cBhvr>
                                      <p:rCtr x="0" y="97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0E7D758-14AC-0CC6-B0EA-769A859972E8}"/>
              </a:ext>
              <a:ext uri="{C183D7F6-B498-43B3-948B-1728B52AA6E4}">
                <adec:decorative xmlns:adec="http://schemas.microsoft.com/office/drawing/2017/decorative" val="1"/>
              </a:ext>
            </a:extLst>
          </p:cNvPr>
          <p:cNvPicPr>
            <a:picLocks noChangeAspect="1"/>
          </p:cNvPicPr>
          <p:nvPr/>
        </p:nvPicPr>
        <p:blipFill rotWithShape="1">
          <a:blip r:embed="rId3">
            <a:alphaModFix amt="39000"/>
            <a:extLst>
              <a:ext uri="{BEBA8EAE-BF5A-486C-A8C5-ECC9F3942E4B}">
                <a14:imgProps xmlns:a14="http://schemas.microsoft.com/office/drawing/2010/main">
                  <a14:imgLayer r:embed="rId4">
                    <a14:imgEffect>
                      <a14:sharpenSoften amount="-100000"/>
                    </a14:imgEffect>
                  </a14:imgLayer>
                </a14:imgProps>
              </a:ext>
            </a:extLst>
          </a:blip>
          <a:srcRect l="25423" t="26609" r="18476" b="23185"/>
          <a:stretch/>
        </p:blipFill>
        <p:spPr>
          <a:xfrm>
            <a:off x="1756610" y="1751854"/>
            <a:ext cx="8678779" cy="3477402"/>
          </a:xfrm>
          <a:prstGeom prst="roundRect">
            <a:avLst>
              <a:gd name="adj" fmla="val 8641"/>
            </a:avLst>
          </a:prstGeom>
          <a:solidFill>
            <a:schemeClr val="bg1"/>
          </a:solidFill>
          <a:ln>
            <a:solidFill>
              <a:schemeClr val="bg1"/>
            </a:solidFill>
          </a:ln>
          <a:effectLst>
            <a:outerShdw blurRad="343645" dist="295501" dir="2700000" algn="tl" rotWithShape="0">
              <a:srgbClr val="F3484C">
                <a:alpha val="15816"/>
              </a:srgbClr>
            </a:outerShdw>
          </a:effectLst>
        </p:spPr>
      </p:pic>
      <p:sp>
        <p:nvSpPr>
          <p:cNvPr id="13" name="Rectangle: Rounded Corners 6">
            <a:extLst>
              <a:ext uri="{FF2B5EF4-FFF2-40B4-BE49-F238E27FC236}">
                <a16:creationId xmlns:a16="http://schemas.microsoft.com/office/drawing/2014/main" id="{53D973A6-9A63-38FB-6B50-55A780B2BF2B}"/>
              </a:ext>
              <a:ext uri="{C183D7F6-B498-43B3-948B-1728B52AA6E4}">
                <adec:decorative xmlns:adec="http://schemas.microsoft.com/office/drawing/2017/decorative" val="1"/>
              </a:ext>
            </a:extLst>
          </p:cNvPr>
          <p:cNvSpPr/>
          <p:nvPr/>
        </p:nvSpPr>
        <p:spPr bwMode="auto">
          <a:xfrm>
            <a:off x="1756610" y="1729039"/>
            <a:ext cx="8678779" cy="3523032"/>
          </a:xfrm>
          <a:prstGeom prst="roundRect">
            <a:avLst>
              <a:gd name="adj" fmla="val 8425"/>
            </a:avLst>
          </a:prstGeom>
          <a:noFill/>
          <a:ln w="38100">
            <a:gradFill>
              <a:gsLst>
                <a:gs pos="37000">
                  <a:srgbClr val="464FEB"/>
                </a:gs>
                <a:gs pos="69000">
                  <a:srgbClr val="47CFFA"/>
                </a:gs>
                <a:gs pos="91000">
                  <a:srgbClr val="B47CF8"/>
                </a:gs>
              </a:gsLst>
              <a:lin ang="3600000" scaled="0"/>
            </a:gradFill>
          </a:ln>
          <a:effectLst>
            <a:outerShdw blurRad="300618" dist="154023"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4" name="Rectangle: Rounded Corners 3">
            <a:extLst>
              <a:ext uri="{FF2B5EF4-FFF2-40B4-BE49-F238E27FC236}">
                <a16:creationId xmlns:a16="http://schemas.microsoft.com/office/drawing/2014/main" id="{C992B467-F733-7876-130A-BAD4C1F8AB7E}"/>
              </a:ext>
            </a:extLst>
          </p:cNvPr>
          <p:cNvSpPr txBox="1">
            <a:spLocks noGrp="1"/>
          </p:cNvSpPr>
          <p:nvPr>
            <p:ph type="title" idx="4294967295"/>
          </p:nvPr>
        </p:nvSpPr>
        <p:spPr bwMode="auto">
          <a:xfrm>
            <a:off x="2455068" y="1493838"/>
            <a:ext cx="7281863" cy="547687"/>
          </a:xfrm>
          <a:prstGeom prst="roundRect">
            <a:avLst>
              <a:gd name="adj" fmla="val 21801"/>
            </a:avLst>
          </a:prstGeom>
          <a:gradFill flip="none" rotWithShape="1">
            <a:gsLst>
              <a:gs pos="0">
                <a:srgbClr val="0F6CBD"/>
              </a:gs>
              <a:gs pos="100000">
                <a:srgbClr val="9F51DE"/>
              </a:gs>
            </a:gsLst>
            <a:lin ang="0" scaled="1"/>
            <a:tileRect/>
          </a:gradFill>
          <a:ln w="9525" cap="flat" cmpd="sng" algn="ctr">
            <a:noFill/>
            <a:prstDash val="solid"/>
            <a:headEnd type="none" w="med" len="med"/>
            <a:tailEnd type="none" w="med" len="med"/>
          </a:ln>
          <a:effectLst>
            <a:outerShdw blurRad="50800" dist="38100" dir="5400000" algn="t"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lvl1pPr algn="l" defTabSz="932742" rtl="0" eaLnBrk="1" latinLnBrk="0" hangingPunct="1">
              <a:lnSpc>
                <a:spcPct val="100000"/>
              </a:lnSpc>
              <a:spcBef>
                <a:spcPct val="0"/>
              </a:spcBef>
              <a:buNone/>
              <a:defRPr lang="en-US" sz="3200" b="0" kern="1200" cap="none" spc="-50" baseline="0" dirty="0" smtClean="0">
                <a:ln w="3175">
                  <a:noFill/>
                </a:ln>
                <a:solidFill>
                  <a:schemeClr val="lt1"/>
                </a:solidFill>
                <a:effectLst/>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32472" rtl="0" eaLnBrk="1" fontAlgn="auto" latinLnBrk="0" hangingPunct="1">
              <a:lnSpc>
                <a:spcPct val="100000"/>
              </a:lnSpc>
              <a:spcBef>
                <a:spcPct val="0"/>
              </a:spcBef>
              <a:spcAft>
                <a:spcPct val="0"/>
              </a:spcAft>
              <a:buClrTx/>
              <a:buSzTx/>
              <a:buFontTx/>
              <a:buNone/>
              <a:tabLst/>
              <a:defRPr/>
            </a:pPr>
            <a:r>
              <a:rPr kumimoji="0" lang="fr-FR" sz="2400" b="0" i="0" u="none" strike="noStrike" cap="none" normalizeH="0" baseline="0" noProof="0">
                <a:ln>
                  <a:noFill/>
                </a:ln>
                <a:solidFill>
                  <a:schemeClr val="bg1"/>
                </a:solidFill>
                <a:effectLst/>
                <a:uLnTx/>
                <a:uFillTx/>
                <a:latin typeface="+mj-lt"/>
                <a:ea typeface="+mn-ea"/>
                <a:cs typeface="Segoe UI"/>
              </a:rPr>
              <a:t>Votre assistant IA personnel</a:t>
            </a:r>
          </a:p>
        </p:txBody>
      </p:sp>
      <p:sp>
        <p:nvSpPr>
          <p:cNvPr id="2" name="TextBox 1">
            <a:extLst>
              <a:ext uri="{FF2B5EF4-FFF2-40B4-BE49-F238E27FC236}">
                <a16:creationId xmlns:a16="http://schemas.microsoft.com/office/drawing/2014/main" id="{D0DAE314-33FE-EA55-B880-58B337F3456A}"/>
              </a:ext>
            </a:extLst>
          </p:cNvPr>
          <p:cNvSpPr txBox="1"/>
          <p:nvPr/>
        </p:nvSpPr>
        <p:spPr>
          <a:xfrm>
            <a:off x="588263" y="6042926"/>
            <a:ext cx="6762996" cy="161583"/>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0" i="0" u="none" strike="noStrike" cap="none" normalizeH="0" baseline="0" noProof="0">
                <a:ln>
                  <a:noFill/>
                </a:ln>
                <a:solidFill>
                  <a:srgbClr val="8661C5"/>
                </a:solidFill>
                <a:effectLst/>
                <a:uLnTx/>
                <a:uFillTx/>
                <a:latin typeface="Segoe UI"/>
                <a:ea typeface="+mn-ea"/>
                <a:cs typeface="+mn-cs"/>
                <a:hlinkClick r:id="rId5">
                  <a:extLst>
                    <a:ext uri="{A12FA001-AC4F-418D-AE19-62706E023703}">
                      <ahyp:hlinkClr xmlns:ahyp="http://schemas.microsoft.com/office/drawing/2018/hyperlinkcolor" val="tx"/>
                    </a:ext>
                  </a:extLst>
                </a:hlinkClick>
              </a:rPr>
              <a:t>Microsoft WorkLab Work Trend Index, mai 2023</a:t>
            </a:r>
          </a:p>
        </p:txBody>
      </p:sp>
      <p:sp>
        <p:nvSpPr>
          <p:cNvPr id="4" name="TextBox 3">
            <a:extLst>
              <a:ext uri="{FF2B5EF4-FFF2-40B4-BE49-F238E27FC236}">
                <a16:creationId xmlns:a16="http://schemas.microsoft.com/office/drawing/2014/main" id="{9339774E-253D-E095-9897-26681632C36E}"/>
              </a:ext>
            </a:extLst>
          </p:cNvPr>
          <p:cNvSpPr txBox="1"/>
          <p:nvPr/>
        </p:nvSpPr>
        <p:spPr>
          <a:xfrm>
            <a:off x="1855433" y="2598003"/>
            <a:ext cx="8451542" cy="1785104"/>
          </a:xfrm>
          <a:prstGeom prst="rect">
            <a:avLst/>
          </a:prstGeom>
        </p:spPr>
        <p:txBody>
          <a:bodyPr wrap="square" lIns="0" tIns="0" rIns="0" bIns="0" anchor="ctr">
            <a:spAutoFit/>
          </a:bodyPr>
          <a:lstStyle/>
          <a:p>
            <a:pPr algn="ctr">
              <a:spcBef>
                <a:spcPts val="3600"/>
              </a:spcBef>
              <a:defRPr/>
            </a:pPr>
            <a:r>
              <a:rPr lang="fr-FR" sz="6000" dirty="0">
                <a:ln w="3175">
                  <a:noFill/>
                </a:ln>
                <a:gradFill>
                  <a:gsLst>
                    <a:gs pos="33000">
                      <a:srgbClr val="1F78D4"/>
                    </a:gs>
                    <a:gs pos="81000">
                      <a:srgbClr val="8678D6"/>
                    </a:gs>
                  </a:gsLst>
                  <a:lin ang="2700000" scaled="1"/>
                </a:gradFill>
                <a:latin typeface="Segoe UI Semibold"/>
                <a:ea typeface="+mj-lt"/>
                <a:cs typeface="Segoe UI"/>
              </a:rPr>
              <a:t>68 % des personnes</a:t>
            </a:r>
            <a:br>
              <a:rPr lang="fr-FR" sz="2800" b="0" i="0" u="none" strike="noStrike" cap="none" normalizeH="0" baseline="0" noProof="0" dirty="0">
                <a:ln w="3175">
                  <a:noFill/>
                </a:ln>
                <a:effectLst/>
                <a:uLnTx/>
                <a:uFillTx/>
                <a:latin typeface="Segoe UI Semibold"/>
                <a:ea typeface="+mj-lt"/>
                <a:cs typeface="Segoe UI" pitchFamily="34" charset="0"/>
              </a:rPr>
            </a:br>
            <a:r>
              <a:rPr lang="fr-FR" sz="2800" dirty="0">
                <a:solidFill>
                  <a:prstClr val="black"/>
                </a:solidFill>
                <a:latin typeface="Segoe UI"/>
                <a:cs typeface="Segoe UI"/>
              </a:rPr>
              <a:t>disent ne pas avoir assez de temps de concentration ininterrompu pendant la journée de travail</a:t>
            </a:r>
          </a:p>
        </p:txBody>
      </p:sp>
    </p:spTree>
    <p:extLst>
      <p:ext uri="{BB962C8B-B14F-4D97-AF65-F5344CB8AC3E}">
        <p14:creationId xmlns:p14="http://schemas.microsoft.com/office/powerpoint/2010/main" val="8493923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
                                        <p:tgtEl>
                                          <p:spTgt spid="14"/>
                                        </p:tgtEl>
                                      </p:cBhvr>
                                    </p:animEffect>
                                  </p:childTnLst>
                                </p:cTn>
                              </p:par>
                              <p:par>
                                <p:cTn id="8" presetID="16" presetClass="entr" presetSubtype="37" fill="hold" grpId="0" nodeType="withEffect">
                                  <p:stCondLst>
                                    <p:cond delay="400"/>
                                  </p:stCondLst>
                                  <p:childTnLst>
                                    <p:set>
                                      <p:cBhvr>
                                        <p:cTn id="9" dur="1" fill="hold">
                                          <p:stCondLst>
                                            <p:cond delay="0"/>
                                          </p:stCondLst>
                                        </p:cTn>
                                        <p:tgtEl>
                                          <p:spTgt spid="13"/>
                                        </p:tgtEl>
                                        <p:attrNameLst>
                                          <p:attrName>style.visibility</p:attrName>
                                        </p:attrNameLst>
                                      </p:cBhvr>
                                      <p:to>
                                        <p:strVal val="visible"/>
                                      </p:to>
                                    </p:set>
                                    <p:animEffect transition="in" filter="barn(outVertical)">
                                      <p:cBhvr>
                                        <p:cTn id="10" dur="300"/>
                                        <p:tgtEl>
                                          <p:spTgt spid="13"/>
                                        </p:tgtEl>
                                      </p:cBhvr>
                                    </p:animEffect>
                                  </p:childTnLst>
                                </p:cTn>
                              </p:par>
                              <p:par>
                                <p:cTn id="11" presetID="16" presetClass="entr" presetSubtype="37" fill="hold" grpId="0" nodeType="withEffect">
                                  <p:stCondLst>
                                    <p:cond delay="400"/>
                                  </p:stCondLst>
                                  <p:childTnLst>
                                    <p:set>
                                      <p:cBhvr>
                                        <p:cTn id="12" dur="1" fill="hold">
                                          <p:stCondLst>
                                            <p:cond delay="0"/>
                                          </p:stCondLst>
                                        </p:cTn>
                                        <p:tgtEl>
                                          <p:spTgt spid="4"/>
                                        </p:tgtEl>
                                        <p:attrNameLst>
                                          <p:attrName>style.visibility</p:attrName>
                                        </p:attrNameLst>
                                      </p:cBhvr>
                                      <p:to>
                                        <p:strVal val="visible"/>
                                      </p:to>
                                    </p:set>
                                    <p:animEffect transition="in" filter="barn(outVertical)">
                                      <p:cBhvr>
                                        <p:cTn id="13"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BAEE6EEC-0FF4-63DC-2F64-49AF32EFBA3E}"/>
              </a:ext>
              <a:ext uri="{C183D7F6-B498-43B3-948B-1728B52AA6E4}">
                <adec:decorative xmlns:adec="http://schemas.microsoft.com/office/drawing/2017/decorative" val="1"/>
              </a:ext>
            </a:extLst>
          </p:cNvPr>
          <p:cNvGrpSpPr/>
          <p:nvPr/>
        </p:nvGrpSpPr>
        <p:grpSpPr>
          <a:xfrm>
            <a:off x="-13855" y="1103972"/>
            <a:ext cx="12205140" cy="5754028"/>
            <a:chOff x="6513" y="1103972"/>
            <a:chExt cx="12205140" cy="5754028"/>
          </a:xfrm>
        </p:grpSpPr>
        <p:grpSp>
          <p:nvGrpSpPr>
            <p:cNvPr id="58" name="Group 57">
              <a:extLst>
                <a:ext uri="{FF2B5EF4-FFF2-40B4-BE49-F238E27FC236}">
                  <a16:creationId xmlns:a16="http://schemas.microsoft.com/office/drawing/2014/main" id="{E15F6A61-4793-E834-143B-068944627405}"/>
                </a:ext>
                <a:ext uri="{C183D7F6-B498-43B3-948B-1728B52AA6E4}">
                  <adec:decorative xmlns:adec="http://schemas.microsoft.com/office/drawing/2017/decorative" val="1"/>
                </a:ext>
              </a:extLst>
            </p:cNvPr>
            <p:cNvGrpSpPr/>
            <p:nvPr/>
          </p:nvGrpSpPr>
          <p:grpSpPr>
            <a:xfrm>
              <a:off x="6513" y="1103972"/>
              <a:ext cx="12205140" cy="5754028"/>
              <a:chOff x="-2" y="1103972"/>
              <a:chExt cx="12205140" cy="5754028"/>
            </a:xfrm>
          </p:grpSpPr>
          <p:sp>
            <p:nvSpPr>
              <p:cNvPr id="67" name="Rectangle: Single Corner Rounded 66">
                <a:extLst>
                  <a:ext uri="{FF2B5EF4-FFF2-40B4-BE49-F238E27FC236}">
                    <a16:creationId xmlns:a16="http://schemas.microsoft.com/office/drawing/2014/main" id="{F6FB110D-A727-1002-F642-8F6DB30BEECB}"/>
                  </a:ext>
                  <a:ext uri="{C183D7F6-B498-43B3-948B-1728B52AA6E4}">
                    <adec:decorative xmlns:adec="http://schemas.microsoft.com/office/drawing/2017/decorative" val="1"/>
                  </a:ext>
                </a:extLst>
              </p:cNvPr>
              <p:cNvSpPr>
                <a:spLocks noChangeAspect="1"/>
              </p:cNvSpPr>
              <p:nvPr/>
            </p:nvSpPr>
            <p:spPr bwMode="auto">
              <a:xfrm>
                <a:off x="0" y="1295400"/>
                <a:ext cx="3635374" cy="5562600"/>
              </a:xfrm>
              <a:prstGeom prst="round1Rect">
                <a:avLst>
                  <a:gd name="adj" fmla="val 4091"/>
                </a:avLst>
              </a:prstGeom>
              <a:gradFill>
                <a:gsLst>
                  <a:gs pos="0">
                    <a:schemeClr val="accent4"/>
                  </a:gs>
                  <a:gs pos="100000">
                    <a:srgbClr val="D59ED7"/>
                  </a:gs>
                </a:gsLst>
                <a:lin ang="2700000" scaled="0"/>
              </a:gradFill>
              <a:ln w="9525" cap="flat" cmpd="sng" algn="ctr">
                <a:noFill/>
                <a:prstDash val="solid"/>
                <a:headEnd type="none" w="med" len="med"/>
                <a:tailEnd type="none" w="med" len="med"/>
              </a:ln>
              <a:effectLst>
                <a:outerShdw blurRad="63500" dist="63500" dir="2700000" algn="tl" rotWithShape="0">
                  <a:srgbClr val="737373">
                    <a:alpha val="20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a:ln>
                    <a:noFill/>
                  </a:ln>
                  <a:solidFill>
                    <a:srgbClr val="000000"/>
                  </a:solidFill>
                  <a:effectLst/>
                  <a:uLnTx/>
                  <a:uFillTx/>
                  <a:latin typeface="Segoe UI Semibold"/>
                  <a:ea typeface="+mn-ea"/>
                  <a:cs typeface="Segoe UI" panose="020B0502040204020203" pitchFamily="34" charset="0"/>
                </a:endParaRPr>
              </a:p>
            </p:txBody>
          </p:sp>
          <p:grpSp>
            <p:nvGrpSpPr>
              <p:cNvPr id="68" name="Group 67">
                <a:extLst>
                  <a:ext uri="{FF2B5EF4-FFF2-40B4-BE49-F238E27FC236}">
                    <a16:creationId xmlns:a16="http://schemas.microsoft.com/office/drawing/2014/main" id="{7B431393-9FDC-F0B3-B9D0-863785AB3C23}"/>
                  </a:ext>
                  <a:ext uri="{C183D7F6-B498-43B3-948B-1728B52AA6E4}">
                    <adec:decorative xmlns:adec="http://schemas.microsoft.com/office/drawing/2017/decorative" val="1"/>
                  </a:ext>
                </a:extLst>
              </p:cNvPr>
              <p:cNvGrpSpPr/>
              <p:nvPr/>
            </p:nvGrpSpPr>
            <p:grpSpPr>
              <a:xfrm>
                <a:off x="-2" y="1103972"/>
                <a:ext cx="12205140" cy="5165071"/>
                <a:chOff x="-2" y="1103972"/>
                <a:chExt cx="12205140" cy="5165071"/>
              </a:xfrm>
            </p:grpSpPr>
            <p:pic>
              <p:nvPicPr>
                <p:cNvPr id="69" name="Picture 68">
                  <a:extLst>
                    <a:ext uri="{FF2B5EF4-FFF2-40B4-BE49-F238E27FC236}">
                      <a16:creationId xmlns:a16="http://schemas.microsoft.com/office/drawing/2014/main" id="{6D241FE1-0524-6B21-4CCC-7F2064D1F9B0}"/>
                    </a:ext>
                    <a:ext uri="{C183D7F6-B498-43B3-948B-1728B52AA6E4}">
                      <adec:decorative xmlns:adec="http://schemas.microsoft.com/office/drawing/2017/decorative" val="1"/>
                    </a:ext>
                  </a:extLst>
                </p:cNvPr>
                <p:cNvPicPr>
                  <a:picLocks/>
                </p:cNvPicPr>
                <p:nvPr/>
              </p:nvPicPr>
              <p:blipFill rotWithShape="1">
                <a:blip r:embed="rId3">
                  <a:alphaModFix amt="50000"/>
                  <a:extLst>
                    <a:ext uri="{BEBA8EAE-BF5A-486C-A8C5-ECC9F3942E4B}">
                      <a14:imgProps xmlns:a14="http://schemas.microsoft.com/office/drawing/2010/main">
                        <a14:imgLayer r:embed="rId4">
                          <a14:imgEffect>
                            <a14:sharpenSoften amount="-100000"/>
                          </a14:imgEffect>
                        </a14:imgLayer>
                      </a14:imgProps>
                    </a:ext>
                  </a:extLst>
                </a:blip>
                <a:srcRect l="40529" r="39017"/>
                <a:stretch/>
              </p:blipFill>
              <p:spPr>
                <a:xfrm>
                  <a:off x="4429125" y="1209675"/>
                  <a:ext cx="2190054" cy="4597606"/>
                </a:xfrm>
                <a:custGeom>
                  <a:avLst/>
                  <a:gdLst>
                    <a:gd name="connsiteX0" fmla="*/ 0 w 2190054"/>
                    <a:gd name="connsiteY0" fmla="*/ 0 h 4597606"/>
                    <a:gd name="connsiteX1" fmla="*/ 2047994 w 2190054"/>
                    <a:gd name="connsiteY1" fmla="*/ 0 h 4597606"/>
                    <a:gd name="connsiteX2" fmla="*/ 2190054 w 2190054"/>
                    <a:gd name="connsiteY2" fmla="*/ 142060 h 4597606"/>
                    <a:gd name="connsiteX3" fmla="*/ 2190054 w 2190054"/>
                    <a:gd name="connsiteY3" fmla="*/ 4455546 h 4597606"/>
                    <a:gd name="connsiteX4" fmla="*/ 2047994 w 2190054"/>
                    <a:gd name="connsiteY4" fmla="*/ 4597606 h 4597606"/>
                    <a:gd name="connsiteX5" fmla="*/ 0 w 2190054"/>
                    <a:gd name="connsiteY5" fmla="*/ 4597606 h 4597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0054" h="4597606">
                      <a:moveTo>
                        <a:pt x="0" y="0"/>
                      </a:moveTo>
                      <a:lnTo>
                        <a:pt x="2047994" y="0"/>
                      </a:lnTo>
                      <a:cubicBezTo>
                        <a:pt x="2126452" y="0"/>
                        <a:pt x="2190054" y="63602"/>
                        <a:pt x="2190054" y="142060"/>
                      </a:cubicBezTo>
                      <a:lnTo>
                        <a:pt x="2190054" y="4455546"/>
                      </a:lnTo>
                      <a:cubicBezTo>
                        <a:pt x="2190054" y="4534004"/>
                        <a:pt x="2126452" y="4597606"/>
                        <a:pt x="2047994" y="4597606"/>
                      </a:cubicBezTo>
                      <a:lnTo>
                        <a:pt x="0" y="4597606"/>
                      </a:lnTo>
                      <a:close/>
                    </a:path>
                  </a:pathLst>
                </a:custGeom>
                <a:solidFill>
                  <a:schemeClr val="bg1"/>
                </a:solidFill>
                <a:ln>
                  <a:solidFill>
                    <a:schemeClr val="bg1"/>
                  </a:solidFill>
                </a:ln>
                <a:effectLst>
                  <a:outerShdw blurRad="223661" dist="140295" dir="2700000" algn="tl" rotWithShape="0">
                    <a:schemeClr val="accent1">
                      <a:alpha val="15000"/>
                    </a:schemeClr>
                  </a:outerShdw>
                </a:effectLst>
              </p:spPr>
            </p:pic>
            <p:sp>
              <p:nvSpPr>
                <p:cNvPr id="70" name="Rectangle: Top Corners Rounded 69">
                  <a:extLst>
                    <a:ext uri="{FF2B5EF4-FFF2-40B4-BE49-F238E27FC236}">
                      <a16:creationId xmlns:a16="http://schemas.microsoft.com/office/drawing/2014/main" id="{874C3962-D07C-F9CF-C46A-D9CC64236DFD}"/>
                    </a:ext>
                    <a:ext uri="{C183D7F6-B498-43B3-948B-1728B52AA6E4}">
                      <adec:decorative xmlns:adec="http://schemas.microsoft.com/office/drawing/2017/decorative" val="1"/>
                    </a:ext>
                  </a:extLst>
                </p:cNvPr>
                <p:cNvSpPr>
                  <a:spLocks/>
                </p:cNvSpPr>
                <p:nvPr/>
              </p:nvSpPr>
              <p:spPr bwMode="auto">
                <a:xfrm rot="5400000">
                  <a:off x="708817" y="3453611"/>
                  <a:ext cx="2106615" cy="3524250"/>
                </a:xfrm>
                <a:prstGeom prst="round2SameRect">
                  <a:avLst>
                    <a:gd name="adj1" fmla="val 4911"/>
                    <a:gd name="adj2" fmla="val 0"/>
                  </a:avLst>
                </a:prstGeom>
                <a:solidFill>
                  <a:schemeClr val="bg1">
                    <a:lumMod val="85000"/>
                    <a:lumOff val="15000"/>
                    <a:alpha val="62000"/>
                  </a:schemeClr>
                </a:solidFill>
                <a:ln w="1270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grpSp>
              <p:nvGrpSpPr>
                <p:cNvPr id="71" name="Group 70">
                  <a:extLst>
                    <a:ext uri="{FF2B5EF4-FFF2-40B4-BE49-F238E27FC236}">
                      <a16:creationId xmlns:a16="http://schemas.microsoft.com/office/drawing/2014/main" id="{4CDE335D-A4F6-8466-6E9E-4003FC8EAAA8}"/>
                    </a:ext>
                  </a:extLst>
                </p:cNvPr>
                <p:cNvGrpSpPr/>
                <p:nvPr/>
              </p:nvGrpSpPr>
              <p:grpSpPr>
                <a:xfrm>
                  <a:off x="-2" y="1103972"/>
                  <a:ext cx="12205140" cy="4806944"/>
                  <a:chOff x="-2" y="1103972"/>
                  <a:chExt cx="12205140" cy="4806944"/>
                </a:xfrm>
              </p:grpSpPr>
              <p:sp>
                <p:nvSpPr>
                  <p:cNvPr id="83" name="Arrow: Bent 82">
                    <a:extLst>
                      <a:ext uri="{FF2B5EF4-FFF2-40B4-BE49-F238E27FC236}">
                        <a16:creationId xmlns:a16="http://schemas.microsoft.com/office/drawing/2014/main" id="{6252683C-875C-00E8-188B-665494F5325B}"/>
                      </a:ext>
                      <a:ext uri="{C183D7F6-B498-43B3-948B-1728B52AA6E4}">
                        <adec:decorative xmlns:adec="http://schemas.microsoft.com/office/drawing/2017/decorative" val="1"/>
                      </a:ext>
                    </a:extLst>
                  </p:cNvPr>
                  <p:cNvSpPr/>
                  <p:nvPr/>
                </p:nvSpPr>
                <p:spPr bwMode="auto">
                  <a:xfrm flipV="1">
                    <a:off x="4440171" y="3294186"/>
                    <a:ext cx="7764967" cy="2616730"/>
                  </a:xfrm>
                  <a:prstGeom prst="bentArrow">
                    <a:avLst>
                      <a:gd name="adj1" fmla="val 25000"/>
                      <a:gd name="adj2" fmla="val 0"/>
                      <a:gd name="adj3" fmla="val 25000"/>
                      <a:gd name="adj4" fmla="val 4072"/>
                    </a:avLst>
                  </a:prstGeom>
                  <a:solidFill>
                    <a:schemeClr val="bg1"/>
                  </a:solidFill>
                  <a:ln w="19050">
                    <a:gradFill flip="none" rotWithShape="1">
                      <a:gsLst>
                        <a:gs pos="0">
                          <a:srgbClr val="47CFFA"/>
                        </a:gs>
                        <a:gs pos="91000">
                          <a:srgbClr val="B47CF8"/>
                        </a:gs>
                      </a:gsLst>
                      <a:lin ang="16200000" scaled="1"/>
                      <a:tileRect/>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84" name="Arrow: Bent 83">
                    <a:extLst>
                      <a:ext uri="{FF2B5EF4-FFF2-40B4-BE49-F238E27FC236}">
                        <a16:creationId xmlns:a16="http://schemas.microsoft.com/office/drawing/2014/main" id="{FB3DFD80-30D5-BBB1-04B4-546E5638AE3B}"/>
                      </a:ext>
                      <a:ext uri="{C183D7F6-B498-43B3-948B-1728B52AA6E4}">
                        <adec:decorative xmlns:adec="http://schemas.microsoft.com/office/drawing/2017/decorative" val="1"/>
                      </a:ext>
                    </a:extLst>
                  </p:cNvPr>
                  <p:cNvSpPr/>
                  <p:nvPr/>
                </p:nvSpPr>
                <p:spPr bwMode="auto">
                  <a:xfrm flipH="1">
                    <a:off x="-2" y="1103972"/>
                    <a:ext cx="4427035" cy="2111386"/>
                  </a:xfrm>
                  <a:prstGeom prst="bentArrow">
                    <a:avLst>
                      <a:gd name="adj1" fmla="val 25000"/>
                      <a:gd name="adj2" fmla="val 0"/>
                      <a:gd name="adj3" fmla="val 25000"/>
                      <a:gd name="adj4" fmla="val 4924"/>
                    </a:avLst>
                  </a:prstGeom>
                  <a:solidFill>
                    <a:schemeClr val="bg1"/>
                  </a:solidFill>
                  <a:ln w="19050">
                    <a:gradFill flip="none" rotWithShape="1">
                      <a:gsLst>
                        <a:gs pos="37000">
                          <a:srgbClr val="464FEB"/>
                        </a:gs>
                        <a:gs pos="100000">
                          <a:srgbClr val="47CFFA"/>
                        </a:gs>
                      </a:gsLst>
                      <a:lin ang="5400000" scaled="1"/>
                      <a:tileRect/>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grpSp>
            <p:cxnSp>
              <p:nvCxnSpPr>
                <p:cNvPr id="73" name="Straight Connector 72">
                  <a:extLst>
                    <a:ext uri="{FF2B5EF4-FFF2-40B4-BE49-F238E27FC236}">
                      <a16:creationId xmlns:a16="http://schemas.microsoft.com/office/drawing/2014/main" id="{ABB4FEE1-0516-1DB5-FFD8-9569CB5BD0F9}"/>
                    </a:ext>
                    <a:ext uri="{C183D7F6-B498-43B3-948B-1728B52AA6E4}">
                      <adec:decorative xmlns:adec="http://schemas.microsoft.com/office/drawing/2017/decorative" val="1"/>
                    </a:ext>
                  </a:extLst>
                </p:cNvPr>
                <p:cNvCxnSpPr>
                  <a:cxnSpLocks/>
                </p:cNvCxnSpPr>
                <p:nvPr/>
              </p:nvCxnSpPr>
              <p:spPr>
                <a:xfrm flipH="1">
                  <a:off x="6756400" y="1966169"/>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C54CE776-8D7D-2D97-E273-A3B1608863A0}"/>
                    </a:ext>
                    <a:ext uri="{C183D7F6-B498-43B3-948B-1728B52AA6E4}">
                      <adec:decorative xmlns:adec="http://schemas.microsoft.com/office/drawing/2017/decorative" val="1"/>
                    </a:ext>
                  </a:extLst>
                </p:cNvPr>
                <p:cNvCxnSpPr>
                  <a:cxnSpLocks/>
                </p:cNvCxnSpPr>
                <p:nvPr/>
              </p:nvCxnSpPr>
              <p:spPr>
                <a:xfrm flipH="1">
                  <a:off x="6756400" y="2737324"/>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445F96FF-F771-F833-4F69-98909160F982}"/>
                    </a:ext>
                    <a:ext uri="{C183D7F6-B498-43B3-948B-1728B52AA6E4}">
                      <adec:decorative xmlns:adec="http://schemas.microsoft.com/office/drawing/2017/decorative" val="1"/>
                    </a:ext>
                  </a:extLst>
                </p:cNvPr>
                <p:cNvCxnSpPr>
                  <a:cxnSpLocks/>
                </p:cNvCxnSpPr>
                <p:nvPr/>
              </p:nvCxnSpPr>
              <p:spPr>
                <a:xfrm flipH="1">
                  <a:off x="6756400" y="3508479"/>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754D433E-389F-EE0D-EF4F-CF0A7DD09C82}"/>
                    </a:ext>
                    <a:ext uri="{C183D7F6-B498-43B3-948B-1728B52AA6E4}">
                      <adec:decorative xmlns:adec="http://schemas.microsoft.com/office/drawing/2017/decorative" val="1"/>
                    </a:ext>
                  </a:extLst>
                </p:cNvPr>
                <p:cNvCxnSpPr>
                  <a:cxnSpLocks/>
                </p:cNvCxnSpPr>
                <p:nvPr/>
              </p:nvCxnSpPr>
              <p:spPr>
                <a:xfrm flipH="1">
                  <a:off x="6756400" y="4279634"/>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9EBD53B5-EB9E-9756-EB57-B6CD07AE3923}"/>
                    </a:ext>
                    <a:ext uri="{C183D7F6-B498-43B3-948B-1728B52AA6E4}">
                      <adec:decorative xmlns:adec="http://schemas.microsoft.com/office/drawing/2017/decorative" val="1"/>
                    </a:ext>
                  </a:extLst>
                </p:cNvPr>
                <p:cNvCxnSpPr>
                  <a:cxnSpLocks/>
                </p:cNvCxnSpPr>
                <p:nvPr/>
              </p:nvCxnSpPr>
              <p:spPr>
                <a:xfrm flipH="1">
                  <a:off x="6756400" y="5050789"/>
                  <a:ext cx="4852987" cy="0"/>
                </a:xfrm>
                <a:prstGeom prst="line">
                  <a:avLst/>
                </a:prstGeom>
                <a:ln w="6350">
                  <a:solidFill>
                    <a:schemeClr val="bg1">
                      <a:lumMod val="6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BE6C954F-BE35-53AB-21F2-0862192A8EE5}"/>
                    </a:ext>
                  </a:extLst>
                </p:cNvPr>
                <p:cNvCxnSpPr>
                  <a:cxnSpLocks/>
                </p:cNvCxnSpPr>
                <p:nvPr/>
              </p:nvCxnSpPr>
              <p:spPr>
                <a:xfrm flipH="1">
                  <a:off x="4953152" y="1966168"/>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EAC15C4A-B749-B02D-075E-F25A78FC9617}"/>
                    </a:ext>
                  </a:extLst>
                </p:cNvPr>
                <p:cNvCxnSpPr>
                  <a:cxnSpLocks/>
                </p:cNvCxnSpPr>
                <p:nvPr/>
              </p:nvCxnSpPr>
              <p:spPr>
                <a:xfrm flipH="1">
                  <a:off x="4953152" y="2737322"/>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602C01BE-48C5-DBBB-792E-A56FDA876634}"/>
                    </a:ext>
                  </a:extLst>
                </p:cNvPr>
                <p:cNvCxnSpPr>
                  <a:cxnSpLocks/>
                </p:cNvCxnSpPr>
                <p:nvPr/>
              </p:nvCxnSpPr>
              <p:spPr>
                <a:xfrm flipH="1">
                  <a:off x="4953152" y="3508476"/>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4D6ED373-B16D-21DB-C098-1F79180D97A4}"/>
                    </a:ext>
                  </a:extLst>
                </p:cNvPr>
                <p:cNvCxnSpPr>
                  <a:cxnSpLocks/>
                </p:cNvCxnSpPr>
                <p:nvPr/>
              </p:nvCxnSpPr>
              <p:spPr>
                <a:xfrm flipH="1">
                  <a:off x="4953152" y="4279630"/>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C20B2EDF-0954-882A-FC7B-5BEFF5F317EF}"/>
                    </a:ext>
                  </a:extLst>
                </p:cNvPr>
                <p:cNvCxnSpPr>
                  <a:cxnSpLocks/>
                </p:cNvCxnSpPr>
                <p:nvPr/>
              </p:nvCxnSpPr>
              <p:spPr>
                <a:xfrm flipH="1">
                  <a:off x="4953152" y="5050784"/>
                  <a:ext cx="1536548" cy="0"/>
                </a:xfrm>
                <a:prstGeom prst="line">
                  <a:avLst/>
                </a:prstGeom>
                <a:ln w="12700">
                  <a:solidFill>
                    <a:schemeClr val="bg1"/>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grpSp>
          <p:nvGrpSpPr>
            <p:cNvPr id="36" name="Group 35">
              <a:extLst>
                <a:ext uri="{FF2B5EF4-FFF2-40B4-BE49-F238E27FC236}">
                  <a16:creationId xmlns:a16="http://schemas.microsoft.com/office/drawing/2014/main" id="{9DF405D4-57E9-2EFF-6217-DF4673A42FB1}"/>
                </a:ext>
              </a:extLst>
            </p:cNvPr>
            <p:cNvGrpSpPr/>
            <p:nvPr/>
          </p:nvGrpSpPr>
          <p:grpSpPr>
            <a:xfrm>
              <a:off x="4045115" y="6019800"/>
              <a:ext cx="7570788" cy="498476"/>
              <a:chOff x="4045115" y="6019800"/>
              <a:chExt cx="7570788" cy="498476"/>
            </a:xfrm>
          </p:grpSpPr>
          <p:sp>
            <p:nvSpPr>
              <p:cNvPr id="14" name="Rectangle: Rounded Corners 6">
                <a:extLst>
                  <a:ext uri="{FF2B5EF4-FFF2-40B4-BE49-F238E27FC236}">
                    <a16:creationId xmlns:a16="http://schemas.microsoft.com/office/drawing/2014/main" id="{06039F8A-B2B7-A9BC-9F3E-3A69897FD84B}"/>
                  </a:ext>
                  <a:ext uri="{C183D7F6-B498-43B3-948B-1728B52AA6E4}">
                    <adec:decorative xmlns:adec="http://schemas.microsoft.com/office/drawing/2017/decorative" val="1"/>
                  </a:ext>
                </a:extLst>
              </p:cNvPr>
              <p:cNvSpPr/>
              <p:nvPr/>
            </p:nvSpPr>
            <p:spPr bwMode="auto">
              <a:xfrm>
                <a:off x="4045115" y="6019800"/>
                <a:ext cx="7570788" cy="498476"/>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cxnSp>
            <p:nvCxnSpPr>
              <p:cNvPr id="18" name="Straight Connector 17">
                <a:extLst>
                  <a:ext uri="{FF2B5EF4-FFF2-40B4-BE49-F238E27FC236}">
                    <a16:creationId xmlns:a16="http://schemas.microsoft.com/office/drawing/2014/main" id="{7941451A-6E3F-720E-3761-58BFB55D7802}"/>
                  </a:ext>
                  <a:ext uri="{C183D7F6-B498-43B3-948B-1728B52AA6E4}">
                    <adec:decorative xmlns:adec="http://schemas.microsoft.com/office/drawing/2017/decorative" val="1"/>
                  </a:ext>
                </a:extLst>
              </p:cNvPr>
              <p:cNvCxnSpPr>
                <a:cxnSpLocks/>
              </p:cNvCxnSpPr>
              <p:nvPr/>
            </p:nvCxnSpPr>
            <p:spPr>
              <a:xfrm>
                <a:off x="6597350" y="6139731"/>
                <a:ext cx="0" cy="258614"/>
              </a:xfrm>
              <a:prstGeom prst="line">
                <a:avLst/>
              </a:prstGeom>
              <a:ln w="12700" cap="rnd">
                <a:solidFill>
                  <a:schemeClr val="bg1">
                    <a:lumMod val="65000"/>
                  </a:schemeClr>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127012B-9682-AE26-93F4-96587FB1D277}"/>
                  </a:ext>
                  <a:ext uri="{C183D7F6-B498-43B3-948B-1728B52AA6E4}">
                    <adec:decorative xmlns:adec="http://schemas.microsoft.com/office/drawing/2017/decorative" val="1"/>
                  </a:ext>
                </a:extLst>
              </p:cNvPr>
              <p:cNvCxnSpPr>
                <a:cxnSpLocks/>
              </p:cNvCxnSpPr>
              <p:nvPr/>
            </p:nvCxnSpPr>
            <p:spPr>
              <a:xfrm>
                <a:off x="9063669" y="6139731"/>
                <a:ext cx="0" cy="258614"/>
              </a:xfrm>
              <a:prstGeom prst="line">
                <a:avLst/>
              </a:prstGeom>
              <a:ln w="12700" cap="rnd">
                <a:solidFill>
                  <a:schemeClr val="bg1">
                    <a:lumMod val="65000"/>
                  </a:schemeClr>
                </a:solidFill>
                <a:prstDash val="solid"/>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sp>
        <p:nvSpPr>
          <p:cNvPr id="10" name="Title 9">
            <a:extLst>
              <a:ext uri="{FF2B5EF4-FFF2-40B4-BE49-F238E27FC236}">
                <a16:creationId xmlns:a16="http://schemas.microsoft.com/office/drawing/2014/main" id="{8B020393-27D2-AFE7-F3C6-CF8BBC888C57}"/>
              </a:ext>
            </a:extLst>
          </p:cNvPr>
          <p:cNvSpPr>
            <a:spLocks noGrp="1"/>
          </p:cNvSpPr>
          <p:nvPr>
            <p:ph type="title"/>
          </p:nvPr>
        </p:nvSpPr>
        <p:spPr>
          <a:xfrm>
            <a:off x="588263" y="457200"/>
            <a:ext cx="11018520" cy="492443"/>
          </a:xfrm>
          <a:noFill/>
        </p:spPr>
        <p:txBody>
          <a:bodyPr wrap="square">
            <a:spAutoFit/>
          </a:bodyPr>
          <a:lstStyle/>
          <a:p>
            <a:pPr defTabSz="914400"/>
            <a:r>
              <a:rPr lang="fr-FR" sz="3100">
                <a:gradFill flip="none" rotWithShape="1">
                  <a:gsLst>
                    <a:gs pos="50000">
                      <a:srgbClr val="8661C5"/>
                    </a:gs>
                    <a:gs pos="0">
                      <a:srgbClr val="3E76D4"/>
                    </a:gs>
                    <a:gs pos="100000">
                      <a:srgbClr val="C73ECC"/>
                    </a:gs>
                  </a:gsLst>
                  <a:lin ang="2700000" scaled="1"/>
                  <a:tileRect/>
                </a:gradFill>
                <a:cs typeface="+mn-cs"/>
              </a:rPr>
              <a:t>Préparer une allocution destinée à l'ensemble de l'entreprise</a:t>
            </a:r>
          </a:p>
        </p:txBody>
      </p:sp>
      <p:pic>
        <p:nvPicPr>
          <p:cNvPr id="19" name="Picture 2" descr="Microsoft Copilot logo">
            <a:extLst>
              <a:ext uri="{FF2B5EF4-FFF2-40B4-BE49-F238E27FC236}">
                <a16:creationId xmlns:a16="http://schemas.microsoft.com/office/drawing/2014/main" id="{4427BB36-9E2F-2C88-2FD5-CF1BA28D19D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sp>
        <p:nvSpPr>
          <p:cNvPr id="112" name="TextBox 111">
            <a:extLst>
              <a:ext uri="{FF2B5EF4-FFF2-40B4-BE49-F238E27FC236}">
                <a16:creationId xmlns:a16="http://schemas.microsoft.com/office/drawing/2014/main" id="{EE3B2084-8D41-B6D1-A01C-A40040DE3D23}"/>
              </a:ext>
            </a:extLst>
          </p:cNvPr>
          <p:cNvSpPr txBox="1"/>
          <p:nvPr/>
        </p:nvSpPr>
        <p:spPr>
          <a:xfrm>
            <a:off x="500183" y="1524000"/>
            <a:ext cx="2921434" cy="2215991"/>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1600" b="0" i="0" u="none" strike="noStrike" cap="none" normalizeH="0" baseline="0" noProof="0" dirty="0">
                <a:ln>
                  <a:noFill/>
                </a:ln>
                <a:solidFill>
                  <a:prstClr val="white"/>
                </a:solidFill>
                <a:effectLst/>
                <a:uLnTx/>
                <a:uFillTx/>
                <a:latin typeface="Segoe UI"/>
                <a:ea typeface="+mn-ea"/>
                <a:cs typeface="+mn-cs"/>
              </a:rPr>
              <a:t>Les dirigeants manquent toujours de temps et Copilot simplifie de nombreuses tâches lorsqu'ils préparent une réunion. Mais certaines choses doivent être parfaites. Copilot améliore également la qualité du travail afin que les événements majeurs puissent se dérouler sans faille. </a:t>
            </a:r>
          </a:p>
        </p:txBody>
      </p:sp>
      <p:sp>
        <p:nvSpPr>
          <p:cNvPr id="52" name="TextBox 51">
            <a:extLst>
              <a:ext uri="{FF2B5EF4-FFF2-40B4-BE49-F238E27FC236}">
                <a16:creationId xmlns:a16="http://schemas.microsoft.com/office/drawing/2014/main" id="{D8BC317E-B227-9BEF-32C9-0664028889B4}"/>
              </a:ext>
            </a:extLst>
          </p:cNvPr>
          <p:cNvSpPr txBox="1"/>
          <p:nvPr/>
        </p:nvSpPr>
        <p:spPr>
          <a:xfrm>
            <a:off x="588262" y="6425814"/>
            <a:ext cx="2955037" cy="1384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cap="none" normalizeH="0" baseline="0" noProof="0">
                <a:ln>
                  <a:noFill/>
                </a:ln>
                <a:solidFill>
                  <a:srgbClr val="463668"/>
                </a:solidFill>
                <a:effectLst/>
                <a:uLnTx/>
                <a:uFillTx/>
                <a:latin typeface="Segoe UI"/>
                <a:ea typeface="+mn-ea"/>
                <a:cs typeface="+mn-cs"/>
                <a:hlinkClick r:id="rId6">
                  <a:extLst>
                    <a:ext uri="{A12FA001-AC4F-418D-AE19-62706E023703}">
                      <ahyp:hlinkClr xmlns:ahyp="http://schemas.microsoft.com/office/drawing/2018/hyperlinkcolor" val="tx"/>
                    </a:ext>
                  </a:extLst>
                </a:hlinkClick>
              </a:rPr>
              <a:t>Microsoft WorkLab Work Trend Index, mai 2023</a:t>
            </a:r>
          </a:p>
        </p:txBody>
      </p:sp>
      <p:grpSp>
        <p:nvGrpSpPr>
          <p:cNvPr id="32" name="Group 31">
            <a:extLst>
              <a:ext uri="{FF2B5EF4-FFF2-40B4-BE49-F238E27FC236}">
                <a16:creationId xmlns:a16="http://schemas.microsoft.com/office/drawing/2014/main" id="{E55CB13A-42DC-A320-D2EE-C82F9D6B1820}"/>
              </a:ext>
              <a:ext uri="{C183D7F6-B498-43B3-948B-1728B52AA6E4}">
                <adec:decorative xmlns:adec="http://schemas.microsoft.com/office/drawing/2017/decorative" val="1"/>
              </a:ext>
            </a:extLst>
          </p:cNvPr>
          <p:cNvGrpSpPr/>
          <p:nvPr/>
        </p:nvGrpSpPr>
        <p:grpSpPr>
          <a:xfrm>
            <a:off x="4173992" y="1313320"/>
            <a:ext cx="534543" cy="534543"/>
            <a:chOff x="4156095" y="1313320"/>
            <a:chExt cx="534543" cy="534543"/>
          </a:xfrm>
        </p:grpSpPr>
        <p:sp>
          <p:nvSpPr>
            <p:cNvPr id="17" name="Rounded Rectangle 46">
              <a:extLst>
                <a:ext uri="{FF2B5EF4-FFF2-40B4-BE49-F238E27FC236}">
                  <a16:creationId xmlns:a16="http://schemas.microsoft.com/office/drawing/2014/main" id="{2F89B1A8-3BA7-1F8C-273B-0E704CC08219}"/>
                </a:ext>
                <a:ext uri="{C183D7F6-B498-43B3-948B-1728B52AA6E4}">
                  <adec:decorative xmlns:adec="http://schemas.microsoft.com/office/drawing/2017/decorative" val="1"/>
                </a:ext>
              </a:extLst>
            </p:cNvPr>
            <p:cNvSpPr/>
            <p:nvPr/>
          </p:nvSpPr>
          <p:spPr bwMode="auto">
            <a:xfrm>
              <a:off x="4156095" y="1313320"/>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23" name="Picture 2" descr="Zip Co logo SVG free download, id: 101874 - Brandlogos.net">
              <a:hlinkClick r:id="rId7"/>
              <a:extLst>
                <a:ext uri="{FF2B5EF4-FFF2-40B4-BE49-F238E27FC236}">
                  <a16:creationId xmlns:a16="http://schemas.microsoft.com/office/drawing/2014/main" id="{39228ACB-683F-0597-466F-02A5D2AB4A26}"/>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281884" y="1452004"/>
              <a:ext cx="282965" cy="257174"/>
            </a:xfrm>
            <a:prstGeom prst="rect">
              <a:avLst/>
            </a:prstGeom>
            <a:noFill/>
            <a:extLst>
              <a:ext uri="{909E8E84-426E-40DD-AFC4-6F175D3DCCD1}">
                <a14:hiddenFill xmlns:a14="http://schemas.microsoft.com/office/drawing/2010/main">
                  <a:solidFill>
                    <a:srgbClr val="FFFFFF"/>
                  </a:solidFill>
                </a14:hiddenFill>
              </a:ext>
            </a:extLst>
          </p:spPr>
        </p:pic>
      </p:grpSp>
      <p:sp>
        <p:nvSpPr>
          <p:cNvPr id="1050" name="TextBox 1049">
            <a:extLst>
              <a:ext uri="{FF2B5EF4-FFF2-40B4-BE49-F238E27FC236}">
                <a16:creationId xmlns:a16="http://schemas.microsoft.com/office/drawing/2014/main" id="{7868D041-8D84-2D14-9639-1886097CEC8F}"/>
              </a:ext>
              <a:ext uri="{C183D7F6-B498-43B3-948B-1728B52AA6E4}">
                <adec:decorative xmlns:adec="http://schemas.microsoft.com/office/drawing/2017/decorative" val="0"/>
              </a:ext>
            </a:extLst>
          </p:cNvPr>
          <p:cNvSpPr txBox="1"/>
          <p:nvPr/>
        </p:nvSpPr>
        <p:spPr>
          <a:xfrm>
            <a:off x="4953152" y="1488258"/>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Microsoft 365 Chat</a:t>
            </a:r>
          </a:p>
        </p:txBody>
      </p:sp>
      <p:sp>
        <p:nvSpPr>
          <p:cNvPr id="1058" name="TextBox 1057">
            <a:extLst>
              <a:ext uri="{FF2B5EF4-FFF2-40B4-BE49-F238E27FC236}">
                <a16:creationId xmlns:a16="http://schemas.microsoft.com/office/drawing/2014/main" id="{22FCBDBD-40F1-5941-6F3F-B2AAF922C2BF}"/>
              </a:ext>
              <a:ext uri="{C183D7F6-B498-43B3-948B-1728B52AA6E4}">
                <adec:decorative xmlns:adec="http://schemas.microsoft.com/office/drawing/2017/decorative" val="0"/>
              </a:ext>
            </a:extLst>
          </p:cNvPr>
          <p:cNvSpPr txBox="1"/>
          <p:nvPr/>
        </p:nvSpPr>
        <p:spPr>
          <a:xfrm>
            <a:off x="6756400" y="1411315"/>
            <a:ext cx="4852987" cy="338554"/>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Informez-vous rapidement sur les dernières évolutions et discussions concernant l'annonce en résumant les échanges d'e-mails et les conversations. </a:t>
            </a:r>
          </a:p>
        </p:txBody>
      </p:sp>
      <p:grpSp>
        <p:nvGrpSpPr>
          <p:cNvPr id="1033" name="Group 1032">
            <a:extLst>
              <a:ext uri="{FF2B5EF4-FFF2-40B4-BE49-F238E27FC236}">
                <a16:creationId xmlns:a16="http://schemas.microsoft.com/office/drawing/2014/main" id="{467BD4F7-E3D3-AA03-EB85-5069BC55B6FC}"/>
              </a:ext>
              <a:ext uri="{C183D7F6-B498-43B3-948B-1728B52AA6E4}">
                <adec:decorative xmlns:adec="http://schemas.microsoft.com/office/drawing/2017/decorative" val="1"/>
              </a:ext>
            </a:extLst>
          </p:cNvPr>
          <p:cNvGrpSpPr/>
          <p:nvPr/>
        </p:nvGrpSpPr>
        <p:grpSpPr>
          <a:xfrm>
            <a:off x="4173992" y="2084475"/>
            <a:ext cx="534543" cy="534543"/>
            <a:chOff x="7426812" y="8381781"/>
            <a:chExt cx="534543" cy="534543"/>
          </a:xfrm>
        </p:grpSpPr>
        <p:sp>
          <p:nvSpPr>
            <p:cNvPr id="1035" name="Rounded Rectangle 46">
              <a:extLst>
                <a:ext uri="{FF2B5EF4-FFF2-40B4-BE49-F238E27FC236}">
                  <a16:creationId xmlns:a16="http://schemas.microsoft.com/office/drawing/2014/main" id="{E14441B1-D9DC-0DD7-27E0-C5DC9D0EC6C7}"/>
                </a:ext>
              </a:extLst>
            </p:cNvPr>
            <p:cNvSpPr/>
            <p:nvPr/>
          </p:nvSpPr>
          <p:spPr bwMode="auto">
            <a:xfrm>
              <a:off x="7426812"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036" name="Picture 6" descr="Microsoft Teams Logo, symbol, meaning, history, PNG">
              <a:hlinkClick r:id="rId9"/>
              <a:extLst>
                <a:ext uri="{FF2B5EF4-FFF2-40B4-BE49-F238E27FC236}">
                  <a16:creationId xmlns:a16="http://schemas.microsoft.com/office/drawing/2014/main" id="{896B7F55-F7A7-A5BF-F8CC-94BC25E763C5}"/>
                </a:ext>
              </a:extLst>
            </p:cNvPr>
            <p:cNvPicPr>
              <a:picLocks noChangeArrowheads="1"/>
            </p:cNvPicPr>
            <p:nvPr/>
          </p:nvPicPr>
          <p:blipFill rotWithShape="1">
            <a:blip r:embed="rId10" cstate="print">
              <a:extLst>
                <a:ext uri="{28A0092B-C50C-407E-A947-70E740481C1C}">
                  <a14:useLocalDpi xmlns:a14="http://schemas.microsoft.com/office/drawing/2010/main" val="0"/>
                </a:ext>
              </a:extLst>
            </a:blip>
            <a:srcRect l="20244" r="20244"/>
            <a:stretch/>
          </p:blipFill>
          <p:spPr bwMode="auto">
            <a:xfrm>
              <a:off x="7541741"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sp>
        <p:nvSpPr>
          <p:cNvPr id="1052" name="TextBox 1051">
            <a:extLst>
              <a:ext uri="{FF2B5EF4-FFF2-40B4-BE49-F238E27FC236}">
                <a16:creationId xmlns:a16="http://schemas.microsoft.com/office/drawing/2014/main" id="{A75975B8-2E5A-12C1-1E0F-DB961F2EB007}"/>
              </a:ext>
              <a:ext uri="{C183D7F6-B498-43B3-948B-1728B52AA6E4}">
                <adec:decorative xmlns:adec="http://schemas.microsoft.com/office/drawing/2017/decorative" val="0"/>
              </a:ext>
            </a:extLst>
          </p:cNvPr>
          <p:cNvSpPr txBox="1"/>
          <p:nvPr/>
        </p:nvSpPr>
        <p:spPr>
          <a:xfrm>
            <a:off x="4953152" y="2259412"/>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dirty="0">
                <a:ln>
                  <a:noFill/>
                </a:ln>
                <a:solidFill>
                  <a:prstClr val="black"/>
                </a:solidFill>
                <a:effectLst/>
                <a:uLnTx/>
                <a:uFillTx/>
                <a:latin typeface="Segoe UI Semibold"/>
                <a:ea typeface="+mn-ea"/>
                <a:cs typeface="+mn-cs"/>
              </a:rPr>
              <a:t>Copilot dans Teams</a:t>
            </a:r>
          </a:p>
        </p:txBody>
      </p:sp>
      <p:sp>
        <p:nvSpPr>
          <p:cNvPr id="1059" name="TextBox 1058">
            <a:extLst>
              <a:ext uri="{FF2B5EF4-FFF2-40B4-BE49-F238E27FC236}">
                <a16:creationId xmlns:a16="http://schemas.microsoft.com/office/drawing/2014/main" id="{3829C962-C1FE-1250-B162-C78D87919015}"/>
              </a:ext>
              <a:ext uri="{C183D7F6-B498-43B3-948B-1728B52AA6E4}">
                <adec:decorative xmlns:adec="http://schemas.microsoft.com/office/drawing/2017/decorative" val="0"/>
              </a:ext>
            </a:extLst>
          </p:cNvPr>
          <p:cNvSpPr txBox="1"/>
          <p:nvPr/>
        </p:nvSpPr>
        <p:spPr>
          <a:xfrm>
            <a:off x="6756400" y="2097831"/>
            <a:ext cx="4852987" cy="507831"/>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dirty="0">
                <a:ln>
                  <a:noFill/>
                </a:ln>
                <a:solidFill>
                  <a:prstClr val="black"/>
                </a:solidFill>
                <a:effectLst/>
                <a:uLnTx/>
                <a:uFillTx/>
                <a:latin typeface="Segoe UI"/>
                <a:ea typeface="+mn-ea"/>
                <a:cs typeface="+mn-cs"/>
              </a:rPr>
              <a:t>Rencontrez l'équipe de direction pour examiner les résultats de chaque unité opérationnelle. À la fin de la réunion, demandez à Copilot de créer des éléments d'action à partir de la discussion et d'affecter des propriétaires.</a:t>
            </a:r>
          </a:p>
        </p:txBody>
      </p:sp>
      <p:grpSp>
        <p:nvGrpSpPr>
          <p:cNvPr id="27" name="Group 26">
            <a:extLst>
              <a:ext uri="{FF2B5EF4-FFF2-40B4-BE49-F238E27FC236}">
                <a16:creationId xmlns:a16="http://schemas.microsoft.com/office/drawing/2014/main" id="{A6118519-0132-5C94-1C84-FAD06BE88766}"/>
              </a:ext>
              <a:ext uri="{C183D7F6-B498-43B3-948B-1728B52AA6E4}">
                <adec:decorative xmlns:adec="http://schemas.microsoft.com/office/drawing/2017/decorative" val="1"/>
              </a:ext>
            </a:extLst>
          </p:cNvPr>
          <p:cNvGrpSpPr/>
          <p:nvPr/>
        </p:nvGrpSpPr>
        <p:grpSpPr>
          <a:xfrm>
            <a:off x="4173992" y="2855630"/>
            <a:ext cx="534543" cy="534543"/>
            <a:chOff x="1047176" y="8381781"/>
            <a:chExt cx="534543" cy="534543"/>
          </a:xfrm>
        </p:grpSpPr>
        <p:sp>
          <p:nvSpPr>
            <p:cNvPr id="28" name="server_2" title="Icon of a server with a padlock in the lower right corner">
              <a:extLst>
                <a:ext uri="{FF2B5EF4-FFF2-40B4-BE49-F238E27FC236}">
                  <a16:creationId xmlns:a16="http://schemas.microsoft.com/office/drawing/2014/main" id="{D12E95DC-F9E3-B4D0-D31A-0FD32B23919B}"/>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29" name="Rounded Rectangle 46">
              <a:extLst>
                <a:ext uri="{FF2B5EF4-FFF2-40B4-BE49-F238E27FC236}">
                  <a16:creationId xmlns:a16="http://schemas.microsoft.com/office/drawing/2014/main" id="{442A282B-F0C1-D306-36FE-86F8E433FA10}"/>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0" name="Picture 10" descr="Microsoft Word Logo - PNG and Vector - Logo Download">
              <a:hlinkClick r:id="rId11"/>
              <a:extLst>
                <a:ext uri="{FF2B5EF4-FFF2-40B4-BE49-F238E27FC236}">
                  <a16:creationId xmlns:a16="http://schemas.microsoft.com/office/drawing/2014/main" id="{DAD8B5CB-A2C5-5A1C-E8BB-28ECB76446C2}"/>
                </a:ext>
              </a:extLst>
            </p:cNvPr>
            <p:cNvPicPr>
              <a:picLocks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sp>
        <p:nvSpPr>
          <p:cNvPr id="1053" name="TextBox 1052">
            <a:extLst>
              <a:ext uri="{FF2B5EF4-FFF2-40B4-BE49-F238E27FC236}">
                <a16:creationId xmlns:a16="http://schemas.microsoft.com/office/drawing/2014/main" id="{98609AA1-B068-6B53-775C-C17C588F29A2}"/>
              </a:ext>
              <a:ext uri="{C183D7F6-B498-43B3-948B-1728B52AA6E4}">
                <adec:decorative xmlns:adec="http://schemas.microsoft.com/office/drawing/2017/decorative" val="0"/>
              </a:ext>
            </a:extLst>
          </p:cNvPr>
          <p:cNvSpPr txBox="1"/>
          <p:nvPr/>
        </p:nvSpPr>
        <p:spPr>
          <a:xfrm>
            <a:off x="4953152" y="3030566"/>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dirty="0">
                <a:ln>
                  <a:noFill/>
                </a:ln>
                <a:solidFill>
                  <a:prstClr val="black"/>
                </a:solidFill>
                <a:effectLst/>
                <a:uLnTx/>
                <a:uFillTx/>
                <a:latin typeface="Segoe UI Semibold"/>
                <a:ea typeface="+mn-ea"/>
                <a:cs typeface="+mn-cs"/>
              </a:rPr>
              <a:t>Copilot dans Word</a:t>
            </a:r>
          </a:p>
        </p:txBody>
      </p:sp>
      <p:sp>
        <p:nvSpPr>
          <p:cNvPr id="1064" name="TextBox 1063">
            <a:extLst>
              <a:ext uri="{FF2B5EF4-FFF2-40B4-BE49-F238E27FC236}">
                <a16:creationId xmlns:a16="http://schemas.microsoft.com/office/drawing/2014/main" id="{CCDF9056-30BF-60F3-781F-1C513D5F78FE}"/>
              </a:ext>
              <a:ext uri="{C183D7F6-B498-43B3-948B-1728B52AA6E4}">
                <adec:decorative xmlns:adec="http://schemas.microsoft.com/office/drawing/2017/decorative" val="0"/>
              </a:ext>
            </a:extLst>
          </p:cNvPr>
          <p:cNvSpPr txBox="1"/>
          <p:nvPr/>
        </p:nvSpPr>
        <p:spPr>
          <a:xfrm>
            <a:off x="6756400" y="2953624"/>
            <a:ext cx="4852987" cy="338554"/>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dirty="0">
                <a:ln>
                  <a:noFill/>
                </a:ln>
                <a:solidFill>
                  <a:prstClr val="black"/>
                </a:solidFill>
                <a:effectLst/>
                <a:uLnTx/>
                <a:uFillTx/>
                <a:latin typeface="Segoe UI"/>
                <a:ea typeface="+mn-ea"/>
                <a:cs typeface="+mn-cs"/>
              </a:rPr>
              <a:t>Révisez la première version du discours, en demandant à Copilot de le rendre plus convaincant pour les employés auxquels il est destiné.</a:t>
            </a:r>
          </a:p>
        </p:txBody>
      </p:sp>
      <p:grpSp>
        <p:nvGrpSpPr>
          <p:cNvPr id="1029" name="Group 1028">
            <a:extLst>
              <a:ext uri="{FF2B5EF4-FFF2-40B4-BE49-F238E27FC236}">
                <a16:creationId xmlns:a16="http://schemas.microsoft.com/office/drawing/2014/main" id="{26DC41D1-EA82-7356-938B-DBD277EE06AB}"/>
              </a:ext>
              <a:ext uri="{C183D7F6-B498-43B3-948B-1728B52AA6E4}">
                <adec:decorative xmlns:adec="http://schemas.microsoft.com/office/drawing/2017/decorative" val="1"/>
              </a:ext>
            </a:extLst>
          </p:cNvPr>
          <p:cNvGrpSpPr/>
          <p:nvPr/>
        </p:nvGrpSpPr>
        <p:grpSpPr>
          <a:xfrm>
            <a:off x="4173992" y="3626785"/>
            <a:ext cx="534543" cy="534543"/>
            <a:chOff x="9021721" y="8381781"/>
            <a:chExt cx="534543" cy="534543"/>
          </a:xfrm>
        </p:grpSpPr>
        <p:sp>
          <p:nvSpPr>
            <p:cNvPr id="1030" name="Rounded Rectangle 46">
              <a:extLst>
                <a:ext uri="{FF2B5EF4-FFF2-40B4-BE49-F238E27FC236}">
                  <a16:creationId xmlns:a16="http://schemas.microsoft.com/office/drawing/2014/main" id="{984F5584-6445-66A8-4524-42F5707F2A8F}"/>
                </a:ext>
              </a:extLst>
            </p:cNvPr>
            <p:cNvSpPr/>
            <p:nvPr/>
          </p:nvSpPr>
          <p:spPr bwMode="auto">
            <a:xfrm>
              <a:off x="9021721"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031" name="Picture 4" descr="Microsoft PowerPoint Logo - PNG and Vector - Logo Download">
              <a:hlinkClick r:id="rId13"/>
              <a:extLst>
                <a:ext uri="{FF2B5EF4-FFF2-40B4-BE49-F238E27FC236}">
                  <a16:creationId xmlns:a16="http://schemas.microsoft.com/office/drawing/2014/main" id="{DF04E3E2-E395-834D-4E81-1742E65DA136}"/>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132039" y="8503049"/>
              <a:ext cx="313907" cy="292007"/>
            </a:xfrm>
            <a:prstGeom prst="rect">
              <a:avLst/>
            </a:prstGeom>
            <a:noFill/>
            <a:extLst>
              <a:ext uri="{909E8E84-426E-40DD-AFC4-6F175D3DCCD1}">
                <a14:hiddenFill xmlns:a14="http://schemas.microsoft.com/office/drawing/2010/main">
                  <a:solidFill>
                    <a:srgbClr val="FFFFFF"/>
                  </a:solidFill>
                </a14:hiddenFill>
              </a:ext>
            </a:extLst>
          </p:spPr>
        </p:pic>
      </p:grpSp>
      <p:sp>
        <p:nvSpPr>
          <p:cNvPr id="1056" name="TextBox 1055">
            <a:extLst>
              <a:ext uri="{FF2B5EF4-FFF2-40B4-BE49-F238E27FC236}">
                <a16:creationId xmlns:a16="http://schemas.microsoft.com/office/drawing/2014/main" id="{3837FEBC-F315-06F3-C22A-0AF69DB2F85B}"/>
              </a:ext>
              <a:ext uri="{C183D7F6-B498-43B3-948B-1728B52AA6E4}">
                <adec:decorative xmlns:adec="http://schemas.microsoft.com/office/drawing/2017/decorative" val="0"/>
              </a:ext>
            </a:extLst>
          </p:cNvPr>
          <p:cNvSpPr txBox="1"/>
          <p:nvPr/>
        </p:nvSpPr>
        <p:spPr>
          <a:xfrm>
            <a:off x="4953152" y="3801720"/>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dirty="0">
                <a:ln>
                  <a:noFill/>
                </a:ln>
                <a:solidFill>
                  <a:prstClr val="black"/>
                </a:solidFill>
                <a:effectLst/>
                <a:uLnTx/>
                <a:uFillTx/>
                <a:latin typeface="Segoe UI Semibold"/>
                <a:ea typeface="+mn-ea"/>
                <a:cs typeface="+mn-cs"/>
              </a:rPr>
              <a:t>Copilot dans PowerPoint</a:t>
            </a:r>
          </a:p>
        </p:txBody>
      </p:sp>
      <p:sp>
        <p:nvSpPr>
          <p:cNvPr id="1061" name="TextBox 1060">
            <a:extLst>
              <a:ext uri="{FF2B5EF4-FFF2-40B4-BE49-F238E27FC236}">
                <a16:creationId xmlns:a16="http://schemas.microsoft.com/office/drawing/2014/main" id="{3B3FEA4B-C602-B8CC-ABAD-062A247A521D}"/>
              </a:ext>
              <a:ext uri="{C183D7F6-B498-43B3-948B-1728B52AA6E4}">
                <adec:decorative xmlns:adec="http://schemas.microsoft.com/office/drawing/2017/decorative" val="0"/>
              </a:ext>
            </a:extLst>
          </p:cNvPr>
          <p:cNvSpPr txBox="1"/>
          <p:nvPr/>
        </p:nvSpPr>
        <p:spPr>
          <a:xfrm>
            <a:off x="6756400" y="3724780"/>
            <a:ext cx="4852987" cy="338554"/>
          </a:xfrm>
          <a:prstGeom prst="rect">
            <a:avLst/>
          </a:prstGeom>
          <a:noFill/>
        </p:spPr>
        <p:txBody>
          <a:bodyPr wrap="square" lIns="0" tIns="0" rIns="0" bIns="0" rtlCol="0" anchor="ctr">
            <a:spAutoFit/>
          </a:bodyPr>
          <a:lstStyle>
            <a:defPPr>
              <a:defRPr lang="en-US"/>
            </a:defPPr>
            <a:lvl1pPr marR="0" lvl="0" indent="0" algn="ctr" defTabSz="914367" fontAlgn="auto">
              <a:spcBef>
                <a:spcPts val="0"/>
              </a:spcBef>
              <a:spcAft>
                <a:spcPts val="1364"/>
              </a:spcAft>
              <a:buClrTx/>
              <a:buSzTx/>
              <a:buFontTx/>
              <a:buNone/>
              <a:tabLst/>
              <a:defRPr sz="1100"/>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dirty="0">
                <a:ln>
                  <a:noFill/>
                </a:ln>
                <a:solidFill>
                  <a:prstClr val="black"/>
                </a:solidFill>
                <a:effectLst/>
                <a:uLnTx/>
                <a:uFillTx/>
                <a:latin typeface="Segoe UI"/>
                <a:ea typeface="+mn-ea"/>
                <a:cs typeface="+mn-cs"/>
              </a:rPr>
              <a:t>Revoyez les diapositives de la présentation en changeant quelques images selon les suggestions de Copilot. </a:t>
            </a:r>
          </a:p>
        </p:txBody>
      </p:sp>
      <p:grpSp>
        <p:nvGrpSpPr>
          <p:cNvPr id="8" name="Group 7">
            <a:extLst>
              <a:ext uri="{FF2B5EF4-FFF2-40B4-BE49-F238E27FC236}">
                <a16:creationId xmlns:a16="http://schemas.microsoft.com/office/drawing/2014/main" id="{5F5E5926-B53C-7152-9B1A-4616FA8E2B04}"/>
              </a:ext>
              <a:ext uri="{C183D7F6-B498-43B3-948B-1728B52AA6E4}">
                <adec:decorative xmlns:adec="http://schemas.microsoft.com/office/drawing/2017/decorative" val="1"/>
              </a:ext>
            </a:extLst>
          </p:cNvPr>
          <p:cNvGrpSpPr/>
          <p:nvPr/>
        </p:nvGrpSpPr>
        <p:grpSpPr>
          <a:xfrm>
            <a:off x="4173992" y="4397940"/>
            <a:ext cx="534543" cy="534543"/>
            <a:chOff x="7426812" y="8381781"/>
            <a:chExt cx="534543" cy="534543"/>
          </a:xfrm>
        </p:grpSpPr>
        <p:sp>
          <p:nvSpPr>
            <p:cNvPr id="12" name="Rounded Rectangle 46">
              <a:extLst>
                <a:ext uri="{FF2B5EF4-FFF2-40B4-BE49-F238E27FC236}">
                  <a16:creationId xmlns:a16="http://schemas.microsoft.com/office/drawing/2014/main" id="{C29A801A-051B-6F3F-4CA0-41C13E00751B}"/>
                </a:ext>
              </a:extLst>
            </p:cNvPr>
            <p:cNvSpPr/>
            <p:nvPr/>
          </p:nvSpPr>
          <p:spPr bwMode="auto">
            <a:xfrm>
              <a:off x="7426812"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3" name="Picture 6" descr="Microsoft Teams Logo, symbol, meaning, history, PNG">
              <a:hlinkClick r:id="rId9"/>
              <a:extLst>
                <a:ext uri="{FF2B5EF4-FFF2-40B4-BE49-F238E27FC236}">
                  <a16:creationId xmlns:a16="http://schemas.microsoft.com/office/drawing/2014/main" id="{F47C9283-98B7-59A2-1650-2008BEF52C66}"/>
                </a:ext>
              </a:extLst>
            </p:cNvPr>
            <p:cNvPicPr>
              <a:picLocks noChangeArrowheads="1"/>
            </p:cNvPicPr>
            <p:nvPr/>
          </p:nvPicPr>
          <p:blipFill rotWithShape="1">
            <a:blip r:embed="rId10" cstate="print">
              <a:extLst>
                <a:ext uri="{28A0092B-C50C-407E-A947-70E740481C1C}">
                  <a14:useLocalDpi xmlns:a14="http://schemas.microsoft.com/office/drawing/2010/main" val="0"/>
                </a:ext>
              </a:extLst>
            </a:blip>
            <a:srcRect l="20244" r="20244"/>
            <a:stretch/>
          </p:blipFill>
          <p:spPr bwMode="auto">
            <a:xfrm>
              <a:off x="7541741"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sp>
        <p:nvSpPr>
          <p:cNvPr id="1055" name="TextBox 1054">
            <a:extLst>
              <a:ext uri="{FF2B5EF4-FFF2-40B4-BE49-F238E27FC236}">
                <a16:creationId xmlns:a16="http://schemas.microsoft.com/office/drawing/2014/main" id="{F97A10E1-5E2C-E117-BEF7-2ABBF21BE77A}"/>
              </a:ext>
              <a:ext uri="{C183D7F6-B498-43B3-948B-1728B52AA6E4}">
                <adec:decorative xmlns:adec="http://schemas.microsoft.com/office/drawing/2017/decorative" val="0"/>
              </a:ext>
            </a:extLst>
          </p:cNvPr>
          <p:cNvSpPr txBox="1"/>
          <p:nvPr/>
        </p:nvSpPr>
        <p:spPr>
          <a:xfrm>
            <a:off x="4953152" y="4572874"/>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dirty="0">
                <a:ln>
                  <a:noFill/>
                </a:ln>
                <a:solidFill>
                  <a:prstClr val="black"/>
                </a:solidFill>
                <a:effectLst/>
                <a:uLnTx/>
                <a:uFillTx/>
                <a:latin typeface="Segoe UI Semibold"/>
                <a:ea typeface="+mn-ea"/>
                <a:cs typeface="+mn-cs"/>
              </a:rPr>
              <a:t>Copilot dans Teams</a:t>
            </a:r>
          </a:p>
        </p:txBody>
      </p:sp>
      <p:sp>
        <p:nvSpPr>
          <p:cNvPr id="1062" name="TextBox 1061">
            <a:extLst>
              <a:ext uri="{FF2B5EF4-FFF2-40B4-BE49-F238E27FC236}">
                <a16:creationId xmlns:a16="http://schemas.microsoft.com/office/drawing/2014/main" id="{23F8CAE4-8936-5DA1-9A04-DB9923E22E94}"/>
              </a:ext>
              <a:ext uri="{C183D7F6-B498-43B3-948B-1728B52AA6E4}">
                <adec:decorative xmlns:adec="http://schemas.microsoft.com/office/drawing/2017/decorative" val="0"/>
              </a:ext>
            </a:extLst>
          </p:cNvPr>
          <p:cNvSpPr txBox="1"/>
          <p:nvPr/>
        </p:nvSpPr>
        <p:spPr>
          <a:xfrm>
            <a:off x="6756400" y="4411297"/>
            <a:ext cx="4971002" cy="507831"/>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1364"/>
              </a:spcAft>
              <a:buClrTx/>
              <a:buSzTx/>
              <a:buFontTx/>
              <a:buNone/>
              <a:tabLst/>
              <a:defRPr/>
            </a:pPr>
            <a:r>
              <a:rPr kumimoji="0" lang="fr-FR" sz="1100" b="0" i="0" u="none" strike="noStrike" cap="none" normalizeH="0" baseline="0" noProof="0" dirty="0">
                <a:ln>
                  <a:noFill/>
                </a:ln>
                <a:solidFill>
                  <a:prstClr val="black"/>
                </a:solidFill>
                <a:effectLst/>
                <a:uLnTx/>
                <a:uFillTx/>
                <a:latin typeface="Segoe UI"/>
                <a:ea typeface="+mn-ea"/>
                <a:cs typeface="+mn-cs"/>
              </a:rPr>
              <a:t>Revoyez l'allocution du trimestre précédent en consultant la synthèse de la réunion et en demandant à Copilot les chiffres présentés pour garantir la cohérence.</a:t>
            </a:r>
          </a:p>
        </p:txBody>
      </p:sp>
      <p:grpSp>
        <p:nvGrpSpPr>
          <p:cNvPr id="48" name="Group 47">
            <a:extLst>
              <a:ext uri="{FF2B5EF4-FFF2-40B4-BE49-F238E27FC236}">
                <a16:creationId xmlns:a16="http://schemas.microsoft.com/office/drawing/2014/main" id="{2BC5B7E8-E784-967B-A5CA-8FD3C0E07212}"/>
              </a:ext>
              <a:ext uri="{C183D7F6-B498-43B3-948B-1728B52AA6E4}">
                <adec:decorative xmlns:adec="http://schemas.microsoft.com/office/drawing/2017/decorative" val="1"/>
              </a:ext>
            </a:extLst>
          </p:cNvPr>
          <p:cNvGrpSpPr>
            <a:grpSpLocks/>
          </p:cNvGrpSpPr>
          <p:nvPr/>
        </p:nvGrpSpPr>
        <p:grpSpPr>
          <a:xfrm>
            <a:off x="4173992" y="5169093"/>
            <a:ext cx="534543" cy="534543"/>
            <a:chOff x="12716387" y="5818028"/>
            <a:chExt cx="534543" cy="534543"/>
          </a:xfrm>
        </p:grpSpPr>
        <p:sp>
          <p:nvSpPr>
            <p:cNvPr id="46" name="Rounded Rectangle 46">
              <a:hlinkClick r:id="rId15"/>
              <a:extLst>
                <a:ext uri="{FF2B5EF4-FFF2-40B4-BE49-F238E27FC236}">
                  <a16:creationId xmlns:a16="http://schemas.microsoft.com/office/drawing/2014/main" id="{23E517BC-15B9-06B4-D3B5-FD91CF242586}"/>
                </a:ext>
              </a:extLst>
            </p:cNvPr>
            <p:cNvSpPr/>
            <p:nvPr/>
          </p:nvSpPr>
          <p:spPr bwMode="auto">
            <a:xfrm>
              <a:off x="12716387" y="5818028"/>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7" name="Graphic 6">
              <a:extLst>
                <a:ext uri="{FF2B5EF4-FFF2-40B4-BE49-F238E27FC236}">
                  <a16:creationId xmlns:a16="http://schemas.microsoft.com/office/drawing/2014/main" id="{DF03C578-3F1A-FF4C-7831-6DFAF6AA685C}"/>
                </a:ext>
                <a:ext uri="{C183D7F6-B498-43B3-948B-1728B52AA6E4}">
                  <adec:decorative xmlns:adec="http://schemas.microsoft.com/office/drawing/2017/decorative" val="1"/>
                </a:ext>
              </a:extLst>
            </p:cNvPr>
            <p:cNvPicPr>
              <a:picLocks noChangeAspect="1"/>
            </p:cNvPicPr>
            <p:nvPr/>
          </p:nvPicPr>
          <p:blipFill rotWithShape="1">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24743" t="23563" r="22168" b="22190"/>
            <a:stretch/>
          </p:blipFill>
          <p:spPr>
            <a:xfrm>
              <a:off x="12799509" y="5897137"/>
              <a:ext cx="368300" cy="376326"/>
            </a:xfrm>
            <a:prstGeom prst="rect">
              <a:avLst/>
            </a:prstGeom>
          </p:spPr>
        </p:pic>
      </p:grpSp>
      <p:sp>
        <p:nvSpPr>
          <p:cNvPr id="1057" name="TextBox 1056">
            <a:extLst>
              <a:ext uri="{FF2B5EF4-FFF2-40B4-BE49-F238E27FC236}">
                <a16:creationId xmlns:a16="http://schemas.microsoft.com/office/drawing/2014/main" id="{4964578C-9CE6-2F3E-8E17-FA85AF609EDE}"/>
              </a:ext>
              <a:ext uri="{C183D7F6-B498-43B3-948B-1728B52AA6E4}">
                <adec:decorative xmlns:adec="http://schemas.microsoft.com/office/drawing/2017/decorative" val="0"/>
              </a:ext>
            </a:extLst>
          </p:cNvPr>
          <p:cNvSpPr txBox="1"/>
          <p:nvPr/>
        </p:nvSpPr>
        <p:spPr>
          <a:xfrm>
            <a:off x="4953152" y="5344032"/>
            <a:ext cx="1536548" cy="184666"/>
          </a:xfrm>
          <a:prstGeom prst="rect">
            <a:avLst/>
          </a:prstGeom>
          <a:noFill/>
        </p:spPr>
        <p:txBody>
          <a:bodyPr wrap="square" lIns="0" tIns="0" rIns="0" bIns="0" rtlCol="0" anchor="ctr">
            <a:spAutoFit/>
          </a:bodyPr>
          <a:lstStyle>
            <a:defPPr>
              <a:defRPr lang="en-US"/>
            </a:defPPr>
            <a:lvl1pPr marR="0" lvl="0" indent="0" defTabSz="914367" fontAlgn="auto">
              <a:lnSpc>
                <a:spcPct val="100000"/>
              </a:lnSpc>
              <a:spcBef>
                <a:spcPts val="0"/>
              </a:spcBef>
              <a:spcAft>
                <a:spcPts val="0"/>
              </a:spcAft>
              <a:buClrTx/>
              <a:buSzTx/>
              <a:buFontTx/>
              <a:buNone/>
              <a:tabLst/>
              <a:defRPr sz="1200">
                <a:latin typeface="+mj-lt"/>
              </a:defRPr>
            </a:lvl1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dirty="0">
                <a:ln>
                  <a:noFill/>
                </a:ln>
                <a:solidFill>
                  <a:prstClr val="black"/>
                </a:solidFill>
                <a:effectLst/>
                <a:uLnTx/>
                <a:uFillTx/>
                <a:latin typeface="Segoe UI Semibold"/>
                <a:ea typeface="+mn-ea"/>
                <a:cs typeface="+mn-cs"/>
              </a:rPr>
              <a:t>Copilot dans Outlook</a:t>
            </a:r>
          </a:p>
        </p:txBody>
      </p:sp>
      <p:sp>
        <p:nvSpPr>
          <p:cNvPr id="1063" name="TextBox 1062">
            <a:extLst>
              <a:ext uri="{FF2B5EF4-FFF2-40B4-BE49-F238E27FC236}">
                <a16:creationId xmlns:a16="http://schemas.microsoft.com/office/drawing/2014/main" id="{C2DE4968-89FA-F554-02C8-08C2FB282D84}"/>
              </a:ext>
              <a:ext uri="{C183D7F6-B498-43B3-948B-1728B52AA6E4}">
                <adec:decorative xmlns:adec="http://schemas.microsoft.com/office/drawing/2017/decorative" val="0"/>
              </a:ext>
            </a:extLst>
          </p:cNvPr>
          <p:cNvSpPr txBox="1"/>
          <p:nvPr/>
        </p:nvSpPr>
        <p:spPr>
          <a:xfrm>
            <a:off x="6756400" y="5267088"/>
            <a:ext cx="4852987" cy="338554"/>
          </a:xfrm>
          <a:prstGeom prst="rect">
            <a:avLst/>
          </a:prstGeom>
          <a:noFill/>
        </p:spPr>
        <p:txBody>
          <a:bodyPr wrap="square" lIns="0" tIns="0" rIns="0" bIns="0" rtlCol="0" anchor="ctr">
            <a:spAutoFit/>
          </a:bodyPr>
          <a:lstStyle>
            <a:defPPr>
              <a:defRPr lang="en-US"/>
            </a:defPPr>
            <a:lvl1pPr marR="0" lvl="0" indent="0" algn="ctr" defTabSz="914367" fontAlgn="auto">
              <a:spcBef>
                <a:spcPts val="0"/>
              </a:spcBef>
              <a:spcAft>
                <a:spcPts val="1364"/>
              </a:spcAft>
              <a:buClrTx/>
              <a:buSzTx/>
              <a:buFontTx/>
              <a:buNone/>
              <a:tabLst/>
              <a:defRPr kumimoji="0" sz="1100" b="0" i="0" u="none" strike="noStrike" cap="none" normalizeH="0" baseline="0">
                <a:ln>
                  <a:noFill/>
                </a:ln>
                <a:effectLst/>
                <a:uLnTx/>
                <a:uFillTx/>
              </a:defRPr>
            </a:lvl1pPr>
          </a:lstStyle>
          <a:p>
            <a:pPr marL="0" marR="0" lvl="0" indent="0" algn="l" defTabSz="914367" rtl="0" eaLnBrk="1" fontAlgn="auto" latinLnBrk="0" hangingPunct="1">
              <a:lnSpc>
                <a:spcPct val="100000"/>
              </a:lnSpc>
              <a:spcBef>
                <a:spcPts val="0"/>
              </a:spcBef>
              <a:spcAft>
                <a:spcPts val="1364"/>
              </a:spcAft>
              <a:buClrTx/>
              <a:buSzTx/>
              <a:buFontTx/>
              <a:buNone/>
              <a:tabLst/>
              <a:defRPr/>
            </a:pPr>
            <a:r>
              <a:rPr kumimoji="0" lang="fr-FR" sz="1100" b="0" i="0" u="none" strike="noStrike" cap="none" normalizeH="0" baseline="0" noProof="0" dirty="0">
                <a:ln>
                  <a:noFill/>
                </a:ln>
                <a:solidFill>
                  <a:prstClr val="black"/>
                </a:solidFill>
                <a:effectLst/>
                <a:uLnTx/>
                <a:uFillTx/>
                <a:latin typeface="Segoe UI"/>
                <a:ea typeface="+mn-ea"/>
                <a:cs typeface="+mn-cs"/>
              </a:rPr>
              <a:t>Remerciez l'équipe pour avoir suivi l'allocution en demandant à Copilot de rédiger une réponse dont le ton et la longueur peuvent être personnalisés, même en déplacement.</a:t>
            </a:r>
          </a:p>
        </p:txBody>
      </p:sp>
      <p:sp>
        <p:nvSpPr>
          <p:cNvPr id="1069" name="TextBox 1068">
            <a:extLst>
              <a:ext uri="{FF2B5EF4-FFF2-40B4-BE49-F238E27FC236}">
                <a16:creationId xmlns:a16="http://schemas.microsoft.com/office/drawing/2014/main" id="{C47155E7-DC7B-5871-D37D-169E1AF8A722}"/>
              </a:ext>
            </a:extLst>
          </p:cNvPr>
          <p:cNvSpPr txBox="1"/>
          <p:nvPr/>
        </p:nvSpPr>
        <p:spPr>
          <a:xfrm>
            <a:off x="4193059" y="6099762"/>
            <a:ext cx="2342263" cy="338554"/>
          </a:xfrm>
          <a:prstGeom prst="rect">
            <a:avLst/>
          </a:prstGeom>
          <a:noFill/>
        </p:spPr>
        <p:txBody>
          <a:bodyPr wrap="square" lIns="0" tIns="0" rIns="0" bIns="0" anchor="ctr">
            <a:spAutoFit/>
          </a:bodyPr>
          <a:lstStyle/>
          <a:p>
            <a:pPr algn="ctr" defTabSz="914367">
              <a:spcAft>
                <a:spcPts val="546"/>
              </a:spcAft>
              <a:defRPr/>
            </a:pPr>
            <a:r>
              <a:rPr kumimoji="0" lang="fr-FR" sz="1100" b="0" i="0" u="none" strike="noStrike" cap="none" normalizeH="0" baseline="0" noProof="0" dirty="0">
                <a:ln>
                  <a:noFill/>
                </a:ln>
                <a:solidFill>
                  <a:srgbClr val="8661C5"/>
                </a:solidFill>
                <a:effectLst/>
                <a:uLnTx/>
                <a:uFillTx/>
                <a:latin typeface="Segoe UI Semibold"/>
                <a:cs typeface="Segoe UI Semibold"/>
                <a:hlinkClick r:id="rId18">
                  <a:extLst>
                    <a:ext uri="{A12FA001-AC4F-418D-AE19-62706E023703}">
                      <ahyp:hlinkClr xmlns:ahyp="http://schemas.microsoft.com/office/drawing/2018/hyperlinkcolor" val="tx"/>
                    </a:ext>
                  </a:extLst>
                </a:hlinkClick>
              </a:rPr>
              <a:t>Documentation du produit Copilot</a:t>
            </a:r>
            <a:r>
              <a:rPr lang="fr-FR" sz="1100" dirty="0">
                <a:solidFill>
                  <a:srgbClr val="8661C5"/>
                </a:solidFill>
                <a:latin typeface="Segoe UI Semibold"/>
                <a:cs typeface="Segoe UI Semibold"/>
                <a:hlinkClick r:id="rId18">
                  <a:extLst>
                    <a:ext uri="{A12FA001-AC4F-418D-AE19-62706E023703}">
                      <ahyp:hlinkClr xmlns:ahyp="http://schemas.microsoft.com/office/drawing/2018/hyperlinkcolor" val="tx"/>
                    </a:ext>
                  </a:extLst>
                </a:hlinkClick>
              </a:rPr>
              <a:t> pour Microsoft 365</a:t>
            </a:r>
            <a:endParaRPr lang="fr-FR" sz="1100" b="0" i="0" u="none" strike="noStrike" cap="none" normalizeH="0" baseline="0" noProof="0">
              <a:ln>
                <a:noFill/>
              </a:ln>
              <a:solidFill>
                <a:srgbClr val="8661C5"/>
              </a:solidFill>
              <a:effectLst/>
              <a:uLnTx/>
              <a:uFillTx/>
              <a:latin typeface="Segoe UI Semibold"/>
              <a:cs typeface="Segoe UI Semilight" panose="020B0402040204020203" pitchFamily="34" charset="0"/>
            </a:endParaRPr>
          </a:p>
        </p:txBody>
      </p:sp>
      <p:sp>
        <p:nvSpPr>
          <p:cNvPr id="1070" name="TextBox 1069">
            <a:extLst>
              <a:ext uri="{FF2B5EF4-FFF2-40B4-BE49-F238E27FC236}">
                <a16:creationId xmlns:a16="http://schemas.microsoft.com/office/drawing/2014/main" id="{CBACF029-7AEA-F439-E7C1-1694AA889C26}"/>
              </a:ext>
            </a:extLst>
          </p:cNvPr>
          <p:cNvSpPr txBox="1"/>
          <p:nvPr/>
        </p:nvSpPr>
        <p:spPr>
          <a:xfrm>
            <a:off x="6659379" y="6122096"/>
            <a:ext cx="2301528" cy="338554"/>
          </a:xfrm>
          <a:prstGeom prst="rect">
            <a:avLst/>
          </a:prstGeom>
          <a:noFill/>
        </p:spPr>
        <p:txBody>
          <a:bodyPr wrap="square" lIns="0" tIns="0" rIns="0" bIns="0" anchor="ctr">
            <a:spAutoFit/>
          </a:bodyPr>
          <a:lstStyle/>
          <a:p>
            <a:pPr algn="ctr" defTabSz="914367">
              <a:spcAft>
                <a:spcPts val="546"/>
              </a:spcAft>
              <a:defRPr/>
            </a:pPr>
            <a:r>
              <a:rPr kumimoji="0" lang="fr-FR" sz="1100" b="0" i="0" u="none" strike="noStrike" cap="none" normalizeH="0" baseline="0" noProof="0" dirty="0">
                <a:ln w="3175">
                  <a:noFill/>
                </a:ln>
                <a:solidFill>
                  <a:srgbClr val="8661C5"/>
                </a:solidFill>
                <a:effectLst/>
                <a:uLnTx/>
                <a:uFillTx/>
                <a:latin typeface="Segoe UI Semibold"/>
                <a:cs typeface="Segoe UI"/>
                <a:hlinkClick r:id="rId19">
                  <a:extLst>
                    <a:ext uri="{A12FA001-AC4F-418D-AE19-62706E023703}">
                      <ahyp:hlinkClr xmlns:ahyp="http://schemas.microsoft.com/office/drawing/2018/hyperlinkcolor" val="tx"/>
                    </a:ext>
                  </a:extLst>
                </a:hlinkClick>
              </a:rPr>
              <a:t>Site d'adoption de</a:t>
            </a:r>
            <a:r>
              <a:rPr lang="fr-FR" sz="1100" dirty="0">
                <a:ln w="3175">
                  <a:noFill/>
                </a:ln>
                <a:solidFill>
                  <a:srgbClr val="8661C5"/>
                </a:solidFill>
                <a:latin typeface="Segoe UI Semibold"/>
                <a:cs typeface="Segoe UI"/>
                <a:hlinkClick r:id="rId19">
                  <a:extLst>
                    <a:ext uri="{A12FA001-AC4F-418D-AE19-62706E023703}">
                      <ahyp:hlinkClr xmlns:ahyp="http://schemas.microsoft.com/office/drawing/2018/hyperlinkcolor" val="tx"/>
                    </a:ext>
                  </a:extLst>
                </a:hlinkClick>
              </a:rPr>
              <a:t> Copilot pour Microsoft 365</a:t>
            </a:r>
            <a:r>
              <a:rPr lang="fr-FR" sz="1100" dirty="0">
                <a:ln w="3175">
                  <a:noFill/>
                </a:ln>
                <a:solidFill>
                  <a:srgbClr val="8661C5"/>
                </a:solidFill>
                <a:latin typeface="Segoe UI Semibold"/>
                <a:cs typeface="Segoe UI"/>
              </a:rPr>
              <a:t> </a:t>
            </a:r>
          </a:p>
        </p:txBody>
      </p:sp>
      <p:sp>
        <p:nvSpPr>
          <p:cNvPr id="1071" name="TextBox 1070">
            <a:extLst>
              <a:ext uri="{FF2B5EF4-FFF2-40B4-BE49-F238E27FC236}">
                <a16:creationId xmlns:a16="http://schemas.microsoft.com/office/drawing/2014/main" id="{4F3B91BE-F288-A001-C145-8EE2ECD07EB0}"/>
              </a:ext>
            </a:extLst>
          </p:cNvPr>
          <p:cNvSpPr txBox="1"/>
          <p:nvPr/>
        </p:nvSpPr>
        <p:spPr>
          <a:xfrm>
            <a:off x="9125697" y="6099762"/>
            <a:ext cx="2342263" cy="338554"/>
          </a:xfrm>
          <a:prstGeom prst="rect">
            <a:avLst/>
          </a:prstGeom>
          <a:noFill/>
        </p:spPr>
        <p:txBody>
          <a:bodyPr wrap="square" lIns="0" tIns="0" rIns="0" bIns="0" anchor="ctr">
            <a:spAutoFit/>
          </a:bodyPr>
          <a:lstStyle/>
          <a:p>
            <a:pPr algn="ctr" defTabSz="914367">
              <a:spcAft>
                <a:spcPts val="546"/>
              </a:spcAft>
              <a:defRPr/>
            </a:pPr>
            <a:r>
              <a:rPr kumimoji="0" lang="fr-FR" sz="1100" b="0" i="0" u="none" strike="noStrike" cap="none" normalizeH="0" baseline="0" noProof="0" dirty="0">
                <a:ln w="3175">
                  <a:noFill/>
                </a:ln>
                <a:solidFill>
                  <a:srgbClr val="8661C5"/>
                </a:solidFill>
                <a:effectLst/>
                <a:uLnTx/>
                <a:uFillTx/>
                <a:latin typeface="Segoe UI Semibold"/>
                <a:cs typeface="Segoe UI"/>
                <a:hlinkClick r:id="rId20">
                  <a:extLst>
                    <a:ext uri="{A12FA001-AC4F-418D-AE19-62706E023703}">
                      <ahyp:hlinkClr xmlns:ahyp="http://schemas.microsoft.com/office/drawing/2018/hyperlinkcolor" val="tx"/>
                    </a:ext>
                  </a:extLst>
                </a:hlinkClick>
              </a:rPr>
              <a:t>Utilisation de Copilot</a:t>
            </a:r>
            <a:r>
              <a:rPr lang="fr-FR" sz="1100" dirty="0">
                <a:ln w="3175">
                  <a:noFill/>
                </a:ln>
                <a:solidFill>
                  <a:srgbClr val="8661C5"/>
                </a:solidFill>
                <a:latin typeface="Segoe UI Semibold"/>
                <a:cs typeface="Segoe UI"/>
                <a:hlinkClick r:id="rId20">
                  <a:extLst>
                    <a:ext uri="{A12FA001-AC4F-418D-AE19-62706E023703}">
                      <ahyp:hlinkClr xmlns:ahyp="http://schemas.microsoft.com/office/drawing/2018/hyperlinkcolor" val="tx"/>
                    </a:ext>
                  </a:extLst>
                </a:hlinkClick>
              </a:rPr>
              <a:t> pour Microsoft 365</a:t>
            </a:r>
            <a:endParaRPr kumimoji="0" lang="fr-FR" sz="1100" b="0" i="0" u="none" strike="noStrike" cap="none" normalizeH="0" baseline="0" noProof="0" dirty="0">
              <a:ln w="3175">
                <a:noFill/>
              </a:ln>
              <a:solidFill>
                <a:srgbClr val="8661C5"/>
              </a:solidFill>
              <a:effectLst/>
              <a:uLnTx/>
              <a:uFillTx/>
              <a:latin typeface="Segoe UI Semibold"/>
              <a:cs typeface="Segoe UI"/>
              <a:hlinkClick r:id="rId20">
                <a:extLst>
                  <a:ext uri="{A12FA001-AC4F-418D-AE19-62706E023703}">
                    <ahyp:hlinkClr xmlns:ahyp="http://schemas.microsoft.com/office/drawing/2018/hyperlinkcolor" val="tx"/>
                  </a:ext>
                </a:extLst>
              </a:hlinkClick>
            </a:endParaRPr>
          </a:p>
        </p:txBody>
      </p:sp>
      <p:sp>
        <p:nvSpPr>
          <p:cNvPr id="1051" name="TextBox 1050">
            <a:extLst>
              <a:ext uri="{FF2B5EF4-FFF2-40B4-BE49-F238E27FC236}">
                <a16:creationId xmlns:a16="http://schemas.microsoft.com/office/drawing/2014/main" id="{2B55B415-6B42-7A3F-5791-19DA84455AFF}"/>
              </a:ext>
              <a:ext uri="{C183D7F6-B498-43B3-948B-1728B52AA6E4}">
                <adec:decorative xmlns:adec="http://schemas.microsoft.com/office/drawing/2017/decorative" val="1"/>
              </a:ext>
            </a:extLst>
          </p:cNvPr>
          <p:cNvSpPr txBox="1"/>
          <p:nvPr/>
        </p:nvSpPr>
        <p:spPr>
          <a:xfrm>
            <a:off x="12498914" y="1455809"/>
            <a:ext cx="892034" cy="338554"/>
          </a:xfrm>
          <a:prstGeom prst="rect">
            <a:avLst/>
          </a:prstGeom>
          <a:noFill/>
        </p:spPr>
        <p:txBody>
          <a:bodyPr wrap="square" lIns="0" tIns="0" rIns="0" bIns="0" rtlCol="0" anchor="t">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fr-FR" sz="1100" b="0" i="0" u="none" strike="noStrike" cap="none" normalizeH="0" baseline="0" noProof="0">
                <a:ln>
                  <a:noFill/>
                </a:ln>
                <a:solidFill>
                  <a:prstClr val="black"/>
                </a:solidFill>
                <a:effectLst/>
                <a:uLnTx/>
                <a:uFillTx/>
                <a:latin typeface="Segoe UI"/>
                <a:ea typeface="+mn-ea"/>
                <a:cs typeface="+mn-cs"/>
              </a:rPr>
              <a:t>Microsoft 365 Chat</a:t>
            </a:r>
          </a:p>
        </p:txBody>
      </p:sp>
      <p:sp>
        <p:nvSpPr>
          <p:cNvPr id="3" name="TextBox 2">
            <a:extLst>
              <a:ext uri="{FF2B5EF4-FFF2-40B4-BE49-F238E27FC236}">
                <a16:creationId xmlns:a16="http://schemas.microsoft.com/office/drawing/2014/main" id="{C4C8637F-D012-2B9C-E3A4-A36CD411DFAB}"/>
              </a:ext>
              <a:ext uri="{C183D7F6-B498-43B3-948B-1728B52AA6E4}">
                <adec:decorative xmlns:adec="http://schemas.microsoft.com/office/drawing/2017/decorative" val="1"/>
              </a:ext>
            </a:extLst>
          </p:cNvPr>
          <p:cNvSpPr txBox="1"/>
          <p:nvPr/>
        </p:nvSpPr>
        <p:spPr>
          <a:xfrm>
            <a:off x="12332728" y="1279317"/>
            <a:ext cx="1198777" cy="489365"/>
          </a:xfrm>
          <a:prstGeom prst="rect">
            <a:avLst/>
          </a:prstGeom>
          <a:solidFill>
            <a:schemeClr val="bg2"/>
          </a:solidFill>
        </p:spPr>
        <p:txBody>
          <a:bodyPr wrap="square" lIns="182880" tIns="146304" rIns="182880" bIns="146304"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fr-FR" sz="1400" b="0" i="0" u="none" strike="noStrike" cap="none" normalizeH="0" baseline="0" noProof="0">
                <a:ln>
                  <a:noFill/>
                </a:ln>
                <a:gradFill>
                  <a:gsLst>
                    <a:gs pos="2917">
                      <a:prstClr val="black"/>
                    </a:gs>
                    <a:gs pos="30000">
                      <a:prstClr val="black"/>
                    </a:gs>
                  </a:gsLst>
                  <a:lin ang="5400000" scaled="0"/>
                </a:gradFill>
                <a:effectLst/>
                <a:uLnTx/>
                <a:uFillTx/>
                <a:latin typeface="Segoe UI"/>
                <a:ea typeface="+mn-ea"/>
                <a:cs typeface="+mn-cs"/>
              </a:rPr>
              <a:t>Banque d'icônes :</a:t>
            </a:r>
          </a:p>
        </p:txBody>
      </p:sp>
      <p:sp>
        <p:nvSpPr>
          <p:cNvPr id="4" name="Rectangle: Rounded Corners 3">
            <a:extLst>
              <a:ext uri="{FF2B5EF4-FFF2-40B4-BE49-F238E27FC236}">
                <a16:creationId xmlns:a16="http://schemas.microsoft.com/office/drawing/2014/main" id="{7AE21432-7E93-A76C-DCBB-CB15593C55DF}"/>
              </a:ext>
              <a:ext uri="{C183D7F6-B498-43B3-948B-1728B52AA6E4}">
                <adec:decorative xmlns:adec="http://schemas.microsoft.com/office/drawing/2017/decorative" val="1"/>
              </a:ext>
            </a:extLst>
          </p:cNvPr>
          <p:cNvSpPr/>
          <p:nvPr/>
        </p:nvSpPr>
        <p:spPr bwMode="auto">
          <a:xfrm>
            <a:off x="12332728" y="1347119"/>
            <a:ext cx="1198776" cy="3063358"/>
          </a:xfrm>
          <a:prstGeom prst="roundRect">
            <a:avLst/>
          </a:prstGeom>
          <a:noFill/>
          <a:ln>
            <a:solidFill>
              <a:schemeClr val="tx1">
                <a:lumMod val="50000"/>
                <a:lumOff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32472" rtl="0" eaLnBrk="1" fontAlgn="base" latinLnBrk="0" hangingPunct="1">
              <a:lnSpc>
                <a:spcPct val="9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6" name="Rectangle: Rounded Corners 5">
            <a:extLst>
              <a:ext uri="{FF2B5EF4-FFF2-40B4-BE49-F238E27FC236}">
                <a16:creationId xmlns:a16="http://schemas.microsoft.com/office/drawing/2014/main" id="{2CD1EC43-1E09-FF4B-5A97-218B2E9D7410}"/>
              </a:ext>
              <a:ext uri="{C183D7F6-B498-43B3-948B-1728B52AA6E4}">
                <adec:decorative xmlns:adec="http://schemas.microsoft.com/office/drawing/2017/decorative" val="1"/>
              </a:ext>
            </a:extLst>
          </p:cNvPr>
          <p:cNvSpPr/>
          <p:nvPr/>
        </p:nvSpPr>
        <p:spPr bwMode="auto">
          <a:xfrm>
            <a:off x="12272208" y="1695203"/>
            <a:ext cx="1326975" cy="3650125"/>
          </a:xfrm>
          <a:prstGeom prst="roundRect">
            <a:avLst/>
          </a:prstGeom>
          <a:solidFill>
            <a:schemeClr val="bg1">
              <a:lumMod val="85000"/>
            </a:schemeClr>
          </a:solidFill>
          <a:ln>
            <a:solidFill>
              <a:schemeClr val="tx1">
                <a:lumMod val="50000"/>
                <a:lumOff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32472" rtl="0" eaLnBrk="1" fontAlgn="base" latinLnBrk="0" hangingPunct="1">
              <a:lnSpc>
                <a:spcPct val="9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grpSp>
        <p:nvGrpSpPr>
          <p:cNvPr id="24" name="Group 23">
            <a:extLst>
              <a:ext uri="{FF2B5EF4-FFF2-40B4-BE49-F238E27FC236}">
                <a16:creationId xmlns:a16="http://schemas.microsoft.com/office/drawing/2014/main" id="{1B983623-067B-418F-C834-B52901E20A9B}"/>
              </a:ext>
              <a:ext uri="{C183D7F6-B498-43B3-948B-1728B52AA6E4}">
                <adec:decorative xmlns:adec="http://schemas.microsoft.com/office/drawing/2017/decorative" val="1"/>
              </a:ext>
            </a:extLst>
          </p:cNvPr>
          <p:cNvGrpSpPr/>
          <p:nvPr/>
        </p:nvGrpSpPr>
        <p:grpSpPr>
          <a:xfrm>
            <a:off x="12955079" y="1804950"/>
            <a:ext cx="534543" cy="534543"/>
            <a:chOff x="5831903" y="8381781"/>
            <a:chExt cx="534543" cy="534543"/>
          </a:xfrm>
        </p:grpSpPr>
        <p:sp>
          <p:nvSpPr>
            <p:cNvPr id="25" name="Rounded Rectangle 46">
              <a:extLst>
                <a:ext uri="{FF2B5EF4-FFF2-40B4-BE49-F238E27FC236}">
                  <a16:creationId xmlns:a16="http://schemas.microsoft.com/office/drawing/2014/main" id="{DE7877BD-5886-9E15-D1CA-95581310DE55}"/>
                </a:ext>
              </a:extLst>
            </p:cNvPr>
            <p:cNvSpPr/>
            <p:nvPr/>
          </p:nvSpPr>
          <p:spPr bwMode="auto">
            <a:xfrm>
              <a:off x="5831903"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26" name="Picture 8" descr="Microsoft Excel Logo - PNG and Vector - Logo Download">
              <a:hlinkClick r:id="rId21"/>
              <a:extLst>
                <a:ext uri="{FF2B5EF4-FFF2-40B4-BE49-F238E27FC236}">
                  <a16:creationId xmlns:a16="http://schemas.microsoft.com/office/drawing/2014/main" id="{8F158F4A-0557-4EB3-75DA-835959493C89}"/>
                </a:ext>
              </a:extLst>
            </p:cNvPr>
            <p:cNvPicPr>
              <a:picLocks noChangeArrowheads="1"/>
            </p:cNvPicPr>
            <p:nvPr/>
          </p:nvPicPr>
          <p:blipFill rotWithShape="1">
            <a:blip r:embed="rId22" cstate="print">
              <a:extLst>
                <a:ext uri="{28A0092B-C50C-407E-A947-70E740481C1C}">
                  <a14:useLocalDpi xmlns:a14="http://schemas.microsoft.com/office/drawing/2010/main" val="0"/>
                </a:ext>
              </a:extLst>
            </a:blip>
            <a:srcRect l="17073" t="17073" r="17073" b="17073"/>
            <a:stretch/>
          </p:blipFill>
          <p:spPr bwMode="auto">
            <a:xfrm>
              <a:off x="5943929"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1" name="Group 30">
            <a:extLst>
              <a:ext uri="{FF2B5EF4-FFF2-40B4-BE49-F238E27FC236}">
                <a16:creationId xmlns:a16="http://schemas.microsoft.com/office/drawing/2014/main" id="{894615A1-E855-BBBD-5B6A-062F9444D101}"/>
              </a:ext>
              <a:ext uri="{C183D7F6-B498-43B3-948B-1728B52AA6E4}">
                <adec:decorative xmlns:adec="http://schemas.microsoft.com/office/drawing/2017/decorative" val="1"/>
              </a:ext>
            </a:extLst>
          </p:cNvPr>
          <p:cNvGrpSpPr/>
          <p:nvPr/>
        </p:nvGrpSpPr>
        <p:grpSpPr>
          <a:xfrm>
            <a:off x="12354307" y="2357559"/>
            <a:ext cx="534543" cy="534543"/>
            <a:chOff x="9021721" y="8381781"/>
            <a:chExt cx="534543" cy="534543"/>
          </a:xfrm>
        </p:grpSpPr>
        <p:sp>
          <p:nvSpPr>
            <p:cNvPr id="33" name="Rounded Rectangle 46">
              <a:extLst>
                <a:ext uri="{FF2B5EF4-FFF2-40B4-BE49-F238E27FC236}">
                  <a16:creationId xmlns:a16="http://schemas.microsoft.com/office/drawing/2014/main" id="{023FBBCB-3621-33E2-DD51-A9F3982C8FBD}"/>
                </a:ext>
              </a:extLst>
            </p:cNvPr>
            <p:cNvSpPr/>
            <p:nvPr/>
          </p:nvSpPr>
          <p:spPr bwMode="auto">
            <a:xfrm>
              <a:off x="9021721"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Segoe UI"/>
                <a:ea typeface="Segoe UI" pitchFamily="34" charset="0"/>
                <a:cs typeface="Segoe UI" pitchFamily="34" charset="0"/>
              </a:endParaRPr>
            </a:p>
          </p:txBody>
        </p:sp>
        <p:pic>
          <p:nvPicPr>
            <p:cNvPr id="34" name="Picture 4" descr="Microsoft PowerPoint Logo - PNG and Vector - Logo Download">
              <a:hlinkClick r:id="rId13"/>
              <a:extLst>
                <a:ext uri="{FF2B5EF4-FFF2-40B4-BE49-F238E27FC236}">
                  <a16:creationId xmlns:a16="http://schemas.microsoft.com/office/drawing/2014/main" id="{5F19379A-147E-0335-8BD4-1F1633180699}"/>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132039" y="8503049"/>
              <a:ext cx="313907" cy="29200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8" name="Group 37">
            <a:extLst>
              <a:ext uri="{FF2B5EF4-FFF2-40B4-BE49-F238E27FC236}">
                <a16:creationId xmlns:a16="http://schemas.microsoft.com/office/drawing/2014/main" id="{A0C960C8-2BF6-5FC6-F831-4B94681B819D}"/>
              </a:ext>
              <a:ext uri="{C183D7F6-B498-43B3-948B-1728B52AA6E4}">
                <adec:decorative xmlns:adec="http://schemas.microsoft.com/office/drawing/2017/decorative" val="1"/>
              </a:ext>
            </a:extLst>
          </p:cNvPr>
          <p:cNvGrpSpPr/>
          <p:nvPr/>
        </p:nvGrpSpPr>
        <p:grpSpPr>
          <a:xfrm>
            <a:off x="12946655" y="2375761"/>
            <a:ext cx="534543" cy="534543"/>
            <a:chOff x="4236994" y="8381781"/>
            <a:chExt cx="534543" cy="534543"/>
          </a:xfrm>
        </p:grpSpPr>
        <p:sp>
          <p:nvSpPr>
            <p:cNvPr id="39" name="Rounded Rectangle 46">
              <a:extLst>
                <a:ext uri="{FF2B5EF4-FFF2-40B4-BE49-F238E27FC236}">
                  <a16:creationId xmlns:a16="http://schemas.microsoft.com/office/drawing/2014/main" id="{02278B5C-5856-797D-44C5-9716C4955088}"/>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40" name="Picture 6" descr="Microsoft Teams Logo, symbol, meaning, history, PNG">
              <a:hlinkClick r:id="rId9"/>
              <a:extLst>
                <a:ext uri="{FF2B5EF4-FFF2-40B4-BE49-F238E27FC236}">
                  <a16:creationId xmlns:a16="http://schemas.microsoft.com/office/drawing/2014/main" id="{B4DA30F7-8386-B0BC-826D-40468B2AB4B7}"/>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1" name="Group 40">
            <a:extLst>
              <a:ext uri="{FF2B5EF4-FFF2-40B4-BE49-F238E27FC236}">
                <a16:creationId xmlns:a16="http://schemas.microsoft.com/office/drawing/2014/main" id="{3433569F-24C1-E50A-3409-57521051410B}"/>
              </a:ext>
              <a:ext uri="{C183D7F6-B498-43B3-948B-1728B52AA6E4}">
                <adec:decorative xmlns:adec="http://schemas.microsoft.com/office/drawing/2017/decorative" val="1"/>
              </a:ext>
            </a:extLst>
          </p:cNvPr>
          <p:cNvGrpSpPr/>
          <p:nvPr/>
        </p:nvGrpSpPr>
        <p:grpSpPr>
          <a:xfrm>
            <a:off x="12337443" y="4628254"/>
            <a:ext cx="534543" cy="534543"/>
            <a:chOff x="10616632" y="8381781"/>
            <a:chExt cx="534543" cy="534543"/>
          </a:xfrm>
        </p:grpSpPr>
        <p:sp>
          <p:nvSpPr>
            <p:cNvPr id="42" name="Rounded Rectangle 46">
              <a:extLst>
                <a:ext uri="{FF2B5EF4-FFF2-40B4-BE49-F238E27FC236}">
                  <a16:creationId xmlns:a16="http://schemas.microsoft.com/office/drawing/2014/main" id="{A7C7893C-351B-94A3-9EEA-A8D81D8C9AE1}"/>
                </a:ext>
              </a:extLst>
            </p:cNvPr>
            <p:cNvSpPr/>
            <p:nvPr/>
          </p:nvSpPr>
          <p:spPr bwMode="auto">
            <a:xfrm>
              <a:off x="10616632"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Segoe UI"/>
                <a:ea typeface="Segoe UI" pitchFamily="34" charset="0"/>
                <a:cs typeface="Segoe UI" pitchFamily="34" charset="0"/>
              </a:endParaRPr>
            </a:p>
          </p:txBody>
        </p:sp>
        <p:pic>
          <p:nvPicPr>
            <p:cNvPr id="44" name="Picture 2" descr="Zip Co logo SVG free download, id: 101874 - Brandlogos.net">
              <a:hlinkClick r:id="rId7"/>
              <a:extLst>
                <a:ext uri="{FF2B5EF4-FFF2-40B4-BE49-F238E27FC236}">
                  <a16:creationId xmlns:a16="http://schemas.microsoft.com/office/drawing/2014/main" id="{7AFF613E-BE21-4995-D34C-15C1A4248D87}"/>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742420" y="8520465"/>
              <a:ext cx="282965" cy="25717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4" name="Group 53">
            <a:extLst>
              <a:ext uri="{FF2B5EF4-FFF2-40B4-BE49-F238E27FC236}">
                <a16:creationId xmlns:a16="http://schemas.microsoft.com/office/drawing/2014/main" id="{830A9596-8A95-56C8-F2F2-AE9F97A04453}"/>
              </a:ext>
              <a:ext uri="{C183D7F6-B498-43B3-948B-1728B52AA6E4}">
                <adec:decorative xmlns:adec="http://schemas.microsoft.com/office/drawing/2017/decorative" val="1"/>
              </a:ext>
            </a:extLst>
          </p:cNvPr>
          <p:cNvGrpSpPr/>
          <p:nvPr/>
        </p:nvGrpSpPr>
        <p:grpSpPr>
          <a:xfrm>
            <a:off x="12944931" y="2949036"/>
            <a:ext cx="534543" cy="534543"/>
            <a:chOff x="12597814" y="5340801"/>
            <a:chExt cx="534543" cy="534543"/>
          </a:xfrm>
        </p:grpSpPr>
        <p:sp>
          <p:nvSpPr>
            <p:cNvPr id="51" name="Rounded Rectangle 46">
              <a:hlinkClick r:id="rId23"/>
              <a:extLst>
                <a:ext uri="{FF2B5EF4-FFF2-40B4-BE49-F238E27FC236}">
                  <a16:creationId xmlns:a16="http://schemas.microsoft.com/office/drawing/2014/main" id="{C510E785-523E-1FF0-913E-8AD78290D1FC}"/>
                </a:ext>
              </a:extLst>
            </p:cNvPr>
            <p:cNvSpPr/>
            <p:nvPr/>
          </p:nvSpPr>
          <p:spPr bwMode="auto">
            <a:xfrm>
              <a:off x="12597814" y="534080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5" name="Picture 14" descr="Onenote Icon of Flat style - Available in SVG, PNG, EPS, AI &amp; Icon fonts">
              <a:hlinkClick r:id="rId23"/>
              <a:extLst>
                <a:ext uri="{FF2B5EF4-FFF2-40B4-BE49-F238E27FC236}">
                  <a16:creationId xmlns:a16="http://schemas.microsoft.com/office/drawing/2014/main" id="{DED28364-B60D-1697-AAE8-488720735194}"/>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12648474" y="5414387"/>
              <a:ext cx="382586" cy="38258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1" name="Group 60">
            <a:extLst>
              <a:ext uri="{FF2B5EF4-FFF2-40B4-BE49-F238E27FC236}">
                <a16:creationId xmlns:a16="http://schemas.microsoft.com/office/drawing/2014/main" id="{7DB6E20C-D007-9EF9-7C58-7907FA412976}"/>
              </a:ext>
              <a:ext uri="{C183D7F6-B498-43B3-948B-1728B52AA6E4}">
                <adec:decorative xmlns:adec="http://schemas.microsoft.com/office/drawing/2017/decorative" val="1"/>
              </a:ext>
            </a:extLst>
          </p:cNvPr>
          <p:cNvGrpSpPr/>
          <p:nvPr/>
        </p:nvGrpSpPr>
        <p:grpSpPr>
          <a:xfrm>
            <a:off x="12948168" y="4637792"/>
            <a:ext cx="534543" cy="534543"/>
            <a:chOff x="12778532" y="5665565"/>
            <a:chExt cx="534543" cy="534543"/>
          </a:xfrm>
        </p:grpSpPr>
        <p:sp>
          <p:nvSpPr>
            <p:cNvPr id="59" name="Rounded Rectangle 46">
              <a:hlinkClick r:id="rId25"/>
              <a:extLst>
                <a:ext uri="{FF2B5EF4-FFF2-40B4-BE49-F238E27FC236}">
                  <a16:creationId xmlns:a16="http://schemas.microsoft.com/office/drawing/2014/main" id="{5630DF13-5784-C965-2E2E-E8581D175E6C}"/>
                </a:ext>
              </a:extLst>
            </p:cNvPr>
            <p:cNvSpPr/>
            <p:nvPr/>
          </p:nvSpPr>
          <p:spPr bwMode="auto">
            <a:xfrm>
              <a:off x="12778532" y="5665565"/>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1" name="Picture 10" descr="A picture containing graphics, logo, symbol, electric blue&#10;&#10;Description automatically generated">
              <a:hlinkClick r:id="rId25"/>
              <a:extLst>
                <a:ext uri="{FF2B5EF4-FFF2-40B4-BE49-F238E27FC236}">
                  <a16:creationId xmlns:a16="http://schemas.microsoft.com/office/drawing/2014/main" id="{709545DF-9136-0108-A8F4-56F58FCE96A4}"/>
                </a:ext>
              </a:extLst>
            </p:cNvPr>
            <p:cNvPicPr>
              <a:picLocks noChangeAspect="1"/>
            </p:cNvPicPr>
            <p:nvPr/>
          </p:nvPicPr>
          <p:blipFill>
            <a:blip r:embed="rId26"/>
            <a:stretch>
              <a:fillRect/>
            </a:stretch>
          </p:blipFill>
          <p:spPr>
            <a:xfrm>
              <a:off x="12870088" y="5768479"/>
              <a:ext cx="382583" cy="371252"/>
            </a:xfrm>
            <a:prstGeom prst="rect">
              <a:avLst/>
            </a:prstGeom>
          </p:spPr>
        </p:pic>
      </p:grpSp>
      <p:grpSp>
        <p:nvGrpSpPr>
          <p:cNvPr id="64" name="Group 63">
            <a:extLst>
              <a:ext uri="{FF2B5EF4-FFF2-40B4-BE49-F238E27FC236}">
                <a16:creationId xmlns:a16="http://schemas.microsoft.com/office/drawing/2014/main" id="{96268CE2-30D7-1F7A-2D95-E3BEC92CCCCF}"/>
              </a:ext>
              <a:ext uri="{C183D7F6-B498-43B3-948B-1728B52AA6E4}">
                <adec:decorative xmlns:adec="http://schemas.microsoft.com/office/drawing/2017/decorative" val="1"/>
              </a:ext>
            </a:extLst>
          </p:cNvPr>
          <p:cNvGrpSpPr/>
          <p:nvPr/>
        </p:nvGrpSpPr>
        <p:grpSpPr>
          <a:xfrm>
            <a:off x="12383491" y="3757098"/>
            <a:ext cx="534543" cy="534543"/>
            <a:chOff x="12498914" y="5650593"/>
            <a:chExt cx="534543" cy="534543"/>
          </a:xfrm>
        </p:grpSpPr>
        <p:sp>
          <p:nvSpPr>
            <p:cNvPr id="62" name="Rounded Rectangle 46">
              <a:hlinkClick r:id="rId27"/>
              <a:extLst>
                <a:ext uri="{FF2B5EF4-FFF2-40B4-BE49-F238E27FC236}">
                  <a16:creationId xmlns:a16="http://schemas.microsoft.com/office/drawing/2014/main" id="{8B5B72AF-C421-6624-C397-A03E1F2C0672}"/>
                </a:ext>
              </a:extLst>
            </p:cNvPr>
            <p:cNvSpPr/>
            <p:nvPr/>
          </p:nvSpPr>
          <p:spPr bwMode="auto">
            <a:xfrm>
              <a:off x="12498914" y="5650593"/>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Segoe UI"/>
                <a:ea typeface="Segoe UI" pitchFamily="34" charset="0"/>
                <a:cs typeface="Segoe UI" pitchFamily="34" charset="0"/>
              </a:endParaRPr>
            </a:p>
          </p:txBody>
        </p:sp>
        <p:pic>
          <p:nvPicPr>
            <p:cNvPr id="16" name="Picture 15" descr="Whiteboard icon in Windows 11 Color Style">
              <a:hlinkClick r:id="rId27"/>
              <a:extLst>
                <a:ext uri="{FF2B5EF4-FFF2-40B4-BE49-F238E27FC236}">
                  <a16:creationId xmlns:a16="http://schemas.microsoft.com/office/drawing/2014/main" id="{69AB0380-4C15-A6BB-9634-4CC891FA94DD}"/>
                </a:ext>
              </a:extLst>
            </p:cNvPr>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12572494" y="5733219"/>
              <a:ext cx="382585" cy="38258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6" name="Group 65">
            <a:extLst>
              <a:ext uri="{FF2B5EF4-FFF2-40B4-BE49-F238E27FC236}">
                <a16:creationId xmlns:a16="http://schemas.microsoft.com/office/drawing/2014/main" id="{35ECD9C0-97C2-E222-E92C-48CAECA0AAED}"/>
              </a:ext>
              <a:ext uri="{C183D7F6-B498-43B3-948B-1728B52AA6E4}">
                <adec:decorative xmlns:adec="http://schemas.microsoft.com/office/drawing/2017/decorative" val="1"/>
              </a:ext>
            </a:extLst>
          </p:cNvPr>
          <p:cNvGrpSpPr/>
          <p:nvPr/>
        </p:nvGrpSpPr>
        <p:grpSpPr>
          <a:xfrm>
            <a:off x="12982045" y="3766904"/>
            <a:ext cx="534543" cy="534543"/>
            <a:chOff x="12648363" y="6739401"/>
            <a:chExt cx="534543" cy="534543"/>
          </a:xfrm>
        </p:grpSpPr>
        <p:sp>
          <p:nvSpPr>
            <p:cNvPr id="65" name="Rounded Rectangle 46">
              <a:hlinkClick r:id="rId29"/>
              <a:extLst>
                <a:ext uri="{FF2B5EF4-FFF2-40B4-BE49-F238E27FC236}">
                  <a16:creationId xmlns:a16="http://schemas.microsoft.com/office/drawing/2014/main" id="{9653D0D8-9428-C9A5-D83D-0399B70B6220}"/>
                </a:ext>
              </a:extLst>
            </p:cNvPr>
            <p:cNvSpPr/>
            <p:nvPr/>
          </p:nvSpPr>
          <p:spPr bwMode="auto">
            <a:xfrm>
              <a:off x="12648363" y="673940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9" name="Graphic 8">
              <a:hlinkClick r:id="rId29"/>
              <a:extLst>
                <a:ext uri="{FF2B5EF4-FFF2-40B4-BE49-F238E27FC236}">
                  <a16:creationId xmlns:a16="http://schemas.microsoft.com/office/drawing/2014/main" id="{0F939EA5-3A22-F4BA-A2DF-E6303205769D}"/>
                </a:ext>
                <a:ext uri="{C183D7F6-B498-43B3-948B-1728B52AA6E4}">
                  <adec:decorative xmlns:adec="http://schemas.microsoft.com/office/drawing/2017/decorative" val="1"/>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12724341" y="6815379"/>
              <a:ext cx="382586" cy="382585"/>
            </a:xfrm>
            <a:prstGeom prst="rect">
              <a:avLst/>
            </a:prstGeom>
          </p:spPr>
        </p:pic>
      </p:grpSp>
      <p:sp>
        <p:nvSpPr>
          <p:cNvPr id="2" name="TextBox 4">
            <a:extLst>
              <a:ext uri="{FF2B5EF4-FFF2-40B4-BE49-F238E27FC236}">
                <a16:creationId xmlns:a16="http://schemas.microsoft.com/office/drawing/2014/main" id="{628A4D4D-4D4E-E098-D405-E1D261DAB1B1}"/>
              </a:ext>
            </a:extLst>
          </p:cNvPr>
          <p:cNvSpPr txBox="1"/>
          <p:nvPr/>
        </p:nvSpPr>
        <p:spPr>
          <a:xfrm>
            <a:off x="533446" y="4361436"/>
            <a:ext cx="2769047" cy="1631216"/>
          </a:xfrm>
          <a:prstGeom prst="rect">
            <a:avLst/>
          </a:prstGeom>
        </p:spPr>
        <p:txBody>
          <a:bodyPr wrap="square" lIns="0" tIns="0" rIns="0" bIns="0" anchor="ctr">
            <a:spAutoFit/>
          </a:bodyPr>
          <a:lstStyle/>
          <a:p>
            <a:pPr>
              <a:spcBef>
                <a:spcPts val="3600"/>
              </a:spcBef>
              <a:defRPr/>
            </a:pPr>
            <a:r>
              <a:rPr lang="en-US" sz="3200" dirty="0">
                <a:ln w="3175">
                  <a:noFill/>
                </a:ln>
                <a:gradFill>
                  <a:gsLst>
                    <a:gs pos="33000">
                      <a:srgbClr val="1F78D4"/>
                    </a:gs>
                    <a:gs pos="81000">
                      <a:srgbClr val="8678D6"/>
                    </a:gs>
                  </a:gsLst>
                  <a:lin ang="2700000" scaled="1"/>
                </a:gradFill>
                <a:latin typeface="Segoe UI Semibold"/>
              </a:rPr>
              <a:t>68% </a:t>
            </a:r>
            <a:r>
              <a:rPr lang="fr-FR" sz="3200" dirty="0">
                <a:ln w="3175">
                  <a:noFill/>
                </a:ln>
                <a:gradFill>
                  <a:gsLst>
                    <a:gs pos="33000">
                      <a:srgbClr val="1F78D4"/>
                    </a:gs>
                    <a:gs pos="81000">
                      <a:srgbClr val="8678D6"/>
                    </a:gs>
                  </a:gsLst>
                  <a:lin ang="2700000" scaled="1"/>
                </a:gradFill>
                <a:latin typeface="Segoe UI Semibold"/>
                <a:ea typeface="+mj-lt"/>
                <a:cs typeface="Segoe UI"/>
              </a:rPr>
              <a:t>des personnes</a:t>
            </a:r>
            <a:br>
              <a:rPr lang="en-US" sz="2800" b="0" i="0" u="none" strike="noStrike" kern="1200" cap="none" spc="0" normalizeH="0" baseline="0" noProof="0" dirty="0">
                <a:ln w="3175">
                  <a:noFill/>
                </a:ln>
                <a:effectLst/>
                <a:uLnTx/>
                <a:uFillTx/>
                <a:latin typeface="Segoe UI Semibold"/>
                <a:ea typeface="+mj-lt"/>
                <a:cs typeface="Segoe UI" pitchFamily="34" charset="0"/>
              </a:rPr>
            </a:br>
            <a:r>
              <a:rPr lang="fr-FR" sz="1400" dirty="0">
                <a:solidFill>
                  <a:prstClr val="black"/>
                </a:solidFill>
                <a:cs typeface="Segoe UI"/>
              </a:rPr>
              <a:t>disent ne pas avoir assez de temps </a:t>
            </a:r>
            <a:br>
              <a:rPr lang="fr-FR" sz="1400" dirty="0">
                <a:cs typeface="Segoe UI"/>
              </a:rPr>
            </a:br>
            <a:r>
              <a:rPr lang="fr-FR" sz="1400" dirty="0">
                <a:solidFill>
                  <a:prstClr val="black"/>
                </a:solidFill>
                <a:cs typeface="Segoe UI"/>
              </a:rPr>
              <a:t>de concentration pendant leur </a:t>
            </a:r>
            <a:br>
              <a:rPr lang="fr-FR" sz="1400" dirty="0">
                <a:cs typeface="Segoe UI"/>
              </a:rPr>
            </a:br>
            <a:r>
              <a:rPr lang="fr-FR" sz="1400" dirty="0">
                <a:solidFill>
                  <a:prstClr val="black"/>
                </a:solidFill>
                <a:cs typeface="Segoe UI"/>
              </a:rPr>
              <a:t>journée de travail</a:t>
            </a:r>
            <a:endParaRPr lang="en-US" dirty="0">
              <a:solidFill>
                <a:prstClr val="black"/>
              </a:solidFill>
            </a:endParaRPr>
          </a:p>
        </p:txBody>
      </p:sp>
    </p:spTree>
    <p:extLst>
      <p:ext uri="{BB962C8B-B14F-4D97-AF65-F5344CB8AC3E}">
        <p14:creationId xmlns:p14="http://schemas.microsoft.com/office/powerpoint/2010/main" val="353270649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40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3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E4657F2-A9EC-F441-A58D-78C20F042CDC}"/>
              </a:ext>
              <a:ext uri="{C183D7F6-B498-43B3-948B-1728B52AA6E4}">
                <adec:decorative xmlns:adec="http://schemas.microsoft.com/office/drawing/2017/decorative" val="1"/>
              </a:ext>
            </a:extLst>
          </p:cNvPr>
          <p:cNvGrpSpPr/>
          <p:nvPr/>
        </p:nvGrpSpPr>
        <p:grpSpPr>
          <a:xfrm>
            <a:off x="0" y="1672999"/>
            <a:ext cx="12188952" cy="4713514"/>
            <a:chOff x="0" y="1672999"/>
            <a:chExt cx="12188952" cy="4713514"/>
          </a:xfrm>
        </p:grpSpPr>
        <p:sp>
          <p:nvSpPr>
            <p:cNvPr id="85" name="Rectangle: Rounded Corners 6">
              <a:extLst>
                <a:ext uri="{FF2B5EF4-FFF2-40B4-BE49-F238E27FC236}">
                  <a16:creationId xmlns:a16="http://schemas.microsoft.com/office/drawing/2014/main" id="{E12E8C25-A98A-BEBC-B3FF-D66385845675}"/>
                </a:ext>
                <a:ext uri="{C183D7F6-B498-43B3-948B-1728B52AA6E4}">
                  <adec:decorative xmlns:adec="http://schemas.microsoft.com/office/drawing/2017/decorative" val="1"/>
                </a:ext>
              </a:extLst>
            </p:cNvPr>
            <p:cNvSpPr>
              <a:spLocks/>
            </p:cNvSpPr>
            <p:nvPr/>
          </p:nvSpPr>
          <p:spPr bwMode="auto">
            <a:xfrm>
              <a:off x="588263" y="1715723"/>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01" name="Rectangle: Rounded Corners 6">
              <a:extLst>
                <a:ext uri="{FF2B5EF4-FFF2-40B4-BE49-F238E27FC236}">
                  <a16:creationId xmlns:a16="http://schemas.microsoft.com/office/drawing/2014/main" id="{3DADF4B0-A487-892A-CE2E-A5EF752109E1}"/>
                </a:ext>
                <a:ext uri="{C183D7F6-B498-43B3-948B-1728B52AA6E4}">
                  <adec:decorative xmlns:adec="http://schemas.microsoft.com/office/drawing/2017/decorative" val="1"/>
                </a:ext>
              </a:extLst>
            </p:cNvPr>
            <p:cNvSpPr>
              <a:spLocks/>
            </p:cNvSpPr>
            <p:nvPr/>
          </p:nvSpPr>
          <p:spPr bwMode="auto">
            <a:xfrm>
              <a:off x="4323378" y="1715723"/>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11" name="Rectangle: Rounded Corners 6">
              <a:extLst>
                <a:ext uri="{FF2B5EF4-FFF2-40B4-BE49-F238E27FC236}">
                  <a16:creationId xmlns:a16="http://schemas.microsoft.com/office/drawing/2014/main" id="{215016A0-3137-7876-4A12-4FF21526844C}"/>
                </a:ext>
                <a:ext uri="{C183D7F6-B498-43B3-948B-1728B52AA6E4}">
                  <adec:decorative xmlns:adec="http://schemas.microsoft.com/office/drawing/2017/decorative" val="1"/>
                </a:ext>
              </a:extLst>
            </p:cNvPr>
            <p:cNvSpPr>
              <a:spLocks/>
            </p:cNvSpPr>
            <p:nvPr/>
          </p:nvSpPr>
          <p:spPr bwMode="auto">
            <a:xfrm>
              <a:off x="8062557" y="1687513"/>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5" name="Rectangle: Rounded Corners 3">
              <a:extLst>
                <a:ext uri="{FF2B5EF4-FFF2-40B4-BE49-F238E27FC236}">
                  <a16:creationId xmlns:a16="http://schemas.microsoft.com/office/drawing/2014/main" id="{AE163E81-74E2-C884-0BF7-D8F17C2F7A16}"/>
                </a:ext>
                <a:ext uri="{C183D7F6-B498-43B3-948B-1728B52AA6E4}">
                  <adec:decorative xmlns:adec="http://schemas.microsoft.com/office/drawing/2017/decorative" val="1"/>
                </a:ext>
              </a:extLst>
            </p:cNvPr>
            <p:cNvSpPr/>
            <p:nvPr/>
          </p:nvSpPr>
          <p:spPr bwMode="auto">
            <a:xfrm>
              <a:off x="0" y="1672999"/>
              <a:ext cx="12188952" cy="45719"/>
            </a:xfrm>
            <a:prstGeom prst="roundRect">
              <a:avLst>
                <a:gd name="adj" fmla="val 11366"/>
              </a:avLst>
            </a:prstGeom>
            <a:gradFill flip="none" rotWithShape="1">
              <a:gsLst>
                <a:gs pos="0">
                  <a:srgbClr val="0F6CBD"/>
                </a:gs>
                <a:gs pos="100000">
                  <a:srgbClr val="9F51DE"/>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gradFill>
                  <a:gsLst>
                    <a:gs pos="0">
                      <a:srgbClr val="FFFFFF"/>
                    </a:gs>
                    <a:gs pos="100000">
                      <a:srgbClr val="FFFFFF"/>
                    </a:gs>
                  </a:gsLst>
                  <a:lin ang="5400000" scaled="0"/>
                </a:gradFill>
                <a:effectLst/>
                <a:uLnTx/>
                <a:uFillTx/>
                <a:latin typeface="Segoe UI Semibold"/>
                <a:ea typeface="+mn-ea"/>
                <a:cs typeface="Segoe UI" pitchFamily="34" charset="0"/>
              </a:endParaRPr>
            </a:p>
          </p:txBody>
        </p:sp>
        <p:sp>
          <p:nvSpPr>
            <p:cNvPr id="121" name="Rectangle: Rounded Corners 6">
              <a:extLst>
                <a:ext uri="{FF2B5EF4-FFF2-40B4-BE49-F238E27FC236}">
                  <a16:creationId xmlns:a16="http://schemas.microsoft.com/office/drawing/2014/main" id="{3C200529-C97A-62A0-3B90-ED8DF98BA07E}"/>
                </a:ext>
                <a:ext uri="{C183D7F6-B498-43B3-948B-1728B52AA6E4}">
                  <adec:decorative xmlns:adec="http://schemas.microsoft.com/office/drawing/2017/decorative" val="1"/>
                </a:ext>
              </a:extLst>
            </p:cNvPr>
            <p:cNvSpPr>
              <a:spLocks/>
            </p:cNvSpPr>
            <p:nvPr/>
          </p:nvSpPr>
          <p:spPr bwMode="auto">
            <a:xfrm>
              <a:off x="588263" y="4289426"/>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37" name="Rectangle: Rounded Corners 6">
              <a:extLst>
                <a:ext uri="{FF2B5EF4-FFF2-40B4-BE49-F238E27FC236}">
                  <a16:creationId xmlns:a16="http://schemas.microsoft.com/office/drawing/2014/main" id="{0313CA16-024E-4F51-A4B5-6BB860B96FF6}"/>
                </a:ext>
                <a:ext uri="{C183D7F6-B498-43B3-948B-1728B52AA6E4}">
                  <adec:decorative xmlns:adec="http://schemas.microsoft.com/office/drawing/2017/decorative" val="1"/>
                </a:ext>
              </a:extLst>
            </p:cNvPr>
            <p:cNvSpPr>
              <a:spLocks/>
            </p:cNvSpPr>
            <p:nvPr/>
          </p:nvSpPr>
          <p:spPr bwMode="auto">
            <a:xfrm>
              <a:off x="4323378" y="4289426"/>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58" name="Rectangle: Rounded Corners 6">
              <a:extLst>
                <a:ext uri="{FF2B5EF4-FFF2-40B4-BE49-F238E27FC236}">
                  <a16:creationId xmlns:a16="http://schemas.microsoft.com/office/drawing/2014/main" id="{44793C59-2970-BC3B-2533-079C5F511789}"/>
                </a:ext>
                <a:ext uri="{C183D7F6-B498-43B3-948B-1728B52AA6E4}">
                  <adec:decorative xmlns:adec="http://schemas.microsoft.com/office/drawing/2017/decorative" val="1"/>
                </a:ext>
              </a:extLst>
            </p:cNvPr>
            <p:cNvSpPr>
              <a:spLocks/>
            </p:cNvSpPr>
            <p:nvPr/>
          </p:nvSpPr>
          <p:spPr bwMode="auto">
            <a:xfrm>
              <a:off x="8062557" y="4289426"/>
              <a:ext cx="3315412" cy="2097087"/>
            </a:xfrm>
            <a:prstGeom prst="round2SameRect">
              <a:avLst>
                <a:gd name="adj1" fmla="val 0"/>
                <a:gd name="adj2" fmla="val 7267"/>
              </a:avLst>
            </a:prstGeom>
            <a:solidFill>
              <a:schemeClr val="bg1">
                <a:alpha val="73444"/>
              </a:schemeClr>
            </a:solidFill>
            <a:ln w="12700">
              <a:solidFill>
                <a:schemeClr val="bg1"/>
              </a:solid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67" name="Rectangle: Rounded Corners 3">
              <a:extLst>
                <a:ext uri="{FF2B5EF4-FFF2-40B4-BE49-F238E27FC236}">
                  <a16:creationId xmlns:a16="http://schemas.microsoft.com/office/drawing/2014/main" id="{92B07488-37CD-E7CC-CC39-97BA5891DBCA}"/>
                </a:ext>
                <a:ext uri="{C183D7F6-B498-43B3-948B-1728B52AA6E4}">
                  <adec:decorative xmlns:adec="http://schemas.microsoft.com/office/drawing/2017/decorative" val="1"/>
                </a:ext>
              </a:extLst>
            </p:cNvPr>
            <p:cNvSpPr/>
            <p:nvPr/>
          </p:nvSpPr>
          <p:spPr bwMode="auto">
            <a:xfrm>
              <a:off x="0" y="4274912"/>
              <a:ext cx="12188952" cy="45719"/>
            </a:xfrm>
            <a:prstGeom prst="roundRect">
              <a:avLst>
                <a:gd name="adj" fmla="val 11366"/>
              </a:avLst>
            </a:prstGeom>
            <a:gradFill flip="none" rotWithShape="1">
              <a:gsLst>
                <a:gs pos="0">
                  <a:srgbClr val="0F6CBD"/>
                </a:gs>
                <a:gs pos="100000">
                  <a:srgbClr val="9F51DE"/>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gradFill>
                  <a:gsLst>
                    <a:gs pos="0">
                      <a:srgbClr val="FFFFFF"/>
                    </a:gs>
                    <a:gs pos="100000">
                      <a:srgbClr val="FFFFFF"/>
                    </a:gs>
                  </a:gsLst>
                  <a:lin ang="5400000" scaled="0"/>
                </a:gradFill>
                <a:effectLst/>
                <a:uLnTx/>
                <a:uFillTx/>
                <a:latin typeface="Segoe UI Semibold"/>
                <a:ea typeface="+mn-ea"/>
                <a:cs typeface="Segoe UI" pitchFamily="34" charset="0"/>
              </a:endParaRPr>
            </a:p>
          </p:txBody>
        </p:sp>
      </p:grpSp>
      <p:sp>
        <p:nvSpPr>
          <p:cNvPr id="9" name="Title 9">
            <a:extLst>
              <a:ext uri="{FF2B5EF4-FFF2-40B4-BE49-F238E27FC236}">
                <a16:creationId xmlns:a16="http://schemas.microsoft.com/office/drawing/2014/main" id="{FEA2A9EB-F81F-2175-A9D3-55EA7DF0AAC3}"/>
              </a:ext>
            </a:extLst>
          </p:cNvPr>
          <p:cNvSpPr>
            <a:spLocks noGrp="1"/>
          </p:cNvSpPr>
          <p:nvPr>
            <p:ph type="title"/>
          </p:nvPr>
        </p:nvSpPr>
        <p:spPr>
          <a:xfrm>
            <a:off x="588263" y="457200"/>
            <a:ext cx="11018520" cy="492443"/>
          </a:xfrm>
          <a:noFill/>
        </p:spPr>
        <p:txBody>
          <a:bodyPr wrap="square">
            <a:spAutoFit/>
          </a:bodyPr>
          <a:lstStyle/>
          <a:p>
            <a:pPr defTabSz="914400"/>
            <a:r>
              <a:rPr lang="fr-FR" sz="3100">
                <a:gradFill flip="none" rotWithShape="1">
                  <a:gsLst>
                    <a:gs pos="50000">
                      <a:srgbClr val="8661C5"/>
                    </a:gs>
                    <a:gs pos="0">
                      <a:srgbClr val="3E76D4"/>
                    </a:gs>
                    <a:gs pos="100000">
                      <a:srgbClr val="C73ECC"/>
                    </a:gs>
                  </a:gsLst>
                  <a:lin ang="2700000" scaled="1"/>
                  <a:tileRect/>
                </a:gradFill>
                <a:cs typeface="+mn-cs"/>
              </a:rPr>
              <a:t>Préparer une allocution destinée à l'ensemble de l'entreprise </a:t>
            </a:r>
          </a:p>
        </p:txBody>
      </p:sp>
      <p:pic>
        <p:nvPicPr>
          <p:cNvPr id="10" name="Picture 2" descr="Microsoft Copilot logo">
            <a:extLst>
              <a:ext uri="{FF2B5EF4-FFF2-40B4-BE49-F238E27FC236}">
                <a16:creationId xmlns:a16="http://schemas.microsoft.com/office/drawing/2014/main" id="{7D7452BD-9317-CEA3-E405-164859AF9D2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sp>
        <p:nvSpPr>
          <p:cNvPr id="86" name="TextBox 85">
            <a:extLst>
              <a:ext uri="{FF2B5EF4-FFF2-40B4-BE49-F238E27FC236}">
                <a16:creationId xmlns:a16="http://schemas.microsoft.com/office/drawing/2014/main" id="{F2EE4814-A993-EDAC-E88E-88BE78A29F6A}"/>
              </a:ext>
            </a:extLst>
          </p:cNvPr>
          <p:cNvSpPr txBox="1">
            <a:spLocks/>
          </p:cNvSpPr>
          <p:nvPr/>
        </p:nvSpPr>
        <p:spPr>
          <a:xfrm>
            <a:off x="737209" y="1838368"/>
            <a:ext cx="2873256" cy="369332"/>
          </a:xfrm>
          <a:prstGeom prst="rect">
            <a:avLst/>
          </a:prstGeom>
          <a:noFill/>
        </p:spPr>
        <p:txBody>
          <a:bodyPr wrap="square" lIns="0" tIns="0" rIns="0" bIns="0" anchor="t">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baseline="0" noProof="0">
                <a:ln>
                  <a:noFill/>
                </a:ln>
                <a:solidFill>
                  <a:prstClr val="black"/>
                </a:solidFill>
                <a:effectLst/>
                <a:uLnTx/>
                <a:uFillTx/>
                <a:latin typeface="Segoe UI Semibold"/>
                <a:cs typeface="Segoe UI"/>
              </a:rPr>
              <a:t>Rattraper son retard sur les conversations et les e-mails</a:t>
            </a:r>
          </a:p>
        </p:txBody>
      </p:sp>
      <p:sp>
        <p:nvSpPr>
          <p:cNvPr id="87" name="Text Placeholder 2">
            <a:extLst>
              <a:ext uri="{FF2B5EF4-FFF2-40B4-BE49-F238E27FC236}">
                <a16:creationId xmlns:a16="http://schemas.microsoft.com/office/drawing/2014/main" id="{08F35DA6-22A3-BDB0-8B35-598B3F58555B}"/>
              </a:ext>
            </a:extLst>
          </p:cNvPr>
          <p:cNvSpPr txBox="1">
            <a:spLocks/>
          </p:cNvSpPr>
          <p:nvPr/>
        </p:nvSpPr>
        <p:spPr>
          <a:xfrm>
            <a:off x="754898" y="2246072"/>
            <a:ext cx="2982142" cy="161583"/>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Pct val="90000"/>
              <a:buFont typeface="Wingdings" panose="05000000000000000000" pitchFamily="2" charset="2"/>
              <a:buNone/>
              <a:tabLst/>
              <a:defRPr/>
            </a:pPr>
            <a:r>
              <a:rPr kumimoji="0" lang="fr-FR" sz="1050" b="0" i="0" u="none" strike="noStrike" cap="none" normalizeH="0" baseline="0" noProof="0">
                <a:ln w="3175">
                  <a:noFill/>
                </a:ln>
                <a:solidFill>
                  <a:prstClr val="black"/>
                </a:solidFill>
                <a:effectLst/>
                <a:uLnTx/>
                <a:uFillTx/>
                <a:latin typeface="Segoe UI"/>
                <a:ea typeface="+mn-ea"/>
                <a:cs typeface="Segoe UI" panose="020B0502040204020203" pitchFamily="34" charset="0"/>
              </a:rPr>
              <a:t>Invitez Microsoft 365 Chat à</a:t>
            </a:r>
          </a:p>
        </p:txBody>
      </p:sp>
      <p:grpSp>
        <p:nvGrpSpPr>
          <p:cNvPr id="18" name="Group 17" descr="Microsoft Copilot logo">
            <a:extLst>
              <a:ext uri="{FF2B5EF4-FFF2-40B4-BE49-F238E27FC236}">
                <a16:creationId xmlns:a16="http://schemas.microsoft.com/office/drawing/2014/main" id="{F99DBDD4-5FB0-B044-FB19-27576CCDD992}"/>
              </a:ext>
            </a:extLst>
          </p:cNvPr>
          <p:cNvGrpSpPr/>
          <p:nvPr/>
        </p:nvGrpSpPr>
        <p:grpSpPr>
          <a:xfrm>
            <a:off x="3654855" y="1434675"/>
            <a:ext cx="534543" cy="534543"/>
            <a:chOff x="3610465" y="1434675"/>
            <a:chExt cx="534543" cy="534543"/>
          </a:xfrm>
        </p:grpSpPr>
        <p:sp>
          <p:nvSpPr>
            <p:cNvPr id="14" name="Rounded Rectangle 46">
              <a:extLst>
                <a:ext uri="{FF2B5EF4-FFF2-40B4-BE49-F238E27FC236}">
                  <a16:creationId xmlns:a16="http://schemas.microsoft.com/office/drawing/2014/main" id="{AEE6A9B2-D2A4-EE55-8E8D-1A335B82C421}"/>
                </a:ext>
                <a:ext uri="{C183D7F6-B498-43B3-948B-1728B52AA6E4}">
                  <adec:decorative xmlns:adec="http://schemas.microsoft.com/office/drawing/2017/decorative" val="1"/>
                </a:ext>
              </a:extLst>
            </p:cNvPr>
            <p:cNvSpPr/>
            <p:nvPr/>
          </p:nvSpPr>
          <p:spPr bwMode="auto">
            <a:xfrm>
              <a:off x="3610465" y="1434675"/>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7" name="Picture 2" descr="Zip Co logo SVG free download, id: 101874 - Brandlogos.net">
              <a:hlinkClick r:id="rId4"/>
              <a:extLst>
                <a:ext uri="{FF2B5EF4-FFF2-40B4-BE49-F238E27FC236}">
                  <a16:creationId xmlns:a16="http://schemas.microsoft.com/office/drawing/2014/main" id="{154501F6-2410-A039-FB61-B637441D5ECB}"/>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6020" y="1580474"/>
              <a:ext cx="282965" cy="257174"/>
            </a:xfrm>
            <a:prstGeom prst="rect">
              <a:avLst/>
            </a:prstGeom>
            <a:noFill/>
            <a:extLst>
              <a:ext uri="{909E8E84-426E-40DD-AFC4-6F175D3DCCD1}">
                <a14:hiddenFill xmlns:a14="http://schemas.microsoft.com/office/drawing/2010/main">
                  <a:solidFill>
                    <a:srgbClr val="FFFFFF"/>
                  </a:solidFill>
                </a14:hiddenFill>
              </a:ext>
            </a:extLst>
          </p:spPr>
        </p:pic>
      </p:grpSp>
      <p:sp>
        <p:nvSpPr>
          <p:cNvPr id="36" name="Rectangle: Rounded Corners 6">
            <a:extLst>
              <a:ext uri="{FF2B5EF4-FFF2-40B4-BE49-F238E27FC236}">
                <a16:creationId xmlns:a16="http://schemas.microsoft.com/office/drawing/2014/main" id="{FBD38E77-A16A-1BAD-E67A-085E8FA21116}"/>
              </a:ext>
              <a:ext uri="{C183D7F6-B498-43B3-948B-1728B52AA6E4}">
                <adec:decorative xmlns:adec="http://schemas.microsoft.com/office/drawing/2017/decorative" val="1"/>
              </a:ext>
            </a:extLst>
          </p:cNvPr>
          <p:cNvSpPr/>
          <p:nvPr/>
        </p:nvSpPr>
        <p:spPr bwMode="auto">
          <a:xfrm>
            <a:off x="737209" y="2671215"/>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5" name="Title 1">
            <a:extLst>
              <a:ext uri="{FF2B5EF4-FFF2-40B4-BE49-F238E27FC236}">
                <a16:creationId xmlns:a16="http://schemas.microsoft.com/office/drawing/2014/main" id="{B3EB7A51-339E-A765-49A3-E2ED3134B91D}"/>
              </a:ext>
            </a:extLst>
          </p:cNvPr>
          <p:cNvSpPr txBox="1">
            <a:spLocks/>
          </p:cNvSpPr>
          <p:nvPr/>
        </p:nvSpPr>
        <p:spPr>
          <a:xfrm>
            <a:off x="878319" y="2942198"/>
            <a:ext cx="2735299" cy="461665"/>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lang="fr-FR" sz="1000" spc="0">
                <a:gradFill>
                  <a:gsLst>
                    <a:gs pos="0">
                      <a:srgbClr val="1264B1"/>
                    </a:gs>
                    <a:gs pos="100000">
                      <a:srgbClr val="944DCF"/>
                    </a:gs>
                  </a:gsLst>
                  <a:lin ang="0" scaled="1"/>
                </a:gradFill>
                <a:latin typeface="Segoe UI Semibold"/>
              </a:rPr>
              <a:t>Résumer </a:t>
            </a:r>
            <a:r>
              <a:rPr lang="fr-FR" sz="1000" spc="0">
                <a:solidFill>
                  <a:prstClr val="black"/>
                </a:solidFill>
                <a:latin typeface="Segoe UI"/>
              </a:rPr>
              <a:t>mes e-mails et mes conversations de la semaine dernière qui mentionnent les résultats annuels.</a:t>
            </a:r>
          </a:p>
        </p:txBody>
      </p:sp>
      <p:sp>
        <p:nvSpPr>
          <p:cNvPr id="102" name="TextBox 101">
            <a:extLst>
              <a:ext uri="{FF2B5EF4-FFF2-40B4-BE49-F238E27FC236}">
                <a16:creationId xmlns:a16="http://schemas.microsoft.com/office/drawing/2014/main" id="{EC4896F2-E08A-1A11-542C-E70024E25B7E}"/>
              </a:ext>
            </a:extLst>
          </p:cNvPr>
          <p:cNvSpPr txBox="1"/>
          <p:nvPr/>
        </p:nvSpPr>
        <p:spPr>
          <a:xfrm>
            <a:off x="4490013" y="1838368"/>
            <a:ext cx="2982142" cy="184666"/>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baseline="0" noProof="0">
                <a:ln>
                  <a:noFill/>
                </a:ln>
                <a:solidFill>
                  <a:prstClr val="black"/>
                </a:solidFill>
                <a:effectLst/>
                <a:uLnTx/>
                <a:uFillTx/>
                <a:latin typeface="Segoe UI Semibold"/>
                <a:cs typeface="Segoe UI" pitchFamily="34" charset="0"/>
              </a:rPr>
              <a:t>Rassembler les contributions de l'équipe</a:t>
            </a:r>
          </a:p>
        </p:txBody>
      </p:sp>
      <p:sp>
        <p:nvSpPr>
          <p:cNvPr id="103" name="Text Placeholder 2">
            <a:extLst>
              <a:ext uri="{FF2B5EF4-FFF2-40B4-BE49-F238E27FC236}">
                <a16:creationId xmlns:a16="http://schemas.microsoft.com/office/drawing/2014/main" id="{94149C0F-BBAB-97A2-FDA0-F9B94BF124B8}"/>
              </a:ext>
            </a:extLst>
          </p:cNvPr>
          <p:cNvSpPr txBox="1">
            <a:spLocks/>
          </p:cNvSpPr>
          <p:nvPr/>
        </p:nvSpPr>
        <p:spPr>
          <a:xfrm>
            <a:off x="4490013" y="2088676"/>
            <a:ext cx="2982142" cy="161583"/>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Pct val="90000"/>
              <a:buFont typeface="Wingdings" panose="05000000000000000000" pitchFamily="2" charset="2"/>
              <a:buNone/>
              <a:tabLst/>
              <a:defRPr/>
            </a:pPr>
            <a:r>
              <a:rPr kumimoji="0" lang="fr-FR" sz="1050" b="0" i="0" u="none" strike="noStrike" cap="none" normalizeH="0" baseline="0" noProof="0" dirty="0">
                <a:ln w="3175">
                  <a:noFill/>
                </a:ln>
                <a:solidFill>
                  <a:prstClr val="black"/>
                </a:solidFill>
                <a:effectLst/>
                <a:uLnTx/>
                <a:uFillTx/>
                <a:latin typeface="Segoe UI"/>
                <a:ea typeface="+mn-ea"/>
                <a:cs typeface="Segoe UI" panose="020B0502040204020203" pitchFamily="34" charset="0"/>
              </a:rPr>
              <a:t>À partir de la synthèse de la réunion, demandez à Copilot dans Teams</a:t>
            </a:r>
          </a:p>
        </p:txBody>
      </p:sp>
      <p:grpSp>
        <p:nvGrpSpPr>
          <p:cNvPr id="3" name="Group 2" descr="Microsoft Teams Logo">
            <a:extLst>
              <a:ext uri="{FF2B5EF4-FFF2-40B4-BE49-F238E27FC236}">
                <a16:creationId xmlns:a16="http://schemas.microsoft.com/office/drawing/2014/main" id="{56006A7E-4798-11F4-DA39-1FB1E0D4A6A1}"/>
              </a:ext>
            </a:extLst>
          </p:cNvPr>
          <p:cNvGrpSpPr>
            <a:grpSpLocks/>
          </p:cNvGrpSpPr>
          <p:nvPr/>
        </p:nvGrpSpPr>
        <p:grpSpPr>
          <a:xfrm>
            <a:off x="7372692" y="1430411"/>
            <a:ext cx="534544" cy="534544"/>
            <a:chOff x="3125234" y="13590476"/>
            <a:chExt cx="659280" cy="659280"/>
          </a:xfrm>
        </p:grpSpPr>
        <p:sp>
          <p:nvSpPr>
            <p:cNvPr id="20" name="Rounded Rectangle 56">
              <a:extLst>
                <a:ext uri="{FF2B5EF4-FFF2-40B4-BE49-F238E27FC236}">
                  <a16:creationId xmlns:a16="http://schemas.microsoft.com/office/drawing/2014/main" id="{3D2D6CA4-14D0-F406-A641-C93A0D57D219}"/>
                </a:ext>
              </a:extLst>
            </p:cNvPr>
            <p:cNvSpPr/>
            <p:nvPr/>
          </p:nvSpPr>
          <p:spPr bwMode="auto">
            <a:xfrm>
              <a:off x="3125234" y="13590476"/>
              <a:ext cx="659280" cy="659280"/>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21" name="Graphic 20">
              <a:extLst>
                <a:ext uri="{FF2B5EF4-FFF2-40B4-BE49-F238E27FC236}">
                  <a16:creationId xmlns:a16="http://schemas.microsoft.com/office/drawing/2014/main" id="{74959F55-D79C-1EDB-5DF9-D0FEF74F9BB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229606" y="13694555"/>
              <a:ext cx="451120" cy="451118"/>
            </a:xfrm>
            <a:prstGeom prst="rect">
              <a:avLst/>
            </a:prstGeom>
          </p:spPr>
        </p:pic>
      </p:grpSp>
      <p:sp>
        <p:nvSpPr>
          <p:cNvPr id="104" name="Rectangle: Rounded Corners 6">
            <a:extLst>
              <a:ext uri="{FF2B5EF4-FFF2-40B4-BE49-F238E27FC236}">
                <a16:creationId xmlns:a16="http://schemas.microsoft.com/office/drawing/2014/main" id="{4F4F4348-D84F-E747-70C8-A824EC6A09A5}"/>
              </a:ext>
              <a:ext uri="{C183D7F6-B498-43B3-948B-1728B52AA6E4}">
                <adec:decorative xmlns:adec="http://schemas.microsoft.com/office/drawing/2017/decorative" val="1"/>
              </a:ext>
            </a:extLst>
          </p:cNvPr>
          <p:cNvSpPr/>
          <p:nvPr/>
        </p:nvSpPr>
        <p:spPr bwMode="auto">
          <a:xfrm>
            <a:off x="4472324" y="2670111"/>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06" name="Title 1">
            <a:extLst>
              <a:ext uri="{FF2B5EF4-FFF2-40B4-BE49-F238E27FC236}">
                <a16:creationId xmlns:a16="http://schemas.microsoft.com/office/drawing/2014/main" id="{8B5F023E-2814-2C47-2FD7-71A7509B212F}"/>
              </a:ext>
            </a:extLst>
          </p:cNvPr>
          <p:cNvSpPr txBox="1">
            <a:spLocks/>
          </p:cNvSpPr>
          <p:nvPr/>
        </p:nvSpPr>
        <p:spPr>
          <a:xfrm>
            <a:off x="4613434" y="3019142"/>
            <a:ext cx="2735299" cy="307777"/>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lang="fr-FR" sz="1000" spc="0">
                <a:gradFill>
                  <a:gsLst>
                    <a:gs pos="0">
                      <a:srgbClr val="1264B1"/>
                    </a:gs>
                    <a:gs pos="100000">
                      <a:srgbClr val="944DCF"/>
                    </a:gs>
                  </a:gsLst>
                  <a:lin ang="0" scaled="1"/>
                </a:gradFill>
                <a:latin typeface="Segoe UI Semibold"/>
              </a:rPr>
              <a:t>Générer une liste </a:t>
            </a:r>
            <a:r>
              <a:rPr lang="fr-FR" sz="1000" spc="0">
                <a:solidFill>
                  <a:prstClr val="black"/>
                </a:solidFill>
                <a:latin typeface="Segoe UI"/>
              </a:rPr>
              <a:t>des points clés soulevés par chaque intervenant.</a:t>
            </a:r>
          </a:p>
        </p:txBody>
      </p:sp>
      <p:sp>
        <p:nvSpPr>
          <p:cNvPr id="112" name="TextBox 111">
            <a:extLst>
              <a:ext uri="{FF2B5EF4-FFF2-40B4-BE49-F238E27FC236}">
                <a16:creationId xmlns:a16="http://schemas.microsoft.com/office/drawing/2014/main" id="{358F1D13-AF38-2C5E-C636-30597F88F791}"/>
              </a:ext>
            </a:extLst>
          </p:cNvPr>
          <p:cNvSpPr txBox="1"/>
          <p:nvPr/>
        </p:nvSpPr>
        <p:spPr>
          <a:xfrm>
            <a:off x="8229191" y="1838368"/>
            <a:ext cx="2982142" cy="184666"/>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baseline="0" noProof="0">
                <a:ln>
                  <a:noFill/>
                </a:ln>
                <a:solidFill>
                  <a:prstClr val="black"/>
                </a:solidFill>
                <a:effectLst/>
                <a:uLnTx/>
                <a:uFillTx/>
                <a:latin typeface="Segoe UI Semibold"/>
                <a:cs typeface="Segoe UI" pitchFamily="34" charset="0"/>
              </a:rPr>
              <a:t>Corriger le discours</a:t>
            </a:r>
          </a:p>
        </p:txBody>
      </p:sp>
      <p:sp>
        <p:nvSpPr>
          <p:cNvPr id="113" name="Text Placeholder 2">
            <a:extLst>
              <a:ext uri="{FF2B5EF4-FFF2-40B4-BE49-F238E27FC236}">
                <a16:creationId xmlns:a16="http://schemas.microsoft.com/office/drawing/2014/main" id="{679892F7-6626-6D52-7DF7-06D9A0DE603F}"/>
              </a:ext>
            </a:extLst>
          </p:cNvPr>
          <p:cNvSpPr txBox="1">
            <a:spLocks/>
          </p:cNvSpPr>
          <p:nvPr/>
        </p:nvSpPr>
        <p:spPr>
          <a:xfrm>
            <a:off x="8229191" y="2088676"/>
            <a:ext cx="2982142" cy="484748"/>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Pct val="90000"/>
              <a:buFont typeface="Wingdings" panose="05000000000000000000" pitchFamily="2" charset="2"/>
              <a:buNone/>
              <a:tabLst/>
              <a:defRPr/>
            </a:pPr>
            <a:r>
              <a:rPr kumimoji="0" lang="fr-FR" sz="1050" b="0" i="0" u="none" strike="noStrike" cap="none" normalizeH="0" baseline="0" noProof="0">
                <a:ln w="3175">
                  <a:noFill/>
                </a:ln>
                <a:solidFill>
                  <a:prstClr val="black"/>
                </a:solidFill>
                <a:effectLst/>
                <a:uLnTx/>
                <a:uFillTx/>
                <a:latin typeface="Segoe UI"/>
                <a:ea typeface="+mn-ea"/>
                <a:cs typeface="Segoe UI" panose="020B0502040204020203" pitchFamily="34" charset="0"/>
              </a:rPr>
              <a:t>Dans le document Word, sélectionnez un paragraphe et Copilot vous proposera plusieurs versions possibles</a:t>
            </a:r>
          </a:p>
        </p:txBody>
      </p:sp>
      <p:grpSp>
        <p:nvGrpSpPr>
          <p:cNvPr id="7" name="Group 6" descr="Microsoft Word Logo">
            <a:extLst>
              <a:ext uri="{FF2B5EF4-FFF2-40B4-BE49-F238E27FC236}">
                <a16:creationId xmlns:a16="http://schemas.microsoft.com/office/drawing/2014/main" id="{E22B4B46-FDE1-D6AF-509C-5F75A0F3961E}"/>
              </a:ext>
              <a:ext uri="{C183D7F6-B498-43B3-948B-1728B52AA6E4}">
                <adec:decorative xmlns:adec="http://schemas.microsoft.com/office/drawing/2017/decorative" val="0"/>
              </a:ext>
            </a:extLst>
          </p:cNvPr>
          <p:cNvGrpSpPr>
            <a:grpSpLocks/>
          </p:cNvGrpSpPr>
          <p:nvPr/>
        </p:nvGrpSpPr>
        <p:grpSpPr>
          <a:xfrm>
            <a:off x="11118805" y="1412878"/>
            <a:ext cx="534543" cy="534543"/>
            <a:chOff x="5006422" y="10181153"/>
            <a:chExt cx="659280" cy="659280"/>
          </a:xfrm>
        </p:grpSpPr>
        <p:sp>
          <p:nvSpPr>
            <p:cNvPr id="8" name="Rounded Rectangle 46">
              <a:extLst>
                <a:ext uri="{FF2B5EF4-FFF2-40B4-BE49-F238E27FC236}">
                  <a16:creationId xmlns:a16="http://schemas.microsoft.com/office/drawing/2014/main" id="{17DE6E49-BAE4-3F23-1AEF-234F496BEC78}"/>
                </a:ext>
              </a:extLst>
            </p:cNvPr>
            <p:cNvSpPr/>
            <p:nvPr/>
          </p:nvSpPr>
          <p:spPr bwMode="auto">
            <a:xfrm>
              <a:off x="5006422" y="10181153"/>
              <a:ext cx="659280" cy="659280"/>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6" name="Graphic 15">
              <a:hlinkClick r:id="rId8"/>
              <a:extLst>
                <a:ext uri="{FF2B5EF4-FFF2-40B4-BE49-F238E27FC236}">
                  <a16:creationId xmlns:a16="http://schemas.microsoft.com/office/drawing/2014/main" id="{7D18AA2A-199A-B4F3-9F99-AF88C0FD8408}"/>
                </a:ext>
              </a:extLst>
            </p:cNvPr>
            <p:cNvPicPr>
              <a:picLocks noChangeAspect="1"/>
            </p:cNvPicPr>
            <p:nvPr/>
          </p:nvPicPr>
          <p:blipFill rotWithShape="1">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26279" t="26853" r="22699" b="26853"/>
            <a:stretch/>
          </p:blipFill>
          <p:spPr>
            <a:xfrm>
              <a:off x="5112857" y="10308272"/>
              <a:ext cx="446412" cy="405040"/>
            </a:xfrm>
            <a:prstGeom prst="rect">
              <a:avLst/>
            </a:prstGeom>
          </p:spPr>
        </p:pic>
      </p:grpSp>
      <p:sp>
        <p:nvSpPr>
          <p:cNvPr id="37" name="Rectangle: Rounded Corners 6">
            <a:extLst>
              <a:ext uri="{FF2B5EF4-FFF2-40B4-BE49-F238E27FC236}">
                <a16:creationId xmlns:a16="http://schemas.microsoft.com/office/drawing/2014/main" id="{B729A112-EFA8-D8C8-7FDC-0EE549C64D94}"/>
              </a:ext>
              <a:ext uri="{C183D7F6-B498-43B3-948B-1728B52AA6E4}">
                <adec:decorative xmlns:adec="http://schemas.microsoft.com/office/drawing/2017/decorative" val="1"/>
              </a:ext>
            </a:extLst>
          </p:cNvPr>
          <p:cNvSpPr/>
          <p:nvPr/>
        </p:nvSpPr>
        <p:spPr bwMode="auto">
          <a:xfrm>
            <a:off x="8211503" y="2670111"/>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4" name="Title 1">
            <a:extLst>
              <a:ext uri="{FF2B5EF4-FFF2-40B4-BE49-F238E27FC236}">
                <a16:creationId xmlns:a16="http://schemas.microsoft.com/office/drawing/2014/main" id="{FE92E9CF-94CC-0F6F-63EC-33D40850E385}"/>
              </a:ext>
            </a:extLst>
          </p:cNvPr>
          <p:cNvSpPr txBox="1">
            <a:spLocks/>
          </p:cNvSpPr>
          <p:nvPr/>
        </p:nvSpPr>
        <p:spPr>
          <a:xfrm>
            <a:off x="8352613" y="3096087"/>
            <a:ext cx="2735299" cy="153888"/>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lang="fr-FR" sz="1000" spc="0">
                <a:gradFill>
                  <a:gsLst>
                    <a:gs pos="0">
                      <a:srgbClr val="1264B1"/>
                    </a:gs>
                    <a:gs pos="100000">
                      <a:srgbClr val="944DCF"/>
                    </a:gs>
                  </a:gsLst>
                  <a:lin ang="0" scaled="1"/>
                </a:gradFill>
                <a:latin typeface="Segoe UI Semibold"/>
              </a:rPr>
              <a:t>Réécrire avec Copilot.</a:t>
            </a:r>
          </a:p>
        </p:txBody>
      </p:sp>
      <p:sp>
        <p:nvSpPr>
          <p:cNvPr id="122" name="TextBox 121">
            <a:extLst>
              <a:ext uri="{FF2B5EF4-FFF2-40B4-BE49-F238E27FC236}">
                <a16:creationId xmlns:a16="http://schemas.microsoft.com/office/drawing/2014/main" id="{EFF53E5A-25BE-EB9A-5B4E-AF987EC55C04}"/>
              </a:ext>
            </a:extLst>
          </p:cNvPr>
          <p:cNvSpPr txBox="1"/>
          <p:nvPr/>
        </p:nvSpPr>
        <p:spPr>
          <a:xfrm>
            <a:off x="754898" y="4440281"/>
            <a:ext cx="2982142" cy="184666"/>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baseline="0" noProof="0">
                <a:ln>
                  <a:noFill/>
                </a:ln>
                <a:solidFill>
                  <a:prstClr val="black"/>
                </a:solidFill>
                <a:effectLst/>
                <a:uLnTx/>
                <a:uFillTx/>
                <a:latin typeface="Segoe UI Semibold"/>
                <a:cs typeface="Segoe UI" pitchFamily="34" charset="0"/>
              </a:rPr>
              <a:t>Créer l'invitation</a:t>
            </a:r>
          </a:p>
        </p:txBody>
      </p:sp>
      <p:sp>
        <p:nvSpPr>
          <p:cNvPr id="124" name="Text Placeholder 2">
            <a:extLst>
              <a:ext uri="{FF2B5EF4-FFF2-40B4-BE49-F238E27FC236}">
                <a16:creationId xmlns:a16="http://schemas.microsoft.com/office/drawing/2014/main" id="{296EF9DC-2E44-BDC1-3872-BB4D3390B95C}"/>
              </a:ext>
            </a:extLst>
          </p:cNvPr>
          <p:cNvSpPr txBox="1">
            <a:spLocks/>
          </p:cNvSpPr>
          <p:nvPr/>
        </p:nvSpPr>
        <p:spPr>
          <a:xfrm>
            <a:off x="754898" y="4690589"/>
            <a:ext cx="2982142" cy="161583"/>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Pct val="90000"/>
              <a:buFont typeface="Wingdings" panose="05000000000000000000" pitchFamily="2" charset="2"/>
              <a:buNone/>
              <a:tabLst/>
              <a:defRPr/>
            </a:pPr>
            <a:r>
              <a:rPr kumimoji="0" lang="fr-FR" sz="1050" b="0" i="0" u="none" strike="noStrike" cap="none" normalizeH="0" baseline="0" noProof="0">
                <a:ln w="3175">
                  <a:noFill/>
                </a:ln>
                <a:solidFill>
                  <a:prstClr val="black"/>
                </a:solidFill>
                <a:effectLst/>
                <a:uLnTx/>
                <a:uFillTx/>
                <a:latin typeface="Segoe UI"/>
                <a:ea typeface="+mn-ea"/>
                <a:cs typeface="Segoe UI" panose="020B0502040204020203" pitchFamily="34" charset="0"/>
              </a:rPr>
              <a:t>Dans un nouvel e-mail, sélectionnez Draft </a:t>
            </a:r>
            <a:r>
              <a:rPr kumimoji="0" lang="fr-FR" sz="1050" b="0" i="0" u="none" strike="noStrike" cap="none" normalizeH="0" baseline="0" noProof="0" err="1">
                <a:ln w="3175">
                  <a:noFill/>
                </a:ln>
                <a:solidFill>
                  <a:prstClr val="black"/>
                </a:solidFill>
                <a:effectLst/>
                <a:uLnTx/>
                <a:uFillTx/>
                <a:latin typeface="Segoe UI"/>
                <a:ea typeface="+mn-ea"/>
                <a:cs typeface="Segoe UI" panose="020B0502040204020203" pitchFamily="34" charset="0"/>
              </a:rPr>
              <a:t>with</a:t>
            </a:r>
            <a:r>
              <a:rPr kumimoji="0" lang="fr-FR" sz="1050" b="0" i="0" u="none" strike="noStrike" cap="none" normalizeH="0" baseline="0" noProof="0">
                <a:ln w="3175">
                  <a:noFill/>
                </a:ln>
                <a:solidFill>
                  <a:prstClr val="black"/>
                </a:solidFill>
                <a:effectLst/>
                <a:uLnTx/>
                <a:uFillTx/>
                <a:latin typeface="Segoe UI"/>
                <a:ea typeface="+mn-ea"/>
                <a:cs typeface="Segoe UI" panose="020B0502040204020203" pitchFamily="34" charset="0"/>
              </a:rPr>
              <a:t> Copilot (Rédiger avec </a:t>
            </a:r>
            <a:r>
              <a:rPr kumimoji="0" lang="fr-FR" sz="1050" b="0" i="0" u="none" strike="noStrike" cap="none" normalizeH="0" baseline="0" noProof="0" err="1">
                <a:ln w="3175">
                  <a:noFill/>
                </a:ln>
                <a:solidFill>
                  <a:prstClr val="black"/>
                </a:solidFill>
                <a:effectLst/>
                <a:uLnTx/>
                <a:uFillTx/>
                <a:latin typeface="Segoe UI"/>
                <a:ea typeface="+mn-ea"/>
                <a:cs typeface="Segoe UI" panose="020B0502040204020203" pitchFamily="34" charset="0"/>
              </a:rPr>
              <a:t>CoPilot</a:t>
            </a:r>
            <a:r>
              <a:rPr kumimoji="0" lang="fr-FR" sz="1050" b="0" i="0" u="none" strike="noStrike" cap="none" normalizeH="0" baseline="0" noProof="0">
                <a:ln w="3175">
                  <a:noFill/>
                </a:ln>
                <a:solidFill>
                  <a:prstClr val="black"/>
                </a:solidFill>
                <a:effectLst/>
                <a:uLnTx/>
                <a:uFillTx/>
                <a:latin typeface="Segoe UI"/>
                <a:ea typeface="+mn-ea"/>
                <a:cs typeface="Segoe UI" panose="020B0502040204020203" pitchFamily="34" charset="0"/>
              </a:rPr>
              <a:t>)</a:t>
            </a:r>
          </a:p>
        </p:txBody>
      </p:sp>
      <p:grpSp>
        <p:nvGrpSpPr>
          <p:cNvPr id="82" name="Group 81" descr="Microsoft Outlook logo">
            <a:extLst>
              <a:ext uri="{FF2B5EF4-FFF2-40B4-BE49-F238E27FC236}">
                <a16:creationId xmlns:a16="http://schemas.microsoft.com/office/drawing/2014/main" id="{EFB7271E-E662-EF87-AFC2-7FD775EC4A02}"/>
              </a:ext>
              <a:ext uri="{C183D7F6-B498-43B3-948B-1728B52AA6E4}">
                <adec:decorative xmlns:adec="http://schemas.microsoft.com/office/drawing/2017/decorative" val="0"/>
              </a:ext>
            </a:extLst>
          </p:cNvPr>
          <p:cNvGrpSpPr>
            <a:grpSpLocks/>
          </p:cNvGrpSpPr>
          <p:nvPr/>
        </p:nvGrpSpPr>
        <p:grpSpPr>
          <a:xfrm>
            <a:off x="3685717" y="4031176"/>
            <a:ext cx="534544" cy="534544"/>
            <a:chOff x="11090271" y="6937563"/>
            <a:chExt cx="534544" cy="534544"/>
          </a:xfrm>
        </p:grpSpPr>
        <p:sp>
          <p:nvSpPr>
            <p:cNvPr id="83" name="Rounded Rectangle 64">
              <a:extLst>
                <a:ext uri="{FF2B5EF4-FFF2-40B4-BE49-F238E27FC236}">
                  <a16:creationId xmlns:a16="http://schemas.microsoft.com/office/drawing/2014/main" id="{CF14AE8A-06E6-5C1B-0106-67BF412BD45F}"/>
                </a:ext>
              </a:extLst>
            </p:cNvPr>
            <p:cNvSpPr/>
            <p:nvPr/>
          </p:nvSpPr>
          <p:spPr bwMode="auto">
            <a:xfrm>
              <a:off x="11090271" y="6937563"/>
              <a:ext cx="534544" cy="534544"/>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84" name="Graphic 83">
              <a:extLst>
                <a:ext uri="{FF2B5EF4-FFF2-40B4-BE49-F238E27FC236}">
                  <a16:creationId xmlns:a16="http://schemas.microsoft.com/office/drawing/2014/main" id="{E56FA0E7-D753-42B2-A5EF-06F00A6E0B50}"/>
                </a:ext>
              </a:extLst>
            </p:cNvPr>
            <p:cNvPicPr>
              <a:picLocks noChangeAspect="1"/>
            </p:cNvPicPr>
            <p:nvPr/>
          </p:nvPicPr>
          <p:blipFill rotWithShape="1">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22984" t="22984" r="22984" b="22984"/>
            <a:stretch/>
          </p:blipFill>
          <p:spPr>
            <a:xfrm>
              <a:off x="11170786" y="7018079"/>
              <a:ext cx="373514" cy="373514"/>
            </a:xfrm>
            <a:prstGeom prst="rect">
              <a:avLst/>
            </a:prstGeom>
          </p:spPr>
        </p:pic>
      </p:grpSp>
      <p:sp>
        <p:nvSpPr>
          <p:cNvPr id="125" name="Rectangle: Rounded Corners 6">
            <a:extLst>
              <a:ext uri="{FF2B5EF4-FFF2-40B4-BE49-F238E27FC236}">
                <a16:creationId xmlns:a16="http://schemas.microsoft.com/office/drawing/2014/main" id="{E665800C-7A43-7864-4622-9F0A14433233}"/>
              </a:ext>
              <a:ext uri="{C183D7F6-B498-43B3-948B-1728B52AA6E4}">
                <adec:decorative xmlns:adec="http://schemas.microsoft.com/office/drawing/2017/decorative" val="1"/>
              </a:ext>
            </a:extLst>
          </p:cNvPr>
          <p:cNvSpPr/>
          <p:nvPr/>
        </p:nvSpPr>
        <p:spPr bwMode="auto">
          <a:xfrm>
            <a:off x="737209" y="5272287"/>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31" name="Title 1">
            <a:extLst>
              <a:ext uri="{FF2B5EF4-FFF2-40B4-BE49-F238E27FC236}">
                <a16:creationId xmlns:a16="http://schemas.microsoft.com/office/drawing/2014/main" id="{7CF886ED-613D-48E6-EF5C-46C4AF09FA98}"/>
              </a:ext>
            </a:extLst>
          </p:cNvPr>
          <p:cNvSpPr txBox="1">
            <a:spLocks/>
          </p:cNvSpPr>
          <p:nvPr/>
        </p:nvSpPr>
        <p:spPr>
          <a:xfrm>
            <a:off x="878319" y="5390487"/>
            <a:ext cx="2735299" cy="769441"/>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lang="fr-FR" sz="1000" spc="0">
                <a:gradFill>
                  <a:gsLst>
                    <a:gs pos="0">
                      <a:srgbClr val="1264B1"/>
                    </a:gs>
                    <a:gs pos="100000">
                      <a:srgbClr val="944DCF"/>
                    </a:gs>
                  </a:gsLst>
                  <a:lin ang="0" scaled="1"/>
                </a:gradFill>
                <a:latin typeface="Segoe UI Semibold"/>
              </a:rPr>
              <a:t>Rédiger un e-mail détaillé </a:t>
            </a:r>
            <a:r>
              <a:rPr lang="fr-FR" sz="1000" spc="0">
                <a:solidFill>
                  <a:prstClr val="black"/>
                </a:solidFill>
                <a:latin typeface="Segoe UI"/>
              </a:rPr>
              <a:t>pour remercier tous les salariés d'avoir participé au bilan de fin d'année. Adopter un ton amical et souligner avec quel enthousiasme nous allons poursuivre nos avancées au cours de la nouvelle année.</a:t>
            </a:r>
          </a:p>
        </p:txBody>
      </p:sp>
      <p:sp>
        <p:nvSpPr>
          <p:cNvPr id="138" name="TextBox 137">
            <a:extLst>
              <a:ext uri="{FF2B5EF4-FFF2-40B4-BE49-F238E27FC236}">
                <a16:creationId xmlns:a16="http://schemas.microsoft.com/office/drawing/2014/main" id="{AC907283-9A58-A49D-97A7-D5BCEFFFDD2A}"/>
              </a:ext>
            </a:extLst>
          </p:cNvPr>
          <p:cNvSpPr txBox="1"/>
          <p:nvPr/>
        </p:nvSpPr>
        <p:spPr>
          <a:xfrm>
            <a:off x="4490013" y="4440281"/>
            <a:ext cx="2982142" cy="184666"/>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baseline="0" noProof="0">
                <a:ln>
                  <a:noFill/>
                </a:ln>
                <a:solidFill>
                  <a:prstClr val="black"/>
                </a:solidFill>
                <a:effectLst/>
                <a:uLnTx/>
                <a:uFillTx/>
                <a:latin typeface="Segoe UI Semibold"/>
                <a:cs typeface="Segoe UI" pitchFamily="34" charset="0"/>
              </a:rPr>
              <a:t>Revoir le discours du trimestre précédent</a:t>
            </a:r>
          </a:p>
        </p:txBody>
      </p:sp>
      <p:sp>
        <p:nvSpPr>
          <p:cNvPr id="143" name="Text Placeholder 2">
            <a:extLst>
              <a:ext uri="{FF2B5EF4-FFF2-40B4-BE49-F238E27FC236}">
                <a16:creationId xmlns:a16="http://schemas.microsoft.com/office/drawing/2014/main" id="{AE773380-3BF7-DD13-A418-AD8D39043958}"/>
              </a:ext>
            </a:extLst>
          </p:cNvPr>
          <p:cNvSpPr txBox="1">
            <a:spLocks/>
          </p:cNvSpPr>
          <p:nvPr/>
        </p:nvSpPr>
        <p:spPr>
          <a:xfrm>
            <a:off x="4490013" y="4852514"/>
            <a:ext cx="2982142" cy="323165"/>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defTabSz="932472" fontAlgn="base">
              <a:spcBef>
                <a:spcPct val="0"/>
              </a:spcBef>
              <a:spcAft>
                <a:spcPct val="0"/>
              </a:spcAft>
              <a:defRPr/>
            </a:pPr>
            <a:r>
              <a:rPr kumimoji="0" lang="fr-FR" sz="1050" b="0" i="0" u="none" strike="noStrike" cap="none" normalizeH="0" baseline="0" noProof="0" dirty="0">
                <a:ln w="3175">
                  <a:noFill/>
                </a:ln>
                <a:solidFill>
                  <a:prstClr val="black"/>
                </a:solidFill>
                <a:effectLst/>
                <a:uLnTx/>
                <a:uFillTx/>
                <a:latin typeface="Segoe UI"/>
                <a:ea typeface="+mn-ea"/>
                <a:cs typeface="Segoe UI"/>
              </a:rPr>
              <a:t>Dans la synthèse de la réunion, créez </a:t>
            </a:r>
            <a:r>
              <a:rPr lang="fr-FR" sz="1050" dirty="0">
                <a:ln w="3175">
                  <a:noFill/>
                </a:ln>
                <a:solidFill>
                  <a:prstClr val="black"/>
                </a:solidFill>
                <a:latin typeface="Segoe UI"/>
                <a:cs typeface="Segoe UI"/>
              </a:rPr>
              <a:t>un prompt </a:t>
            </a:r>
            <a:r>
              <a:rPr lang="fr-FR" sz="1050" dirty="0" err="1">
                <a:ln w="3175">
                  <a:noFill/>
                </a:ln>
                <a:solidFill>
                  <a:prstClr val="black"/>
                </a:solidFill>
                <a:latin typeface="Segoe UI"/>
                <a:cs typeface="Segoe UI"/>
              </a:rPr>
              <a:t>Copilot</a:t>
            </a:r>
            <a:r>
              <a:rPr kumimoji="0" lang="fr-FR" sz="1050" b="0" i="0" u="none" strike="noStrike" cap="none" normalizeH="0" baseline="0" noProof="0" dirty="0">
                <a:ln w="3175">
                  <a:noFill/>
                </a:ln>
                <a:solidFill>
                  <a:prstClr val="black"/>
                </a:solidFill>
                <a:effectLst/>
                <a:uLnTx/>
                <a:uFillTx/>
                <a:latin typeface="Segoe UI"/>
                <a:ea typeface="+mn-ea"/>
                <a:cs typeface="Segoe UI"/>
              </a:rPr>
              <a:t> dans Teams</a:t>
            </a:r>
          </a:p>
        </p:txBody>
      </p:sp>
      <p:grpSp>
        <p:nvGrpSpPr>
          <p:cNvPr id="79" name="Group 78" descr="Microsoft Teams Logo">
            <a:extLst>
              <a:ext uri="{FF2B5EF4-FFF2-40B4-BE49-F238E27FC236}">
                <a16:creationId xmlns:a16="http://schemas.microsoft.com/office/drawing/2014/main" id="{A300F785-60B3-0773-6C42-C8E016971811}"/>
              </a:ext>
              <a:ext uri="{C183D7F6-B498-43B3-948B-1728B52AA6E4}">
                <adec:decorative xmlns:adec="http://schemas.microsoft.com/office/drawing/2017/decorative" val="0"/>
              </a:ext>
            </a:extLst>
          </p:cNvPr>
          <p:cNvGrpSpPr>
            <a:grpSpLocks/>
          </p:cNvGrpSpPr>
          <p:nvPr/>
        </p:nvGrpSpPr>
        <p:grpSpPr>
          <a:xfrm>
            <a:off x="7372339" y="4028486"/>
            <a:ext cx="534544" cy="534544"/>
            <a:chOff x="3125234" y="13590476"/>
            <a:chExt cx="659280" cy="659280"/>
          </a:xfrm>
        </p:grpSpPr>
        <p:sp>
          <p:nvSpPr>
            <p:cNvPr id="80" name="Rounded Rectangle 56">
              <a:extLst>
                <a:ext uri="{FF2B5EF4-FFF2-40B4-BE49-F238E27FC236}">
                  <a16:creationId xmlns:a16="http://schemas.microsoft.com/office/drawing/2014/main" id="{BA43D2E7-2D1C-B0F7-152C-F141EB04318A}"/>
                </a:ext>
              </a:extLst>
            </p:cNvPr>
            <p:cNvSpPr/>
            <p:nvPr/>
          </p:nvSpPr>
          <p:spPr bwMode="auto">
            <a:xfrm>
              <a:off x="3125234" y="13590476"/>
              <a:ext cx="659280" cy="659280"/>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81" name="Graphic 80">
              <a:extLst>
                <a:ext uri="{FF2B5EF4-FFF2-40B4-BE49-F238E27FC236}">
                  <a16:creationId xmlns:a16="http://schemas.microsoft.com/office/drawing/2014/main" id="{4ECB7C98-0EED-EF3C-DA9E-8546E070365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229606" y="13694555"/>
              <a:ext cx="451120" cy="451118"/>
            </a:xfrm>
            <a:prstGeom prst="rect">
              <a:avLst/>
            </a:prstGeom>
          </p:spPr>
        </p:pic>
      </p:grpSp>
      <p:sp>
        <p:nvSpPr>
          <p:cNvPr id="35" name="Rectangle: Rounded Corners 6">
            <a:extLst>
              <a:ext uri="{FF2B5EF4-FFF2-40B4-BE49-F238E27FC236}">
                <a16:creationId xmlns:a16="http://schemas.microsoft.com/office/drawing/2014/main" id="{430D1BD6-AF1A-D022-65B8-A70EB0FA821C}"/>
              </a:ext>
              <a:ext uri="{C183D7F6-B498-43B3-948B-1728B52AA6E4}">
                <adec:decorative xmlns:adec="http://schemas.microsoft.com/office/drawing/2017/decorative" val="1"/>
              </a:ext>
            </a:extLst>
          </p:cNvPr>
          <p:cNvSpPr/>
          <p:nvPr/>
        </p:nvSpPr>
        <p:spPr bwMode="auto">
          <a:xfrm>
            <a:off x="4484614" y="5292771"/>
            <a:ext cx="2992940" cy="964873"/>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8" name="Title 1">
            <a:extLst>
              <a:ext uri="{FF2B5EF4-FFF2-40B4-BE49-F238E27FC236}">
                <a16:creationId xmlns:a16="http://schemas.microsoft.com/office/drawing/2014/main" id="{432F9DAF-6D18-D2D8-30B3-A39B077BFE8B}"/>
              </a:ext>
            </a:extLst>
          </p:cNvPr>
          <p:cNvSpPr txBox="1">
            <a:spLocks/>
          </p:cNvSpPr>
          <p:nvPr/>
        </p:nvSpPr>
        <p:spPr>
          <a:xfrm>
            <a:off x="4613434" y="5544375"/>
            <a:ext cx="2735299" cy="461665"/>
          </a:xfrm>
          <a:prstGeom prst="rect">
            <a:avLst/>
          </a:prstGeom>
          <a:noFill/>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lang="fr-FR" sz="1000" spc="0">
                <a:gradFill>
                  <a:gsLst>
                    <a:gs pos="0">
                      <a:srgbClr val="1264B1"/>
                    </a:gs>
                    <a:gs pos="100000">
                      <a:srgbClr val="944DCF"/>
                    </a:gs>
                  </a:gsLst>
                  <a:lin ang="0" scaled="1"/>
                </a:gradFill>
                <a:latin typeface="Segoe UI Semibold"/>
              </a:rPr>
              <a:t>Résumer la réunion </a:t>
            </a:r>
            <a:r>
              <a:rPr lang="fr-FR" sz="1000" spc="0">
                <a:solidFill>
                  <a:prstClr val="black"/>
                </a:solidFill>
                <a:latin typeface="Segoe UI"/>
              </a:rPr>
              <a:t>et lister les points clés. Me donner tous les chiffres de recettes qui ont été présentés</a:t>
            </a:r>
          </a:p>
        </p:txBody>
      </p:sp>
      <p:sp>
        <p:nvSpPr>
          <p:cNvPr id="159" name="TextBox 158">
            <a:extLst>
              <a:ext uri="{FF2B5EF4-FFF2-40B4-BE49-F238E27FC236}">
                <a16:creationId xmlns:a16="http://schemas.microsoft.com/office/drawing/2014/main" id="{E5648769-776F-F9F5-0857-88D00165E023}"/>
              </a:ext>
            </a:extLst>
          </p:cNvPr>
          <p:cNvSpPr txBox="1"/>
          <p:nvPr/>
        </p:nvSpPr>
        <p:spPr>
          <a:xfrm>
            <a:off x="8229191" y="4440281"/>
            <a:ext cx="2982142" cy="184666"/>
          </a:xfrm>
          <a:prstGeom prst="rect">
            <a:avLst/>
          </a:prstGeom>
          <a:noFill/>
        </p:spPr>
        <p:txBody>
          <a:bodyPr wrap="square" lIns="0" tIns="0" rIns="0" bIns="0">
            <a:spAutoFit/>
          </a:bodyPr>
          <a:lstStyle>
            <a:defPPr>
              <a:defRPr lang="en-US"/>
            </a:defPPr>
            <a:lvl1pPr lvl="0" defTabSz="932472" fontAlgn="base">
              <a:spcBef>
                <a:spcPct val="0"/>
              </a:spcBef>
              <a:spcAft>
                <a:spcPct val="0"/>
              </a:spcAft>
              <a:defRPr sz="1600" b="1">
                <a:ea typeface="Segoe UI" pitchFamily="34" charset="0"/>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baseline="0" noProof="0">
                <a:ln>
                  <a:noFill/>
                </a:ln>
                <a:solidFill>
                  <a:prstClr val="black"/>
                </a:solidFill>
                <a:effectLst/>
                <a:uLnTx/>
                <a:uFillTx/>
                <a:latin typeface="Segoe UI Semibold"/>
                <a:cs typeface="Segoe UI" pitchFamily="34" charset="0"/>
              </a:rPr>
              <a:t>Réviser les diapositives de la présentation</a:t>
            </a:r>
          </a:p>
        </p:txBody>
      </p:sp>
      <p:sp>
        <p:nvSpPr>
          <p:cNvPr id="160" name="Text Placeholder 2">
            <a:extLst>
              <a:ext uri="{FF2B5EF4-FFF2-40B4-BE49-F238E27FC236}">
                <a16:creationId xmlns:a16="http://schemas.microsoft.com/office/drawing/2014/main" id="{ABB8E8AA-5A96-0BD5-CA4D-1B61D7EC2257}"/>
              </a:ext>
            </a:extLst>
          </p:cNvPr>
          <p:cNvSpPr txBox="1">
            <a:spLocks/>
          </p:cNvSpPr>
          <p:nvPr/>
        </p:nvSpPr>
        <p:spPr>
          <a:xfrm>
            <a:off x="8229191" y="4852514"/>
            <a:ext cx="2982142" cy="169277"/>
          </a:xfrm>
          <a:prstGeom prst="rect">
            <a:avLst/>
          </a:prstGeom>
        </p:spPr>
        <p:txBody>
          <a:bodyPr vert="horz" wrap="square" lIns="0" tIns="0" rIns="0" bIns="0" rtlCol="0" anchor="t" anchorCtr="0">
            <a:spAutoFit/>
          </a:bodyPr>
          <a:lstStyle>
            <a:lvl1pPr marL="228600" marR="0" indent="-228600" algn="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kern="1200" spc="0" baseline="0">
                <a:gradFill>
                  <a:gsLst>
                    <a:gs pos="85263">
                      <a:srgbClr val="D83B01"/>
                    </a:gs>
                    <a:gs pos="58000">
                      <a:srgbClr val="D83B01"/>
                    </a:gs>
                  </a:gsLst>
                  <a:lin ang="18600000" scaled="0"/>
                </a:gradFill>
                <a:latin typeface="+mj-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defTabSz="932472" fontAlgn="base">
              <a:spcBef>
                <a:spcPct val="0"/>
              </a:spcBef>
              <a:spcAft>
                <a:spcPct val="0"/>
              </a:spcAft>
              <a:defRPr/>
            </a:pPr>
            <a:r>
              <a:rPr kumimoji="0" lang="fr-FR" sz="1050" b="0" i="0" u="none" strike="noStrike" cap="none" normalizeH="0" baseline="0" noProof="0" dirty="0">
                <a:ln w="3175">
                  <a:noFill/>
                </a:ln>
                <a:solidFill>
                  <a:prstClr val="black"/>
                </a:solidFill>
                <a:effectLst/>
                <a:uLnTx/>
                <a:uFillTx/>
                <a:latin typeface="Segoe UI"/>
                <a:ea typeface="+mn-ea"/>
                <a:cs typeface="Segoe UI"/>
              </a:rPr>
              <a:t>Dans la présentation, créez </a:t>
            </a:r>
            <a:r>
              <a:rPr lang="fr-FR" sz="1050" dirty="0">
                <a:ln w="3175">
                  <a:noFill/>
                </a:ln>
                <a:solidFill>
                  <a:prstClr val="black"/>
                </a:solidFill>
                <a:latin typeface="Segoe UI"/>
                <a:cs typeface="Segoe UI"/>
              </a:rPr>
              <a:t>u</a:t>
            </a:r>
            <a:r>
              <a:rPr lang="fr-FR" sz="1100" dirty="0">
                <a:ln w="3175">
                  <a:noFill/>
                </a:ln>
                <a:solidFill>
                  <a:prstClr val="black"/>
                </a:solidFill>
                <a:latin typeface="Segoe UI"/>
                <a:cs typeface="Segoe UI"/>
              </a:rPr>
              <a:t>n prompt </a:t>
            </a:r>
            <a:r>
              <a:rPr lang="fr-FR" sz="1050" dirty="0" err="1">
                <a:ln w="3175">
                  <a:noFill/>
                </a:ln>
                <a:solidFill>
                  <a:prstClr val="black"/>
                </a:solidFill>
                <a:latin typeface="Segoe UI"/>
                <a:cs typeface="Segoe UI"/>
              </a:rPr>
              <a:t>CoPilot</a:t>
            </a:r>
            <a:endParaRPr lang="fr-FR" sz="1050" b="0" i="0" u="none" strike="noStrike" cap="none" normalizeH="0" baseline="0" noProof="0" dirty="0">
              <a:ln w="3175">
                <a:noFill/>
              </a:ln>
              <a:solidFill>
                <a:prstClr val="black"/>
              </a:solidFill>
              <a:effectLst/>
              <a:uLnTx/>
              <a:uFillTx/>
              <a:latin typeface="Segoe UI"/>
              <a:cs typeface="Segoe UI"/>
            </a:endParaRPr>
          </a:p>
        </p:txBody>
      </p:sp>
      <p:grpSp>
        <p:nvGrpSpPr>
          <p:cNvPr id="65" name="Group 64" descr="Microsoft PowerPoint Logo">
            <a:extLst>
              <a:ext uri="{FF2B5EF4-FFF2-40B4-BE49-F238E27FC236}">
                <a16:creationId xmlns:a16="http://schemas.microsoft.com/office/drawing/2014/main" id="{49C87A96-6C94-3395-7A61-EF05D8EEFF9B}"/>
              </a:ext>
            </a:extLst>
          </p:cNvPr>
          <p:cNvGrpSpPr>
            <a:grpSpLocks/>
          </p:cNvGrpSpPr>
          <p:nvPr/>
        </p:nvGrpSpPr>
        <p:grpSpPr>
          <a:xfrm>
            <a:off x="11118806" y="4026754"/>
            <a:ext cx="534543" cy="534543"/>
            <a:chOff x="587375" y="1790700"/>
            <a:chExt cx="1371600" cy="1371600"/>
          </a:xfrm>
        </p:grpSpPr>
        <p:sp>
          <p:nvSpPr>
            <p:cNvPr id="66" name="Rounded Rectangle 46">
              <a:extLst>
                <a:ext uri="{FF2B5EF4-FFF2-40B4-BE49-F238E27FC236}">
                  <a16:creationId xmlns:a16="http://schemas.microsoft.com/office/drawing/2014/main" id="{2244AD26-869C-002C-54C0-5FF59AF4D9E2}"/>
                </a:ext>
              </a:extLst>
            </p:cNvPr>
            <p:cNvSpPr/>
            <p:nvPr/>
          </p:nvSpPr>
          <p:spPr bwMode="auto">
            <a:xfrm>
              <a:off x="587375" y="1790700"/>
              <a:ext cx="1371600" cy="1371600"/>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67" name="Picture 2" descr="Microsoft PowerPoint Logo - PNG and Vector - Logo Download">
              <a:hlinkClick r:id="rId13"/>
              <a:extLst>
                <a:ext uri="{FF2B5EF4-FFF2-40B4-BE49-F238E27FC236}">
                  <a16:creationId xmlns:a16="http://schemas.microsoft.com/office/drawing/2014/main" id="{87418575-6289-513F-47EF-577B43A9CD83}"/>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22643" y="2057400"/>
              <a:ext cx="901064" cy="838200"/>
            </a:xfrm>
            <a:prstGeom prst="rect">
              <a:avLst/>
            </a:prstGeom>
            <a:noFill/>
            <a:extLst>
              <a:ext uri="{909E8E84-426E-40DD-AFC4-6F175D3DCCD1}">
                <a14:hiddenFill xmlns:a14="http://schemas.microsoft.com/office/drawing/2010/main">
                  <a:solidFill>
                    <a:srgbClr val="FFFFFF"/>
                  </a:solidFill>
                </a14:hiddenFill>
              </a:ext>
            </a:extLst>
          </p:spPr>
        </p:pic>
      </p:grpSp>
      <p:sp>
        <p:nvSpPr>
          <p:cNvPr id="161" name="Rectangle: Rounded Corners 6">
            <a:extLst>
              <a:ext uri="{FF2B5EF4-FFF2-40B4-BE49-F238E27FC236}">
                <a16:creationId xmlns:a16="http://schemas.microsoft.com/office/drawing/2014/main" id="{C7AAD86F-E507-A59B-9C6E-44F5D779C2A7}"/>
              </a:ext>
              <a:ext uri="{C183D7F6-B498-43B3-948B-1728B52AA6E4}">
                <adec:decorative xmlns:adec="http://schemas.microsoft.com/office/drawing/2017/decorative" val="1"/>
              </a:ext>
            </a:extLst>
          </p:cNvPr>
          <p:cNvSpPr/>
          <p:nvPr/>
        </p:nvSpPr>
        <p:spPr bwMode="auto">
          <a:xfrm>
            <a:off x="8211503" y="5272287"/>
            <a:ext cx="3017520" cy="100584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63" name="Title 1">
            <a:extLst>
              <a:ext uri="{FF2B5EF4-FFF2-40B4-BE49-F238E27FC236}">
                <a16:creationId xmlns:a16="http://schemas.microsoft.com/office/drawing/2014/main" id="{0F558B47-63EF-BA69-6D3D-3F099793D07D}"/>
              </a:ext>
            </a:extLst>
          </p:cNvPr>
          <p:cNvSpPr txBox="1">
            <a:spLocks/>
          </p:cNvSpPr>
          <p:nvPr/>
        </p:nvSpPr>
        <p:spPr>
          <a:xfrm>
            <a:off x="8352613" y="5467431"/>
            <a:ext cx="2735299" cy="615553"/>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lang="fr-FR" sz="1000" spc="0">
                <a:gradFill>
                  <a:gsLst>
                    <a:gs pos="0">
                      <a:srgbClr val="1264B1"/>
                    </a:gs>
                    <a:gs pos="100000">
                      <a:srgbClr val="944DCF"/>
                    </a:gs>
                  </a:gsLst>
                  <a:lin ang="0" scaled="1"/>
                </a:gradFill>
                <a:latin typeface="Segoe UI Semibold"/>
              </a:rPr>
              <a:t>Ajouter une image </a:t>
            </a:r>
            <a:r>
              <a:rPr lang="fr-FR" sz="1000" spc="0">
                <a:solidFill>
                  <a:prstClr val="black"/>
                </a:solidFill>
                <a:latin typeface="Segoe UI"/>
              </a:rPr>
              <a:t>d'un paysage montagneux inspirant qui fasse écho à la devise de l'entreprise : « Nous surmontons tous les obstacles »</a:t>
            </a:r>
          </a:p>
        </p:txBody>
      </p:sp>
    </p:spTree>
    <p:extLst>
      <p:ext uri="{BB962C8B-B14F-4D97-AF65-F5344CB8AC3E}">
        <p14:creationId xmlns:p14="http://schemas.microsoft.com/office/powerpoint/2010/main" val="4004606375"/>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274086-6736-965D-60FE-8F942C02471C}"/>
              </a:ext>
            </a:extLst>
          </p:cNvPr>
          <p:cNvSpPr>
            <a:spLocks noGrp="1"/>
          </p:cNvSpPr>
          <p:nvPr>
            <p:ph type="title"/>
          </p:nvPr>
        </p:nvSpPr>
        <p:spPr>
          <a:noFill/>
        </p:spPr>
        <p:txBody>
          <a:bodyPr vert="horz" wrap="square" lIns="0" tIns="0" rIns="0" bIns="0" rtlCol="0" anchor="t">
            <a:spAutoFit/>
          </a:bodyPr>
          <a:lstStyle/>
          <a:p>
            <a:pPr defTabSz="914400"/>
            <a:r>
              <a:rPr lang="fr-FR" sz="3200">
                <a:gradFill flip="none" rotWithShape="1">
                  <a:gsLst>
                    <a:gs pos="50000">
                      <a:srgbClr val="8661C5"/>
                    </a:gs>
                    <a:gs pos="0">
                      <a:srgbClr val="3E76D4"/>
                    </a:gs>
                    <a:gs pos="100000">
                      <a:srgbClr val="C73ECC"/>
                    </a:gs>
                  </a:gsLst>
                  <a:lin ang="2700000" scaled="1"/>
                  <a:tileRect/>
                </a:gradFill>
                <a:cs typeface="+mn-cs"/>
              </a:rPr>
              <a:t>Un jour dans le quotidien d’un dirigeant</a:t>
            </a:r>
          </a:p>
        </p:txBody>
      </p:sp>
      <p:pic>
        <p:nvPicPr>
          <p:cNvPr id="8" name="Picture 2" descr="Microsoft Copilot logo">
            <a:extLst>
              <a:ext uri="{FF2B5EF4-FFF2-40B4-BE49-F238E27FC236}">
                <a16:creationId xmlns:a16="http://schemas.microsoft.com/office/drawing/2014/main" id="{25B0531D-5544-3ED2-7CD8-C5D432ED19E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1016" y="138046"/>
            <a:ext cx="914400" cy="914400"/>
          </a:xfrm>
          <a:prstGeom prst="rect">
            <a:avLst/>
          </a:prstGeom>
          <a:noFill/>
          <a:extLst>
            <a:ext uri="{909E8E84-426E-40DD-AFC4-6F175D3DCCD1}">
              <a14:hiddenFill xmlns:a14="http://schemas.microsoft.com/office/drawing/2010/main">
                <a:solidFill>
                  <a:srgbClr val="FFFFFF"/>
                </a:solidFill>
              </a14:hiddenFill>
            </a:ext>
          </a:extLst>
        </p:spPr>
      </p:pic>
      <p:grpSp>
        <p:nvGrpSpPr>
          <p:cNvPr id="148" name="Group 147">
            <a:extLst>
              <a:ext uri="{FF2B5EF4-FFF2-40B4-BE49-F238E27FC236}">
                <a16:creationId xmlns:a16="http://schemas.microsoft.com/office/drawing/2014/main" id="{1592F4BA-E79F-E31D-2C9A-F179688A678B}"/>
              </a:ext>
              <a:ext uri="{C183D7F6-B498-43B3-948B-1728B52AA6E4}">
                <adec:decorative xmlns:adec="http://schemas.microsoft.com/office/drawing/2017/decorative" val="1"/>
              </a:ext>
            </a:extLst>
          </p:cNvPr>
          <p:cNvGrpSpPr/>
          <p:nvPr/>
        </p:nvGrpSpPr>
        <p:grpSpPr>
          <a:xfrm>
            <a:off x="0" y="1267001"/>
            <a:ext cx="9191137" cy="5002037"/>
            <a:chOff x="0" y="1267001"/>
            <a:chExt cx="9191137" cy="5002037"/>
          </a:xfrm>
        </p:grpSpPr>
        <p:sp>
          <p:nvSpPr>
            <p:cNvPr id="149" name="Freeform: Shape 148">
              <a:extLst>
                <a:ext uri="{FF2B5EF4-FFF2-40B4-BE49-F238E27FC236}">
                  <a16:creationId xmlns:a16="http://schemas.microsoft.com/office/drawing/2014/main" id="{4F4166AB-2141-CE74-6B50-8D13FF4C1AB6}"/>
                </a:ext>
                <a:ext uri="{C183D7F6-B498-43B3-948B-1728B52AA6E4}">
                  <adec:decorative xmlns:adec="http://schemas.microsoft.com/office/drawing/2017/decorative" val="1"/>
                </a:ext>
              </a:extLst>
            </p:cNvPr>
            <p:cNvSpPr/>
            <p:nvPr/>
          </p:nvSpPr>
          <p:spPr bwMode="auto">
            <a:xfrm>
              <a:off x="0" y="1387163"/>
              <a:ext cx="9070975" cy="2491048"/>
            </a:xfrm>
            <a:custGeom>
              <a:avLst/>
              <a:gdLst>
                <a:gd name="connsiteX0" fmla="*/ 0 w 9070975"/>
                <a:gd name="connsiteY0" fmla="*/ 0 h 2491048"/>
                <a:gd name="connsiteX1" fmla="*/ 8850592 w 9070975"/>
                <a:gd name="connsiteY1" fmla="*/ 0 h 2491048"/>
                <a:gd name="connsiteX2" fmla="*/ 9070975 w 9070975"/>
                <a:gd name="connsiteY2" fmla="*/ 220383 h 2491048"/>
                <a:gd name="connsiteX3" fmla="*/ 9070975 w 9070975"/>
                <a:gd name="connsiteY3" fmla="*/ 2270665 h 2491048"/>
                <a:gd name="connsiteX4" fmla="*/ 8850592 w 9070975"/>
                <a:gd name="connsiteY4" fmla="*/ 2491048 h 2491048"/>
                <a:gd name="connsiteX5" fmla="*/ 0 w 9070975"/>
                <a:gd name="connsiteY5" fmla="*/ 2491048 h 2491048"/>
                <a:gd name="connsiteX0" fmla="*/ 25400 w 9096375"/>
                <a:gd name="connsiteY0" fmla="*/ 0 h 2491048"/>
                <a:gd name="connsiteX1" fmla="*/ 8875992 w 9096375"/>
                <a:gd name="connsiteY1" fmla="*/ 0 h 2491048"/>
                <a:gd name="connsiteX2" fmla="*/ 9096375 w 9096375"/>
                <a:gd name="connsiteY2" fmla="*/ 220383 h 2491048"/>
                <a:gd name="connsiteX3" fmla="*/ 9096375 w 9096375"/>
                <a:gd name="connsiteY3" fmla="*/ 2270665 h 2491048"/>
                <a:gd name="connsiteX4" fmla="*/ 8875992 w 9096375"/>
                <a:gd name="connsiteY4" fmla="*/ 2491048 h 2491048"/>
                <a:gd name="connsiteX5" fmla="*/ 25400 w 9096375"/>
                <a:gd name="connsiteY5" fmla="*/ 2491048 h 2491048"/>
                <a:gd name="connsiteX6" fmla="*/ 0 w 9096375"/>
                <a:gd name="connsiteY6" fmla="*/ 1182948 h 2491048"/>
                <a:gd name="connsiteX7" fmla="*/ 25400 w 9096375"/>
                <a:gd name="connsiteY7" fmla="*/ 0 h 2491048"/>
                <a:gd name="connsiteX0" fmla="*/ 0 w 9096375"/>
                <a:gd name="connsiteY0" fmla="*/ 1182948 h 2491048"/>
                <a:gd name="connsiteX1" fmla="*/ 25400 w 9096375"/>
                <a:gd name="connsiteY1" fmla="*/ 0 h 2491048"/>
                <a:gd name="connsiteX2" fmla="*/ 8875992 w 9096375"/>
                <a:gd name="connsiteY2" fmla="*/ 0 h 2491048"/>
                <a:gd name="connsiteX3" fmla="*/ 9096375 w 9096375"/>
                <a:gd name="connsiteY3" fmla="*/ 220383 h 2491048"/>
                <a:gd name="connsiteX4" fmla="*/ 9096375 w 9096375"/>
                <a:gd name="connsiteY4" fmla="*/ 2270665 h 2491048"/>
                <a:gd name="connsiteX5" fmla="*/ 8875992 w 9096375"/>
                <a:gd name="connsiteY5" fmla="*/ 2491048 h 2491048"/>
                <a:gd name="connsiteX6" fmla="*/ 25400 w 9096375"/>
                <a:gd name="connsiteY6" fmla="*/ 2491048 h 2491048"/>
                <a:gd name="connsiteX7" fmla="*/ 91440 w 9096375"/>
                <a:gd name="connsiteY7" fmla="*/ 1274388 h 2491048"/>
                <a:gd name="connsiteX0" fmla="*/ 0 w 9096375"/>
                <a:gd name="connsiteY0" fmla="*/ 1182948 h 2491048"/>
                <a:gd name="connsiteX1" fmla="*/ 25400 w 9096375"/>
                <a:gd name="connsiteY1" fmla="*/ 0 h 2491048"/>
                <a:gd name="connsiteX2" fmla="*/ 8875992 w 9096375"/>
                <a:gd name="connsiteY2" fmla="*/ 0 h 2491048"/>
                <a:gd name="connsiteX3" fmla="*/ 9096375 w 9096375"/>
                <a:gd name="connsiteY3" fmla="*/ 220383 h 2491048"/>
                <a:gd name="connsiteX4" fmla="*/ 9096375 w 9096375"/>
                <a:gd name="connsiteY4" fmla="*/ 2270665 h 2491048"/>
                <a:gd name="connsiteX5" fmla="*/ 8875992 w 9096375"/>
                <a:gd name="connsiteY5" fmla="*/ 2491048 h 2491048"/>
                <a:gd name="connsiteX6" fmla="*/ 25400 w 9096375"/>
                <a:gd name="connsiteY6" fmla="*/ 2491048 h 2491048"/>
                <a:gd name="connsiteX0" fmla="*/ 0 w 9070975"/>
                <a:gd name="connsiteY0" fmla="*/ 0 h 2491048"/>
                <a:gd name="connsiteX1" fmla="*/ 8850592 w 9070975"/>
                <a:gd name="connsiteY1" fmla="*/ 0 h 2491048"/>
                <a:gd name="connsiteX2" fmla="*/ 9070975 w 9070975"/>
                <a:gd name="connsiteY2" fmla="*/ 220383 h 2491048"/>
                <a:gd name="connsiteX3" fmla="*/ 9070975 w 9070975"/>
                <a:gd name="connsiteY3" fmla="*/ 2270665 h 2491048"/>
                <a:gd name="connsiteX4" fmla="*/ 8850592 w 9070975"/>
                <a:gd name="connsiteY4" fmla="*/ 2491048 h 2491048"/>
                <a:gd name="connsiteX5" fmla="*/ 0 w 9070975"/>
                <a:gd name="connsiteY5" fmla="*/ 2491048 h 2491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70975" h="2491048">
                  <a:moveTo>
                    <a:pt x="0" y="0"/>
                  </a:moveTo>
                  <a:lnTo>
                    <a:pt x="8850592" y="0"/>
                  </a:lnTo>
                  <a:cubicBezTo>
                    <a:pt x="8972306" y="0"/>
                    <a:pt x="9070975" y="98669"/>
                    <a:pt x="9070975" y="220383"/>
                  </a:cubicBezTo>
                  <a:lnTo>
                    <a:pt x="9070975" y="2270665"/>
                  </a:lnTo>
                  <a:cubicBezTo>
                    <a:pt x="9070975" y="2392379"/>
                    <a:pt x="8972306" y="2491048"/>
                    <a:pt x="8850592" y="2491048"/>
                  </a:cubicBezTo>
                  <a:lnTo>
                    <a:pt x="0" y="2491048"/>
                  </a:lnTo>
                </a:path>
              </a:pathLst>
            </a:custGeom>
            <a:noFill/>
            <a:ln w="15875" cap="rnd">
              <a:gradFill flip="none" rotWithShape="1">
                <a:gsLst>
                  <a:gs pos="0">
                    <a:schemeClr val="tx2"/>
                  </a:gs>
                  <a:gs pos="100000">
                    <a:schemeClr val="tx2">
                      <a:lumMod val="60000"/>
                      <a:lumOff val="40000"/>
                    </a:schemeClr>
                  </a:gs>
                </a:gsLst>
                <a:path path="circle">
                  <a:fillToRect r="100000" b="100000"/>
                </a:path>
                <a:tileRect l="-100000" t="-100000"/>
              </a:gradFill>
              <a:prstDash val="sysDot"/>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grpSp>
          <p:nvGrpSpPr>
            <p:cNvPr id="150" name="Group 149">
              <a:extLst>
                <a:ext uri="{FF2B5EF4-FFF2-40B4-BE49-F238E27FC236}">
                  <a16:creationId xmlns:a16="http://schemas.microsoft.com/office/drawing/2014/main" id="{602A5EC2-B81D-81AB-FF4B-9E350EE9B29B}"/>
                </a:ext>
                <a:ext uri="{C183D7F6-B498-43B3-948B-1728B52AA6E4}">
                  <adec:decorative xmlns:adec="http://schemas.microsoft.com/office/drawing/2017/decorative" val="1"/>
                </a:ext>
              </a:extLst>
            </p:cNvPr>
            <p:cNvGrpSpPr/>
            <p:nvPr/>
          </p:nvGrpSpPr>
          <p:grpSpPr>
            <a:xfrm>
              <a:off x="2497656" y="1267001"/>
              <a:ext cx="240326" cy="240324"/>
              <a:chOff x="2236175" y="1655990"/>
              <a:chExt cx="240326" cy="240324"/>
            </a:xfrm>
          </p:grpSpPr>
          <p:sp>
            <p:nvSpPr>
              <p:cNvPr id="169" name="Oval 168">
                <a:extLst>
                  <a:ext uri="{FF2B5EF4-FFF2-40B4-BE49-F238E27FC236}">
                    <a16:creationId xmlns:a16="http://schemas.microsoft.com/office/drawing/2014/main" id="{53419B14-FD7F-BAC1-EEBC-0D1915E0A2AE}"/>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170" name="Graphic 68">
                <a:extLst>
                  <a:ext uri="{FF2B5EF4-FFF2-40B4-BE49-F238E27FC236}">
                    <a16:creationId xmlns:a16="http://schemas.microsoft.com/office/drawing/2014/main" id="{EEEFEC2C-AD8B-FAE4-997B-B4BD0AD81835}"/>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grpSp>
        <p:grpSp>
          <p:nvGrpSpPr>
            <p:cNvPr id="151" name="Group 150">
              <a:extLst>
                <a:ext uri="{FF2B5EF4-FFF2-40B4-BE49-F238E27FC236}">
                  <a16:creationId xmlns:a16="http://schemas.microsoft.com/office/drawing/2014/main" id="{A32DC7CF-B955-EA6A-4E0F-C7A905F68A83}"/>
                </a:ext>
                <a:ext uri="{C183D7F6-B498-43B3-948B-1728B52AA6E4}">
                  <adec:decorative xmlns:adec="http://schemas.microsoft.com/office/drawing/2017/decorative" val="1"/>
                </a:ext>
              </a:extLst>
            </p:cNvPr>
            <p:cNvGrpSpPr/>
            <p:nvPr/>
          </p:nvGrpSpPr>
          <p:grpSpPr>
            <a:xfrm>
              <a:off x="5326862" y="1267001"/>
              <a:ext cx="240326" cy="240324"/>
              <a:chOff x="2236175" y="1655990"/>
              <a:chExt cx="240326" cy="240324"/>
            </a:xfrm>
          </p:grpSpPr>
          <p:sp>
            <p:nvSpPr>
              <p:cNvPr id="167" name="Oval 166">
                <a:extLst>
                  <a:ext uri="{FF2B5EF4-FFF2-40B4-BE49-F238E27FC236}">
                    <a16:creationId xmlns:a16="http://schemas.microsoft.com/office/drawing/2014/main" id="{6D009C6C-AA22-5DE8-8181-CA4699A38F2C}"/>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168" name="Graphic 68">
                <a:extLst>
                  <a:ext uri="{FF2B5EF4-FFF2-40B4-BE49-F238E27FC236}">
                    <a16:creationId xmlns:a16="http://schemas.microsoft.com/office/drawing/2014/main" id="{5747D078-CFE0-35B7-09C1-D079B8C20A1B}"/>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grpSp>
        <p:grpSp>
          <p:nvGrpSpPr>
            <p:cNvPr id="152" name="Group 151">
              <a:extLst>
                <a:ext uri="{FF2B5EF4-FFF2-40B4-BE49-F238E27FC236}">
                  <a16:creationId xmlns:a16="http://schemas.microsoft.com/office/drawing/2014/main" id="{E413FF34-E18E-DC06-67EF-19BE63EB215B}"/>
                </a:ext>
                <a:ext uri="{C183D7F6-B498-43B3-948B-1728B52AA6E4}">
                  <adec:decorative xmlns:adec="http://schemas.microsoft.com/office/drawing/2017/decorative" val="1"/>
                </a:ext>
              </a:extLst>
            </p:cNvPr>
            <p:cNvGrpSpPr/>
            <p:nvPr/>
          </p:nvGrpSpPr>
          <p:grpSpPr>
            <a:xfrm flipH="1">
              <a:off x="5326862" y="3749256"/>
              <a:ext cx="240326" cy="240324"/>
              <a:chOff x="2236175" y="1655990"/>
              <a:chExt cx="240326" cy="240324"/>
            </a:xfrm>
          </p:grpSpPr>
          <p:sp>
            <p:nvSpPr>
              <p:cNvPr id="165" name="Oval 164">
                <a:extLst>
                  <a:ext uri="{FF2B5EF4-FFF2-40B4-BE49-F238E27FC236}">
                    <a16:creationId xmlns:a16="http://schemas.microsoft.com/office/drawing/2014/main" id="{F0E95B8A-C567-25B7-34F8-EF641939B9C7}"/>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166" name="Graphic 68">
                <a:extLst>
                  <a:ext uri="{FF2B5EF4-FFF2-40B4-BE49-F238E27FC236}">
                    <a16:creationId xmlns:a16="http://schemas.microsoft.com/office/drawing/2014/main" id="{D080B016-1914-314F-1C45-0C960982EDA6}"/>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grpSp>
        <p:grpSp>
          <p:nvGrpSpPr>
            <p:cNvPr id="153" name="Group 152">
              <a:extLst>
                <a:ext uri="{FF2B5EF4-FFF2-40B4-BE49-F238E27FC236}">
                  <a16:creationId xmlns:a16="http://schemas.microsoft.com/office/drawing/2014/main" id="{681C758A-1EED-CB88-0F46-5766B65CAE35}"/>
                </a:ext>
                <a:ext uri="{C183D7F6-B498-43B3-948B-1728B52AA6E4}">
                  <adec:decorative xmlns:adec="http://schemas.microsoft.com/office/drawing/2017/decorative" val="1"/>
                </a:ext>
              </a:extLst>
            </p:cNvPr>
            <p:cNvGrpSpPr/>
            <p:nvPr/>
          </p:nvGrpSpPr>
          <p:grpSpPr>
            <a:xfrm rot="16200000" flipH="1">
              <a:off x="8950812" y="2512525"/>
              <a:ext cx="240326" cy="240324"/>
              <a:chOff x="2236175" y="1655990"/>
              <a:chExt cx="240326" cy="240324"/>
            </a:xfrm>
          </p:grpSpPr>
          <p:sp>
            <p:nvSpPr>
              <p:cNvPr id="163" name="Oval 162">
                <a:extLst>
                  <a:ext uri="{FF2B5EF4-FFF2-40B4-BE49-F238E27FC236}">
                    <a16:creationId xmlns:a16="http://schemas.microsoft.com/office/drawing/2014/main" id="{F3527CB1-F981-D5CF-1023-928DC0C631EB}"/>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164" name="Graphic 68">
                <a:extLst>
                  <a:ext uri="{FF2B5EF4-FFF2-40B4-BE49-F238E27FC236}">
                    <a16:creationId xmlns:a16="http://schemas.microsoft.com/office/drawing/2014/main" id="{240DE718-662D-6BD3-6B69-B815D673D8F3}"/>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grpSp>
        <p:sp>
          <p:nvSpPr>
            <p:cNvPr id="154" name="Rectangle: Rounded Corners 6">
              <a:extLst>
                <a:ext uri="{FF2B5EF4-FFF2-40B4-BE49-F238E27FC236}">
                  <a16:creationId xmlns:a16="http://schemas.microsoft.com/office/drawing/2014/main" id="{A2C9122A-5BE9-99FA-9F54-87220B17C97F}"/>
                </a:ext>
                <a:ext uri="{C183D7F6-B498-43B3-948B-1728B52AA6E4}">
                  <adec:decorative xmlns:adec="http://schemas.microsoft.com/office/drawing/2017/decorative" val="1"/>
                </a:ext>
              </a:extLst>
            </p:cNvPr>
            <p:cNvSpPr/>
            <p:nvPr/>
          </p:nvSpPr>
          <p:spPr bwMode="auto">
            <a:xfrm>
              <a:off x="588263" y="2991130"/>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55" name="Rectangle: Rounded Corners 6">
              <a:extLst>
                <a:ext uri="{FF2B5EF4-FFF2-40B4-BE49-F238E27FC236}">
                  <a16:creationId xmlns:a16="http://schemas.microsoft.com/office/drawing/2014/main" id="{6511942D-B39B-67FB-A647-1C010FED42A7}"/>
                </a:ext>
                <a:ext uri="{C183D7F6-B498-43B3-948B-1728B52AA6E4}">
                  <adec:decorative xmlns:adec="http://schemas.microsoft.com/office/drawing/2017/decorative" val="1"/>
                </a:ext>
              </a:extLst>
            </p:cNvPr>
            <p:cNvSpPr/>
            <p:nvPr/>
          </p:nvSpPr>
          <p:spPr bwMode="auto">
            <a:xfrm>
              <a:off x="3417469" y="2986363"/>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56" name="Rectangle: Rounded Corners 6">
              <a:extLst>
                <a:ext uri="{FF2B5EF4-FFF2-40B4-BE49-F238E27FC236}">
                  <a16:creationId xmlns:a16="http://schemas.microsoft.com/office/drawing/2014/main" id="{DB28E560-C7A8-5E13-112D-25B9B508FFF8}"/>
                </a:ext>
                <a:ext uri="{C183D7F6-B498-43B3-948B-1728B52AA6E4}">
                  <adec:decorative xmlns:adec="http://schemas.microsoft.com/office/drawing/2017/decorative" val="1"/>
                </a:ext>
              </a:extLst>
            </p:cNvPr>
            <p:cNvSpPr/>
            <p:nvPr/>
          </p:nvSpPr>
          <p:spPr bwMode="auto">
            <a:xfrm>
              <a:off x="6246676" y="2996959"/>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57" name="Rectangle: Rounded Corners 6">
              <a:extLst>
                <a:ext uri="{FF2B5EF4-FFF2-40B4-BE49-F238E27FC236}">
                  <a16:creationId xmlns:a16="http://schemas.microsoft.com/office/drawing/2014/main" id="{7B431EF8-5E7B-55DB-A64E-8006C048FDEC}"/>
                </a:ext>
                <a:ext uri="{C183D7F6-B498-43B3-948B-1728B52AA6E4}">
                  <adec:decorative xmlns:adec="http://schemas.microsoft.com/office/drawing/2017/decorative" val="1"/>
                </a:ext>
              </a:extLst>
            </p:cNvPr>
            <p:cNvSpPr/>
            <p:nvPr/>
          </p:nvSpPr>
          <p:spPr bwMode="auto">
            <a:xfrm>
              <a:off x="588263" y="5628958"/>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58" name="Rectangle: Rounded Corners 6">
              <a:extLst>
                <a:ext uri="{FF2B5EF4-FFF2-40B4-BE49-F238E27FC236}">
                  <a16:creationId xmlns:a16="http://schemas.microsoft.com/office/drawing/2014/main" id="{F101E713-4CD8-1737-1842-3C16F5DBC68E}"/>
                </a:ext>
                <a:ext uri="{C183D7F6-B498-43B3-948B-1728B52AA6E4}">
                  <adec:decorative xmlns:adec="http://schemas.microsoft.com/office/drawing/2017/decorative" val="1"/>
                </a:ext>
              </a:extLst>
            </p:cNvPr>
            <p:cNvSpPr/>
            <p:nvPr/>
          </p:nvSpPr>
          <p:spPr bwMode="auto">
            <a:xfrm>
              <a:off x="3417469" y="5626076"/>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59" name="Rectangle: Rounded Corners 6">
              <a:extLst>
                <a:ext uri="{FF2B5EF4-FFF2-40B4-BE49-F238E27FC236}">
                  <a16:creationId xmlns:a16="http://schemas.microsoft.com/office/drawing/2014/main" id="{E4C26DE1-F32E-17B0-859A-AEC2FF339F57}"/>
                </a:ext>
                <a:ext uri="{C183D7F6-B498-43B3-948B-1728B52AA6E4}">
                  <adec:decorative xmlns:adec="http://schemas.microsoft.com/office/drawing/2017/decorative" val="1"/>
                </a:ext>
              </a:extLst>
            </p:cNvPr>
            <p:cNvSpPr/>
            <p:nvPr/>
          </p:nvSpPr>
          <p:spPr bwMode="auto">
            <a:xfrm>
              <a:off x="6246676" y="5626076"/>
              <a:ext cx="2560320" cy="640080"/>
            </a:xfrm>
            <a:prstGeom prst="roundRect">
              <a:avLst>
                <a:gd name="adj" fmla="val 8425"/>
              </a:avLst>
            </a:prstGeom>
            <a:solidFill>
              <a:schemeClr val="bg1"/>
            </a:solidFill>
            <a:ln w="25400">
              <a:gradFill>
                <a:gsLst>
                  <a:gs pos="37000">
                    <a:srgbClr val="464FEB"/>
                  </a:gs>
                  <a:gs pos="69000">
                    <a:srgbClr val="47CFFA"/>
                  </a:gs>
                  <a:gs pos="91000">
                    <a:srgbClr val="B47CF8"/>
                  </a:gs>
                </a:gsLst>
                <a:lin ang="3600000" scaled="0"/>
              </a:gradFill>
            </a:ln>
            <a:effectLst>
              <a:outerShdw blurRad="300618" dist="16429" dir="2700000" algn="tl" rotWithShape="0">
                <a:prstClr val="black">
                  <a:alpha val="11839"/>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grpSp>
          <p:nvGrpSpPr>
            <p:cNvPr id="160" name="Group 159">
              <a:extLst>
                <a:ext uri="{FF2B5EF4-FFF2-40B4-BE49-F238E27FC236}">
                  <a16:creationId xmlns:a16="http://schemas.microsoft.com/office/drawing/2014/main" id="{F2756467-DCA2-C02F-0D8C-99A6B5B77680}"/>
                </a:ext>
                <a:ext uri="{C183D7F6-B498-43B3-948B-1728B52AA6E4}">
                  <adec:decorative xmlns:adec="http://schemas.microsoft.com/office/drawing/2017/decorative" val="1"/>
                </a:ext>
              </a:extLst>
            </p:cNvPr>
            <p:cNvGrpSpPr/>
            <p:nvPr/>
          </p:nvGrpSpPr>
          <p:grpSpPr>
            <a:xfrm flipH="1">
              <a:off x="2497656" y="3749256"/>
              <a:ext cx="240326" cy="240324"/>
              <a:chOff x="2236175" y="1655990"/>
              <a:chExt cx="240326" cy="240324"/>
            </a:xfrm>
          </p:grpSpPr>
          <p:sp>
            <p:nvSpPr>
              <p:cNvPr id="161" name="Oval 160">
                <a:extLst>
                  <a:ext uri="{FF2B5EF4-FFF2-40B4-BE49-F238E27FC236}">
                    <a16:creationId xmlns:a16="http://schemas.microsoft.com/office/drawing/2014/main" id="{247DC0FB-04E7-DE01-7332-9BB9750D724C}"/>
                  </a:ext>
                </a:extLst>
              </p:cNvPr>
              <p:cNvSpPr/>
              <p:nvPr/>
            </p:nvSpPr>
            <p:spPr bwMode="auto">
              <a:xfrm>
                <a:off x="2236175" y="1655990"/>
                <a:ext cx="240326" cy="240324"/>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162" name="Graphic 68">
                <a:extLst>
                  <a:ext uri="{FF2B5EF4-FFF2-40B4-BE49-F238E27FC236}">
                    <a16:creationId xmlns:a16="http://schemas.microsoft.com/office/drawing/2014/main" id="{F6E9A16A-2672-4F6C-ED40-D2772FCB3F0E}"/>
                  </a:ext>
                </a:extLst>
              </p:cNvPr>
              <p:cNvSpPr/>
              <p:nvPr/>
            </p:nvSpPr>
            <p:spPr>
              <a:xfrm>
                <a:off x="2311323" y="1688908"/>
                <a:ext cx="118640" cy="174488"/>
              </a:xfrm>
              <a:custGeom>
                <a:avLst/>
                <a:gdLst>
                  <a:gd name="connsiteX0" fmla="*/ 327337 w 2508111"/>
                  <a:gd name="connsiteY0" fmla="*/ 292474 h 3930517"/>
                  <a:gd name="connsiteX1" fmla="*/ 758398 w 2508111"/>
                  <a:gd name="connsiteY1" fmla="*/ 292474 h 3930517"/>
                  <a:gd name="connsiteX2" fmla="*/ 2215647 w 2508111"/>
                  <a:gd name="connsiteY2" fmla="*/ 1749729 h 3930517"/>
                  <a:gd name="connsiteX3" fmla="*/ 2254783 w 2508111"/>
                  <a:gd name="connsiteY3" fmla="*/ 2132904 h 3930517"/>
                  <a:gd name="connsiteX4" fmla="*/ 2215647 w 2508111"/>
                  <a:gd name="connsiteY4" fmla="*/ 2180798 h 3930517"/>
                  <a:gd name="connsiteX5" fmla="*/ 2180148 w 2508111"/>
                  <a:gd name="connsiteY5" fmla="*/ 2216277 h 3930517"/>
                  <a:gd name="connsiteX6" fmla="*/ 758398 w 2508111"/>
                  <a:gd name="connsiteY6" fmla="*/ 3638047 h 3930517"/>
                  <a:gd name="connsiteX7" fmla="*/ 327337 w 2508111"/>
                  <a:gd name="connsiteY7" fmla="*/ 3638047 h 3930517"/>
                  <a:gd name="connsiteX8" fmla="*/ 292474 w 2508111"/>
                  <a:gd name="connsiteY8" fmla="*/ 3603198 h 3930517"/>
                  <a:gd name="connsiteX9" fmla="*/ 292474 w 2508111"/>
                  <a:gd name="connsiteY9" fmla="*/ 3172130 h 3930517"/>
                  <a:gd name="connsiteX10" fmla="*/ 1499346 w 2508111"/>
                  <a:gd name="connsiteY10" fmla="*/ 1965264 h 3930517"/>
                  <a:gd name="connsiteX11" fmla="*/ 292474 w 2508111"/>
                  <a:gd name="connsiteY11" fmla="*/ 758390 h 3930517"/>
                  <a:gd name="connsiteX12" fmla="*/ 292474 w 2508111"/>
                  <a:gd name="connsiteY12" fmla="*/ 327337 h 3930517"/>
                  <a:gd name="connsiteX13" fmla="*/ 902081 w 2508111"/>
                  <a:gd name="connsiteY13" fmla="*/ 148790 h 3930517"/>
                  <a:gd name="connsiteX14" fmla="*/ 183653 w 2508111"/>
                  <a:gd name="connsiteY14" fmla="*/ 148790 h 3930517"/>
                  <a:gd name="connsiteX15" fmla="*/ 148790 w 2508111"/>
                  <a:gd name="connsiteY15" fmla="*/ 183655 h 3930517"/>
                  <a:gd name="connsiteX16" fmla="*/ 148790 w 2508111"/>
                  <a:gd name="connsiteY16" fmla="*/ 902074 h 3930517"/>
                  <a:gd name="connsiteX17" fmla="*/ 1211981 w 2508111"/>
                  <a:gd name="connsiteY17" fmla="*/ 1965264 h 3930517"/>
                  <a:gd name="connsiteX18" fmla="*/ 148790 w 2508111"/>
                  <a:gd name="connsiteY18" fmla="*/ 3028447 h 3930517"/>
                  <a:gd name="connsiteX19" fmla="*/ 148790 w 2508111"/>
                  <a:gd name="connsiteY19" fmla="*/ 3746880 h 3930517"/>
                  <a:gd name="connsiteX20" fmla="*/ 183653 w 2508111"/>
                  <a:gd name="connsiteY20" fmla="*/ 3781730 h 3930517"/>
                  <a:gd name="connsiteX21" fmla="*/ 902081 w 2508111"/>
                  <a:gd name="connsiteY21" fmla="*/ 3781730 h 3930517"/>
                  <a:gd name="connsiteX22" fmla="*/ 2323851 w 2508111"/>
                  <a:gd name="connsiteY22" fmla="*/ 2359980 h 3930517"/>
                  <a:gd name="connsiteX23" fmla="*/ 2324480 w 2508111"/>
                  <a:gd name="connsiteY23" fmla="*/ 2359329 h 3930517"/>
                  <a:gd name="connsiteX24" fmla="*/ 2359330 w 2508111"/>
                  <a:gd name="connsiteY24" fmla="*/ 2324481 h 3930517"/>
                  <a:gd name="connsiteX25" fmla="*/ 2424353 w 2508111"/>
                  <a:gd name="connsiteY25" fmla="*/ 2244867 h 3930517"/>
                  <a:gd name="connsiteX26" fmla="*/ 2359330 w 2508111"/>
                  <a:gd name="connsiteY26" fmla="*/ 1606047 h 3930517"/>
                  <a:gd name="connsiteX27" fmla="*/ 208305 w 2508111"/>
                  <a:gd name="connsiteY27" fmla="*/ 1283822 h 3930517"/>
                  <a:gd name="connsiteX28" fmla="*/ 64622 w 2508111"/>
                  <a:gd name="connsiteY28" fmla="*/ 1283822 h 3930517"/>
                  <a:gd name="connsiteX29" fmla="*/ 64622 w 2508111"/>
                  <a:gd name="connsiteY29" fmla="*/ 1427505 h 3930517"/>
                  <a:gd name="connsiteX30" fmla="*/ 530537 w 2508111"/>
                  <a:gd name="connsiteY30" fmla="*/ 1893412 h 3930517"/>
                  <a:gd name="connsiteX31" fmla="*/ 530537 w 2508111"/>
                  <a:gd name="connsiteY31" fmla="*/ 2037115 h 3930517"/>
                  <a:gd name="connsiteX32" fmla="*/ 64622 w 2508111"/>
                  <a:gd name="connsiteY32" fmla="*/ 2503012 h 3930517"/>
                  <a:gd name="connsiteX33" fmla="*/ 64622 w 2508111"/>
                  <a:gd name="connsiteY33" fmla="*/ 2646715 h 3930517"/>
                  <a:gd name="connsiteX34" fmla="*/ 208305 w 2508111"/>
                  <a:gd name="connsiteY34" fmla="*/ 2646715 h 3930517"/>
                  <a:gd name="connsiteX35" fmla="*/ 674222 w 2508111"/>
                  <a:gd name="connsiteY35" fmla="*/ 2180798 h 3930517"/>
                  <a:gd name="connsiteX36" fmla="*/ 674222 w 2508111"/>
                  <a:gd name="connsiteY36" fmla="*/ 1749729 h 39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08111" h="3930517">
                    <a:moveTo>
                      <a:pt x="327337" y="292474"/>
                    </a:moveTo>
                    <a:cubicBezTo>
                      <a:pt x="446370" y="173442"/>
                      <a:pt x="639357" y="173442"/>
                      <a:pt x="758398" y="292474"/>
                    </a:cubicBezTo>
                    <a:lnTo>
                      <a:pt x="2215647" y="1749729"/>
                    </a:lnTo>
                    <a:cubicBezTo>
                      <a:pt x="2319726" y="1853808"/>
                      <a:pt x="2332873" y="2014621"/>
                      <a:pt x="2254783" y="2132904"/>
                    </a:cubicBezTo>
                    <a:cubicBezTo>
                      <a:pt x="2243648" y="2149749"/>
                      <a:pt x="2230623" y="2165822"/>
                      <a:pt x="2215647" y="2180798"/>
                    </a:cubicBezTo>
                    <a:lnTo>
                      <a:pt x="2180148" y="2216277"/>
                    </a:lnTo>
                    <a:lnTo>
                      <a:pt x="758398" y="3638047"/>
                    </a:lnTo>
                    <a:cubicBezTo>
                      <a:pt x="639357" y="3757081"/>
                      <a:pt x="446370" y="3757081"/>
                      <a:pt x="327337" y="3638047"/>
                    </a:cubicBezTo>
                    <a:lnTo>
                      <a:pt x="292474" y="3603198"/>
                    </a:lnTo>
                    <a:cubicBezTo>
                      <a:pt x="173442" y="3484163"/>
                      <a:pt x="173442" y="3291164"/>
                      <a:pt x="292474" y="3172130"/>
                    </a:cubicBezTo>
                    <a:lnTo>
                      <a:pt x="1499346" y="1965264"/>
                    </a:lnTo>
                    <a:lnTo>
                      <a:pt x="292474" y="758390"/>
                    </a:lnTo>
                    <a:cubicBezTo>
                      <a:pt x="173442" y="639359"/>
                      <a:pt x="173442" y="446370"/>
                      <a:pt x="292474" y="327337"/>
                    </a:cubicBezTo>
                    <a:close/>
                    <a:moveTo>
                      <a:pt x="902081" y="148790"/>
                    </a:moveTo>
                    <a:cubicBezTo>
                      <a:pt x="703686" y="-49597"/>
                      <a:pt x="382039" y="-49597"/>
                      <a:pt x="183653" y="148790"/>
                    </a:cubicBezTo>
                    <a:lnTo>
                      <a:pt x="148790" y="183655"/>
                    </a:lnTo>
                    <a:cubicBezTo>
                      <a:pt x="-49597" y="382041"/>
                      <a:pt x="-49597" y="703688"/>
                      <a:pt x="148790" y="902074"/>
                    </a:cubicBezTo>
                    <a:lnTo>
                      <a:pt x="1211981" y="1965264"/>
                    </a:lnTo>
                    <a:lnTo>
                      <a:pt x="148790" y="3028447"/>
                    </a:lnTo>
                    <a:cubicBezTo>
                      <a:pt x="-49597" y="3226831"/>
                      <a:pt x="-49597" y="3548496"/>
                      <a:pt x="148790" y="3746880"/>
                    </a:cubicBezTo>
                    <a:lnTo>
                      <a:pt x="183653" y="3781730"/>
                    </a:lnTo>
                    <a:cubicBezTo>
                      <a:pt x="382039" y="3980114"/>
                      <a:pt x="703688" y="3980114"/>
                      <a:pt x="902081" y="3781730"/>
                    </a:cubicBezTo>
                    <a:lnTo>
                      <a:pt x="2323851" y="2359980"/>
                    </a:lnTo>
                    <a:lnTo>
                      <a:pt x="2324480" y="2359329"/>
                    </a:lnTo>
                    <a:lnTo>
                      <a:pt x="2359330" y="2324481"/>
                    </a:lnTo>
                    <a:cubicBezTo>
                      <a:pt x="2384038" y="2299772"/>
                      <a:pt x="2405740" y="2273071"/>
                      <a:pt x="2424353" y="2244867"/>
                    </a:cubicBezTo>
                    <a:cubicBezTo>
                      <a:pt x="2554564" y="2047641"/>
                      <a:pt x="2533005" y="1779722"/>
                      <a:pt x="2359330" y="1606047"/>
                    </a:cubicBezTo>
                    <a:close/>
                    <a:moveTo>
                      <a:pt x="208305" y="1283822"/>
                    </a:moveTo>
                    <a:cubicBezTo>
                      <a:pt x="168628" y="1244143"/>
                      <a:pt x="104299" y="1244143"/>
                      <a:pt x="64622" y="1283822"/>
                    </a:cubicBezTo>
                    <a:cubicBezTo>
                      <a:pt x="24943" y="1323499"/>
                      <a:pt x="24943" y="1387828"/>
                      <a:pt x="64622" y="1427505"/>
                    </a:cubicBezTo>
                    <a:lnTo>
                      <a:pt x="530537" y="1893412"/>
                    </a:lnTo>
                    <a:cubicBezTo>
                      <a:pt x="570214" y="1933097"/>
                      <a:pt x="570214" y="1997430"/>
                      <a:pt x="530537" y="2037115"/>
                    </a:cubicBezTo>
                    <a:lnTo>
                      <a:pt x="64622" y="2503012"/>
                    </a:lnTo>
                    <a:cubicBezTo>
                      <a:pt x="24943" y="2542697"/>
                      <a:pt x="24943" y="2607030"/>
                      <a:pt x="64622" y="2646715"/>
                    </a:cubicBezTo>
                    <a:cubicBezTo>
                      <a:pt x="104299" y="2686380"/>
                      <a:pt x="168628" y="2686380"/>
                      <a:pt x="208305" y="2646715"/>
                    </a:cubicBezTo>
                    <a:lnTo>
                      <a:pt x="674222" y="2180798"/>
                    </a:lnTo>
                    <a:cubicBezTo>
                      <a:pt x="793247" y="2061763"/>
                      <a:pt x="793247" y="1868764"/>
                      <a:pt x="674222" y="1749729"/>
                    </a:cubicBezTo>
                    <a:close/>
                  </a:path>
                </a:pathLst>
              </a:custGeom>
              <a:gradFill>
                <a:gsLst>
                  <a:gs pos="0">
                    <a:srgbClr val="9E6EFB"/>
                  </a:gs>
                  <a:gs pos="85000">
                    <a:srgbClr val="F7ABA7"/>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grpSp>
      </p:grpSp>
      <p:sp>
        <p:nvSpPr>
          <p:cNvPr id="171" name="Rectangle: Rounded Corners 170">
            <a:extLst>
              <a:ext uri="{FF2B5EF4-FFF2-40B4-BE49-F238E27FC236}">
                <a16:creationId xmlns:a16="http://schemas.microsoft.com/office/drawing/2014/main" id="{68CD4D98-3803-444D-021D-9667CDBE74BD}"/>
              </a:ext>
            </a:extLst>
          </p:cNvPr>
          <p:cNvSpPr/>
          <p:nvPr/>
        </p:nvSpPr>
        <p:spPr bwMode="auto">
          <a:xfrm>
            <a:off x="588263" y="1253813"/>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baseline="0" noProof="0">
                <a:ln>
                  <a:noFill/>
                </a:ln>
                <a:solidFill>
                  <a:srgbClr val="8661C5"/>
                </a:solidFill>
                <a:effectLst/>
                <a:uLnTx/>
                <a:uFillTx/>
                <a:latin typeface="Segoe UI Semibold"/>
                <a:ea typeface="Segoe UI" pitchFamily="34" charset="0"/>
                <a:cs typeface="Segoe UI"/>
              </a:rPr>
              <a:t>07h00</a:t>
            </a:r>
          </a:p>
        </p:txBody>
      </p:sp>
      <p:sp>
        <p:nvSpPr>
          <p:cNvPr id="172" name="TextBox 171">
            <a:extLst>
              <a:ext uri="{FF2B5EF4-FFF2-40B4-BE49-F238E27FC236}">
                <a16:creationId xmlns:a16="http://schemas.microsoft.com/office/drawing/2014/main" id="{B0F75811-6518-13F1-0563-C3CF11094EC6}"/>
              </a:ext>
            </a:extLst>
          </p:cNvPr>
          <p:cNvSpPr txBox="1"/>
          <p:nvPr/>
        </p:nvSpPr>
        <p:spPr>
          <a:xfrm>
            <a:off x="588263" y="1587288"/>
            <a:ext cx="2598477" cy="438582"/>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950" b="0" i="0" u="none" strike="noStrike" cap="none" normalizeH="0" baseline="0" noProof="0">
                <a:ln>
                  <a:noFill/>
                </a:ln>
                <a:solidFill>
                  <a:prstClr val="black"/>
                </a:solidFill>
                <a:effectLst/>
                <a:uLnTx/>
                <a:uFillTx/>
                <a:latin typeface="Segoe UI"/>
                <a:ea typeface="+mn-ea"/>
                <a:cs typeface="Segoe UI Semibold"/>
              </a:rPr>
              <a:t>Tanya commence la journée par un appel client dans sa chambre d'hôtel. Elle utilise Copilot pour surveiller les éventuels désaccords.</a:t>
            </a:r>
          </a:p>
        </p:txBody>
      </p:sp>
      <p:grpSp>
        <p:nvGrpSpPr>
          <p:cNvPr id="2" name="Group 1">
            <a:extLst>
              <a:ext uri="{FF2B5EF4-FFF2-40B4-BE49-F238E27FC236}">
                <a16:creationId xmlns:a16="http://schemas.microsoft.com/office/drawing/2014/main" id="{1AA2ADF2-058D-4B65-612A-F3C4E105D6E0}"/>
              </a:ext>
              <a:ext uri="{C183D7F6-B498-43B3-948B-1728B52AA6E4}">
                <adec:decorative xmlns:adec="http://schemas.microsoft.com/office/drawing/2017/decorative" val="1"/>
              </a:ext>
            </a:extLst>
          </p:cNvPr>
          <p:cNvGrpSpPr>
            <a:grpSpLocks/>
          </p:cNvGrpSpPr>
          <p:nvPr/>
        </p:nvGrpSpPr>
        <p:grpSpPr>
          <a:xfrm>
            <a:off x="588264" y="2375245"/>
            <a:ext cx="534543" cy="534543"/>
            <a:chOff x="4236994" y="8381781"/>
            <a:chExt cx="534543" cy="534543"/>
          </a:xfrm>
        </p:grpSpPr>
        <p:sp>
          <p:nvSpPr>
            <p:cNvPr id="4" name="Rounded Rectangle 46">
              <a:extLst>
                <a:ext uri="{FF2B5EF4-FFF2-40B4-BE49-F238E27FC236}">
                  <a16:creationId xmlns:a16="http://schemas.microsoft.com/office/drawing/2014/main" id="{5370F822-4423-BFD6-B6F5-49A6E1F36BFE}"/>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0" name="Picture 6" descr="Microsoft Teams Logo, symbol, meaning, history, PNG">
              <a:hlinkClick r:id="rId4"/>
              <a:extLst>
                <a:ext uri="{FF2B5EF4-FFF2-40B4-BE49-F238E27FC236}">
                  <a16:creationId xmlns:a16="http://schemas.microsoft.com/office/drawing/2014/main" id="{9A1A0977-CDE9-9B1E-DC9F-851B78E1D83B}"/>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sp>
        <p:nvSpPr>
          <p:cNvPr id="176" name="TextBox 175">
            <a:extLst>
              <a:ext uri="{FF2B5EF4-FFF2-40B4-BE49-F238E27FC236}">
                <a16:creationId xmlns:a16="http://schemas.microsoft.com/office/drawing/2014/main" id="{61B4EC4C-EC70-249E-DEFE-296A29B1E3AD}"/>
              </a:ext>
              <a:ext uri="{C183D7F6-B498-43B3-948B-1728B52AA6E4}">
                <adec:decorative xmlns:adec="http://schemas.microsoft.com/office/drawing/2017/decorative" val="0"/>
              </a:ext>
            </a:extLst>
          </p:cNvPr>
          <p:cNvSpPr txBox="1"/>
          <p:nvPr/>
        </p:nvSpPr>
        <p:spPr>
          <a:xfrm>
            <a:off x="1237053" y="2550182"/>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Teams</a:t>
            </a:r>
          </a:p>
        </p:txBody>
      </p:sp>
      <p:sp>
        <p:nvSpPr>
          <p:cNvPr id="177" name="Title 1">
            <a:extLst>
              <a:ext uri="{FF2B5EF4-FFF2-40B4-BE49-F238E27FC236}">
                <a16:creationId xmlns:a16="http://schemas.microsoft.com/office/drawing/2014/main" id="{0530A55A-284E-6F8D-7DB3-D5E95A8EDADF}"/>
              </a:ext>
            </a:extLst>
          </p:cNvPr>
          <p:cNvSpPr txBox="1">
            <a:spLocks/>
          </p:cNvSpPr>
          <p:nvPr/>
        </p:nvSpPr>
        <p:spPr>
          <a:xfrm>
            <a:off x="646864" y="3121738"/>
            <a:ext cx="2443118" cy="369332"/>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lang="fr-FR" sz="800" b="1" spc="0">
                <a:gradFill>
                  <a:gsLst>
                    <a:gs pos="0">
                      <a:srgbClr val="1264B1"/>
                    </a:gs>
                    <a:gs pos="100000">
                      <a:srgbClr val="944DCF"/>
                    </a:gs>
                  </a:gsLst>
                  <a:lin ang="0" scaled="1"/>
                </a:gradFill>
                <a:latin typeface="Segoe UI"/>
              </a:rPr>
              <a:t>Quelles questions de suivi poser pour </a:t>
            </a:r>
            <a:r>
              <a:rPr lang="fr-FR" sz="800" spc="0">
                <a:solidFill>
                  <a:prstClr val="black"/>
                </a:solidFill>
                <a:latin typeface="Segoe UI"/>
              </a:rPr>
              <a:t>m'assurer que j'ai compris le problème du client concernant la dernière livraison ?</a:t>
            </a:r>
          </a:p>
        </p:txBody>
      </p:sp>
      <p:sp>
        <p:nvSpPr>
          <p:cNvPr id="178" name="Rectangle: Rounded Corners 177">
            <a:extLst>
              <a:ext uri="{FF2B5EF4-FFF2-40B4-BE49-F238E27FC236}">
                <a16:creationId xmlns:a16="http://schemas.microsoft.com/office/drawing/2014/main" id="{E09577B1-D06B-0C2C-B707-65E4B4E79B40}"/>
              </a:ext>
            </a:extLst>
          </p:cNvPr>
          <p:cNvSpPr/>
          <p:nvPr/>
        </p:nvSpPr>
        <p:spPr bwMode="auto">
          <a:xfrm>
            <a:off x="3417469" y="1253813"/>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baseline="0" noProof="0">
                <a:ln>
                  <a:noFill/>
                </a:ln>
                <a:solidFill>
                  <a:srgbClr val="8661C5"/>
                </a:solidFill>
                <a:effectLst/>
                <a:uLnTx/>
                <a:uFillTx/>
                <a:latin typeface="Segoe UI Semibold"/>
                <a:ea typeface="+mn-ea"/>
                <a:cs typeface="Segoe UI"/>
              </a:rPr>
              <a:t>08h30</a:t>
            </a:r>
          </a:p>
        </p:txBody>
      </p:sp>
      <p:sp>
        <p:nvSpPr>
          <p:cNvPr id="179" name="TextBox 178">
            <a:extLst>
              <a:ext uri="{FF2B5EF4-FFF2-40B4-BE49-F238E27FC236}">
                <a16:creationId xmlns:a16="http://schemas.microsoft.com/office/drawing/2014/main" id="{ADADC7AD-2415-A8D8-B98F-04E40614C7F3}"/>
              </a:ext>
            </a:extLst>
          </p:cNvPr>
          <p:cNvSpPr txBox="1"/>
          <p:nvPr/>
        </p:nvSpPr>
        <p:spPr>
          <a:xfrm>
            <a:off x="3417469" y="1587288"/>
            <a:ext cx="2598477" cy="584775"/>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950" b="0" i="0" u="none" strike="noStrike" cap="none" normalizeH="0" baseline="0" noProof="0">
                <a:ln>
                  <a:noFill/>
                </a:ln>
                <a:solidFill>
                  <a:prstClr val="black"/>
                </a:solidFill>
                <a:effectLst/>
                <a:uLnTx/>
                <a:uFillTx/>
                <a:latin typeface="Segoe UI"/>
                <a:ea typeface="+mn-ea"/>
                <a:cs typeface="Segoe UI Semibold"/>
              </a:rPr>
              <a:t>Après l'appel, Tanya résume ses échanges de mails de la veille et utilise Copilot pour créer des réponses à tous ses e-mails en seulement 20 minutes.</a:t>
            </a:r>
          </a:p>
        </p:txBody>
      </p:sp>
      <p:grpSp>
        <p:nvGrpSpPr>
          <p:cNvPr id="18" name="Group 17">
            <a:extLst>
              <a:ext uri="{FF2B5EF4-FFF2-40B4-BE49-F238E27FC236}">
                <a16:creationId xmlns:a16="http://schemas.microsoft.com/office/drawing/2014/main" id="{B2D83B0E-6693-8018-BF84-6C65C9ACAA73}"/>
              </a:ext>
              <a:ext uri="{C183D7F6-B498-43B3-948B-1728B52AA6E4}">
                <adec:decorative xmlns:adec="http://schemas.microsoft.com/office/drawing/2017/decorative" val="1"/>
              </a:ext>
            </a:extLst>
          </p:cNvPr>
          <p:cNvGrpSpPr>
            <a:grpSpLocks/>
          </p:cNvGrpSpPr>
          <p:nvPr/>
        </p:nvGrpSpPr>
        <p:grpSpPr>
          <a:xfrm>
            <a:off x="3417469" y="2375244"/>
            <a:ext cx="534543" cy="534543"/>
            <a:chOff x="12716387" y="5818028"/>
            <a:chExt cx="534543" cy="534543"/>
          </a:xfrm>
        </p:grpSpPr>
        <p:sp>
          <p:nvSpPr>
            <p:cNvPr id="19" name="Rounded Rectangle 46">
              <a:hlinkClick r:id="rId6"/>
              <a:extLst>
                <a:ext uri="{FF2B5EF4-FFF2-40B4-BE49-F238E27FC236}">
                  <a16:creationId xmlns:a16="http://schemas.microsoft.com/office/drawing/2014/main" id="{54C9C0A2-42BE-4EF2-4393-B2FD1FE634E6}"/>
                </a:ext>
              </a:extLst>
            </p:cNvPr>
            <p:cNvSpPr/>
            <p:nvPr/>
          </p:nvSpPr>
          <p:spPr bwMode="auto">
            <a:xfrm>
              <a:off x="12716387" y="5818028"/>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22" name="Graphic 21">
              <a:extLst>
                <a:ext uri="{FF2B5EF4-FFF2-40B4-BE49-F238E27FC236}">
                  <a16:creationId xmlns:a16="http://schemas.microsoft.com/office/drawing/2014/main" id="{D50D61CD-B868-319C-9BCA-B6E482244D2A}"/>
                </a:ext>
                <a:ext uri="{C183D7F6-B498-43B3-948B-1728B52AA6E4}">
                  <adec:decorative xmlns:adec="http://schemas.microsoft.com/office/drawing/2017/decorative" val="1"/>
                </a:ext>
              </a:extLst>
            </p:cNvPr>
            <p:cNvPicPr>
              <a:picLocks noChangeAspect="1"/>
            </p:cNvPicPr>
            <p:nvPr/>
          </p:nvPicPr>
          <p:blipFill rotWithShape="1">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22871" t="17900" r="17900" b="17900"/>
            <a:stretch/>
          </p:blipFill>
          <p:spPr>
            <a:xfrm>
              <a:off x="12753754" y="5867453"/>
              <a:ext cx="410880" cy="445366"/>
            </a:xfrm>
            <a:prstGeom prst="rect">
              <a:avLst/>
            </a:prstGeom>
          </p:spPr>
        </p:pic>
      </p:grpSp>
      <p:sp>
        <p:nvSpPr>
          <p:cNvPr id="183" name="TextBox 182">
            <a:extLst>
              <a:ext uri="{FF2B5EF4-FFF2-40B4-BE49-F238E27FC236}">
                <a16:creationId xmlns:a16="http://schemas.microsoft.com/office/drawing/2014/main" id="{2CDCD612-F9A7-ED32-8B94-50E229476AF8}"/>
              </a:ext>
              <a:ext uri="{C183D7F6-B498-43B3-948B-1728B52AA6E4}">
                <adec:decorative xmlns:adec="http://schemas.microsoft.com/office/drawing/2017/decorative" val="0"/>
              </a:ext>
            </a:extLst>
          </p:cNvPr>
          <p:cNvSpPr txBox="1"/>
          <p:nvPr/>
        </p:nvSpPr>
        <p:spPr>
          <a:xfrm>
            <a:off x="4037252" y="2550182"/>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Outlook</a:t>
            </a:r>
          </a:p>
        </p:txBody>
      </p:sp>
      <p:sp>
        <p:nvSpPr>
          <p:cNvPr id="184" name="Title 1">
            <a:extLst>
              <a:ext uri="{FF2B5EF4-FFF2-40B4-BE49-F238E27FC236}">
                <a16:creationId xmlns:a16="http://schemas.microsoft.com/office/drawing/2014/main" id="{5FF67652-A3FB-B23B-44F1-42F415F93586}"/>
              </a:ext>
            </a:extLst>
          </p:cNvPr>
          <p:cNvSpPr txBox="1">
            <a:spLocks/>
          </p:cNvSpPr>
          <p:nvPr/>
        </p:nvSpPr>
        <p:spPr>
          <a:xfrm>
            <a:off x="3476070" y="3060182"/>
            <a:ext cx="2443118" cy="492443"/>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lang="fr-FR" sz="800" b="1" spc="0">
                <a:gradFill>
                  <a:gsLst>
                    <a:gs pos="0">
                      <a:srgbClr val="1264B1"/>
                    </a:gs>
                    <a:gs pos="100000">
                      <a:srgbClr val="944DCF"/>
                    </a:gs>
                  </a:gsLst>
                  <a:lin ang="0" scaled="1"/>
                </a:gradFill>
                <a:latin typeface="Segoe UI"/>
              </a:rPr>
              <a:t>Répondre sur un ton professionnel </a:t>
            </a:r>
            <a:r>
              <a:rPr lang="fr-FR" sz="800" spc="0">
                <a:solidFill>
                  <a:prstClr val="black"/>
                </a:solidFill>
                <a:latin typeface="Segoe UI"/>
              </a:rPr>
              <a:t>par un court e-mail disant que je suis désolée pour le problème rencontré avec le produit et que nous aurons une réponse d'ici 15 heures cet après-midi.</a:t>
            </a:r>
          </a:p>
        </p:txBody>
      </p:sp>
      <p:sp>
        <p:nvSpPr>
          <p:cNvPr id="185" name="Rectangle: Rounded Corners 184">
            <a:extLst>
              <a:ext uri="{FF2B5EF4-FFF2-40B4-BE49-F238E27FC236}">
                <a16:creationId xmlns:a16="http://schemas.microsoft.com/office/drawing/2014/main" id="{D336F59E-5A6D-FF92-40C9-9B39F57D9319}"/>
              </a:ext>
            </a:extLst>
          </p:cNvPr>
          <p:cNvSpPr/>
          <p:nvPr/>
        </p:nvSpPr>
        <p:spPr bwMode="auto">
          <a:xfrm>
            <a:off x="6246676" y="1255141"/>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baseline="0" noProof="0">
                <a:ln>
                  <a:noFill/>
                </a:ln>
                <a:solidFill>
                  <a:srgbClr val="8661C5"/>
                </a:solidFill>
                <a:effectLst/>
                <a:uLnTx/>
                <a:uFillTx/>
                <a:latin typeface="Segoe UI Semibold"/>
                <a:ea typeface="+mn-ea"/>
                <a:cs typeface="Segoe UI"/>
              </a:rPr>
              <a:t>09h00</a:t>
            </a:r>
          </a:p>
        </p:txBody>
      </p:sp>
      <p:sp>
        <p:nvSpPr>
          <p:cNvPr id="186" name="TextBox 185">
            <a:extLst>
              <a:ext uri="{FF2B5EF4-FFF2-40B4-BE49-F238E27FC236}">
                <a16:creationId xmlns:a16="http://schemas.microsoft.com/office/drawing/2014/main" id="{13D7B8EC-79C4-980F-45E0-5FFC4DA15494}"/>
              </a:ext>
            </a:extLst>
          </p:cNvPr>
          <p:cNvSpPr txBox="1"/>
          <p:nvPr/>
        </p:nvSpPr>
        <p:spPr>
          <a:xfrm>
            <a:off x="6246676" y="1587288"/>
            <a:ext cx="2824298" cy="730969"/>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950" b="0" i="0" u="none" strike="noStrike" cap="none" normalizeH="0" baseline="0" noProof="0">
                <a:ln>
                  <a:noFill/>
                </a:ln>
                <a:solidFill>
                  <a:prstClr val="black"/>
                </a:solidFill>
                <a:effectLst/>
                <a:uLnTx/>
                <a:uFillTx/>
                <a:latin typeface="Segoe UI"/>
                <a:ea typeface="+mn-ea"/>
                <a:cs typeface="Segoe UI Semibold"/>
              </a:rPr>
              <a:t>Comme Tanya dispose encore de quelques minutes, elle utilise Copilot pour faire le point sur les réunions qu'elle a manquées lorsqu'elle était dans l'avion. </a:t>
            </a:r>
            <a:br>
              <a:rPr kumimoji="0" lang="fr-FR" sz="950" b="0" i="0" u="none" strike="noStrike" cap="none" normalizeH="0" baseline="0" noProof="0">
                <a:ln>
                  <a:noFill/>
                </a:ln>
                <a:solidFill>
                  <a:prstClr val="black"/>
                </a:solidFill>
                <a:effectLst/>
                <a:uLnTx/>
                <a:uFillTx/>
                <a:latin typeface="Segoe UI"/>
                <a:ea typeface="+mn-ea"/>
                <a:cs typeface="Segoe UI Semibold"/>
              </a:rPr>
            </a:br>
            <a:r>
              <a:rPr kumimoji="0" lang="fr-FR" sz="950" b="0" i="0" u="none" strike="noStrike" cap="none" normalizeH="0" baseline="0" noProof="0">
                <a:ln>
                  <a:noFill/>
                </a:ln>
                <a:solidFill>
                  <a:prstClr val="black"/>
                </a:solidFill>
                <a:effectLst/>
                <a:uLnTx/>
                <a:uFillTx/>
                <a:latin typeface="Segoe UI"/>
                <a:ea typeface="+mn-ea"/>
                <a:cs typeface="Segoe UI Semibold"/>
              </a:rPr>
              <a:t>Elle envoie quelques messages pour donner des instructions sur les problèmes critiques.</a:t>
            </a:r>
          </a:p>
        </p:txBody>
      </p:sp>
      <p:grpSp>
        <p:nvGrpSpPr>
          <p:cNvPr id="56" name="Group 55">
            <a:extLst>
              <a:ext uri="{FF2B5EF4-FFF2-40B4-BE49-F238E27FC236}">
                <a16:creationId xmlns:a16="http://schemas.microsoft.com/office/drawing/2014/main" id="{AEA55C6A-A9B4-3B96-2E83-66FF4B113111}"/>
              </a:ext>
              <a:ext uri="{C183D7F6-B498-43B3-948B-1728B52AA6E4}">
                <adec:decorative xmlns:adec="http://schemas.microsoft.com/office/drawing/2017/decorative" val="1"/>
              </a:ext>
            </a:extLst>
          </p:cNvPr>
          <p:cNvGrpSpPr>
            <a:grpSpLocks/>
          </p:cNvGrpSpPr>
          <p:nvPr/>
        </p:nvGrpSpPr>
        <p:grpSpPr>
          <a:xfrm>
            <a:off x="6246676" y="2375244"/>
            <a:ext cx="534543" cy="534543"/>
            <a:chOff x="4236994" y="8381781"/>
            <a:chExt cx="534543" cy="534543"/>
          </a:xfrm>
        </p:grpSpPr>
        <p:sp>
          <p:nvSpPr>
            <p:cNvPr id="57" name="Rounded Rectangle 46">
              <a:extLst>
                <a:ext uri="{FF2B5EF4-FFF2-40B4-BE49-F238E27FC236}">
                  <a16:creationId xmlns:a16="http://schemas.microsoft.com/office/drawing/2014/main" id="{351DD6DE-1015-6C8E-BDC1-4BB382172ADC}"/>
                </a:ext>
              </a:extLst>
            </p:cNvPr>
            <p:cNvSpPr/>
            <p:nvPr/>
          </p:nvSpPr>
          <p:spPr bwMode="auto">
            <a:xfrm>
              <a:off x="4236994"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59" name="Picture 6" descr="Microsoft Teams Logo, symbol, meaning, history, PNG">
              <a:hlinkClick r:id="rId4"/>
              <a:extLst>
                <a:ext uri="{FF2B5EF4-FFF2-40B4-BE49-F238E27FC236}">
                  <a16:creationId xmlns:a16="http://schemas.microsoft.com/office/drawing/2014/main" id="{336DA1ED-89EB-892D-B3F7-19A3A9514A4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0244" r="20244"/>
            <a:stretch/>
          </p:blipFill>
          <p:spPr bwMode="auto">
            <a:xfrm>
              <a:off x="4351924" y="8505061"/>
              <a:ext cx="304683" cy="287983"/>
            </a:xfrm>
            <a:prstGeom prst="rect">
              <a:avLst/>
            </a:prstGeom>
            <a:noFill/>
            <a:extLst>
              <a:ext uri="{909E8E84-426E-40DD-AFC4-6F175D3DCCD1}">
                <a14:hiddenFill xmlns:a14="http://schemas.microsoft.com/office/drawing/2010/main">
                  <a:solidFill>
                    <a:srgbClr val="FFFFFF"/>
                  </a:solidFill>
                </a14:hiddenFill>
              </a:ext>
            </a:extLst>
          </p:spPr>
        </p:pic>
      </p:grpSp>
      <p:sp>
        <p:nvSpPr>
          <p:cNvPr id="191" name="TextBox 190">
            <a:extLst>
              <a:ext uri="{FF2B5EF4-FFF2-40B4-BE49-F238E27FC236}">
                <a16:creationId xmlns:a16="http://schemas.microsoft.com/office/drawing/2014/main" id="{D6B061A3-8542-AA89-6B8B-879D18A883DC}"/>
              </a:ext>
              <a:ext uri="{C183D7F6-B498-43B3-948B-1728B52AA6E4}">
                <adec:decorative xmlns:adec="http://schemas.microsoft.com/office/drawing/2017/decorative" val="0"/>
              </a:ext>
            </a:extLst>
          </p:cNvPr>
          <p:cNvSpPr txBox="1"/>
          <p:nvPr/>
        </p:nvSpPr>
        <p:spPr>
          <a:xfrm>
            <a:off x="6897019" y="2550182"/>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Teams</a:t>
            </a:r>
          </a:p>
        </p:txBody>
      </p:sp>
      <p:sp>
        <p:nvSpPr>
          <p:cNvPr id="192" name="Title 1">
            <a:extLst>
              <a:ext uri="{FF2B5EF4-FFF2-40B4-BE49-F238E27FC236}">
                <a16:creationId xmlns:a16="http://schemas.microsoft.com/office/drawing/2014/main" id="{EDF3BD0B-500F-5FA6-66B7-79E2D4665F16}"/>
              </a:ext>
            </a:extLst>
          </p:cNvPr>
          <p:cNvSpPr txBox="1">
            <a:spLocks/>
          </p:cNvSpPr>
          <p:nvPr/>
        </p:nvSpPr>
        <p:spPr>
          <a:xfrm>
            <a:off x="6305277" y="3132334"/>
            <a:ext cx="2443118" cy="369332"/>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lang="fr-FR" sz="800" b="1" spc="0">
                <a:gradFill>
                  <a:gsLst>
                    <a:gs pos="0">
                      <a:srgbClr val="1264B1"/>
                    </a:gs>
                    <a:gs pos="100000">
                      <a:srgbClr val="944DCF"/>
                    </a:gs>
                  </a:gsLst>
                  <a:lin ang="0" scaled="1"/>
                </a:gradFill>
                <a:latin typeface="Segoe UI"/>
              </a:rPr>
              <a:t>Quel est le principal problème </a:t>
            </a:r>
            <a:r>
              <a:rPr lang="fr-FR" sz="800" spc="0">
                <a:solidFill>
                  <a:prstClr val="black"/>
                </a:solidFill>
                <a:latin typeface="Segoe UI"/>
              </a:rPr>
              <a:t>rencontré par le client et quelle solution et quel calendrier sont proposés ?</a:t>
            </a:r>
          </a:p>
        </p:txBody>
      </p:sp>
      <p:sp>
        <p:nvSpPr>
          <p:cNvPr id="193" name="Rectangle: Rounded Corners 192">
            <a:extLst>
              <a:ext uri="{FF2B5EF4-FFF2-40B4-BE49-F238E27FC236}">
                <a16:creationId xmlns:a16="http://schemas.microsoft.com/office/drawing/2014/main" id="{6E5A0AF0-8D86-A635-D11B-0E36EF66CF14}"/>
              </a:ext>
            </a:extLst>
          </p:cNvPr>
          <p:cNvSpPr/>
          <p:nvPr/>
        </p:nvSpPr>
        <p:spPr bwMode="auto">
          <a:xfrm>
            <a:off x="6246676" y="3722700"/>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baseline="0" noProof="0">
                <a:ln>
                  <a:noFill/>
                </a:ln>
                <a:solidFill>
                  <a:srgbClr val="8661C5"/>
                </a:solidFill>
                <a:effectLst/>
                <a:uLnTx/>
                <a:uFillTx/>
                <a:latin typeface="Segoe UI Semibold"/>
                <a:ea typeface="+mn-ea"/>
                <a:cs typeface="Segoe UI"/>
              </a:rPr>
              <a:t>14h00</a:t>
            </a:r>
          </a:p>
        </p:txBody>
      </p:sp>
      <p:sp>
        <p:nvSpPr>
          <p:cNvPr id="194" name="TextBox 193">
            <a:extLst>
              <a:ext uri="{FF2B5EF4-FFF2-40B4-BE49-F238E27FC236}">
                <a16:creationId xmlns:a16="http://schemas.microsoft.com/office/drawing/2014/main" id="{5291E915-29C3-FB2D-FB61-726E9F37AFB3}"/>
              </a:ext>
            </a:extLst>
          </p:cNvPr>
          <p:cNvSpPr txBox="1"/>
          <p:nvPr/>
        </p:nvSpPr>
        <p:spPr>
          <a:xfrm>
            <a:off x="6246676" y="4075061"/>
            <a:ext cx="2598477" cy="877163"/>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950" b="0" i="0" u="none" strike="noStrike" cap="none" normalizeH="0" baseline="0" noProof="0">
                <a:ln>
                  <a:noFill/>
                </a:ln>
                <a:solidFill>
                  <a:prstClr val="black"/>
                </a:solidFill>
                <a:effectLst/>
                <a:uLnTx/>
                <a:uFillTx/>
                <a:latin typeface="Segoe UI"/>
                <a:ea typeface="+mn-ea"/>
                <a:cs typeface="Segoe UI Semibold"/>
              </a:rPr>
              <a:t>Après une longue série de réunions sur le site d'un client, Tanya a un moment pour regarder son discours du lendemain et apporter quelques corrections. Elle utilise Copilot pour ajouter une nouvelle section sur les mises à jour du régime de prime. </a:t>
            </a:r>
          </a:p>
        </p:txBody>
      </p:sp>
      <p:grpSp>
        <p:nvGrpSpPr>
          <p:cNvPr id="23" name="Group 22">
            <a:extLst>
              <a:ext uri="{FF2B5EF4-FFF2-40B4-BE49-F238E27FC236}">
                <a16:creationId xmlns:a16="http://schemas.microsoft.com/office/drawing/2014/main" id="{42CF567B-B077-7448-E5CD-7937AA7C353F}"/>
              </a:ext>
              <a:ext uri="{C183D7F6-B498-43B3-948B-1728B52AA6E4}">
                <adec:decorative xmlns:adec="http://schemas.microsoft.com/office/drawing/2017/decorative" val="1"/>
              </a:ext>
            </a:extLst>
          </p:cNvPr>
          <p:cNvGrpSpPr>
            <a:grpSpLocks/>
          </p:cNvGrpSpPr>
          <p:nvPr/>
        </p:nvGrpSpPr>
        <p:grpSpPr>
          <a:xfrm>
            <a:off x="6246676" y="5003768"/>
            <a:ext cx="534543" cy="534543"/>
            <a:chOff x="1047176" y="8381781"/>
            <a:chExt cx="534543" cy="534543"/>
          </a:xfrm>
        </p:grpSpPr>
        <p:sp>
          <p:nvSpPr>
            <p:cNvPr id="24" name="server_2" title="Icon of a server with a padlock in the lower right corner">
              <a:extLst>
                <a:ext uri="{FF2B5EF4-FFF2-40B4-BE49-F238E27FC236}">
                  <a16:creationId xmlns:a16="http://schemas.microsoft.com/office/drawing/2014/main" id="{EC85B429-5932-F055-08CC-14B747FE13F5}"/>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25" name="Rounded Rectangle 46">
              <a:extLst>
                <a:ext uri="{FF2B5EF4-FFF2-40B4-BE49-F238E27FC236}">
                  <a16:creationId xmlns:a16="http://schemas.microsoft.com/office/drawing/2014/main" id="{596E7EFF-FEA3-E023-1CD4-42F193077A6E}"/>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2" name="Picture 10" descr="Microsoft Word Logo - PNG and Vector - Logo Download">
              <a:hlinkClick r:id="rId9"/>
              <a:extLst>
                <a:ext uri="{FF2B5EF4-FFF2-40B4-BE49-F238E27FC236}">
                  <a16:creationId xmlns:a16="http://schemas.microsoft.com/office/drawing/2014/main" id="{9C7DBD3F-A2CE-29DA-A97B-F127C2B0FDE7}"/>
                </a:ext>
              </a:extLst>
            </p:cNvPr>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sp>
        <p:nvSpPr>
          <p:cNvPr id="198" name="TextBox 197">
            <a:extLst>
              <a:ext uri="{FF2B5EF4-FFF2-40B4-BE49-F238E27FC236}">
                <a16:creationId xmlns:a16="http://schemas.microsoft.com/office/drawing/2014/main" id="{3A5BD94B-78C1-D148-4041-3C4204E261EC}"/>
              </a:ext>
              <a:ext uri="{C183D7F6-B498-43B3-948B-1728B52AA6E4}">
                <adec:decorative xmlns:adec="http://schemas.microsoft.com/office/drawing/2017/decorative" val="0"/>
              </a:ext>
            </a:extLst>
          </p:cNvPr>
          <p:cNvSpPr txBox="1"/>
          <p:nvPr/>
        </p:nvSpPr>
        <p:spPr>
          <a:xfrm>
            <a:off x="6897019" y="5178706"/>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Word</a:t>
            </a:r>
          </a:p>
        </p:txBody>
      </p:sp>
      <p:sp>
        <p:nvSpPr>
          <p:cNvPr id="199" name="Title 1">
            <a:extLst>
              <a:ext uri="{FF2B5EF4-FFF2-40B4-BE49-F238E27FC236}">
                <a16:creationId xmlns:a16="http://schemas.microsoft.com/office/drawing/2014/main" id="{9CFB7F31-F383-DB80-CE45-8F453008AA3B}"/>
              </a:ext>
            </a:extLst>
          </p:cNvPr>
          <p:cNvSpPr txBox="1">
            <a:spLocks/>
          </p:cNvSpPr>
          <p:nvPr/>
        </p:nvSpPr>
        <p:spPr>
          <a:xfrm>
            <a:off x="6315091" y="5823006"/>
            <a:ext cx="2443118" cy="246221"/>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lang="fr-FR" sz="800" b="1" spc="0">
                <a:gradFill>
                  <a:gsLst>
                    <a:gs pos="0">
                      <a:srgbClr val="1264B1"/>
                    </a:gs>
                    <a:gs pos="100000">
                      <a:srgbClr val="944DCF"/>
                    </a:gs>
                  </a:gsLst>
                  <a:lin ang="0" scaled="1"/>
                </a:gradFill>
                <a:latin typeface="Segoe UI"/>
              </a:rPr>
              <a:t>Ajouter un nouveau paragraphe </a:t>
            </a:r>
            <a:r>
              <a:rPr lang="fr-FR" sz="800" spc="0">
                <a:solidFill>
                  <a:prstClr val="black"/>
                </a:solidFill>
                <a:latin typeface="Segoe UI"/>
              </a:rPr>
              <a:t>basé sur le </a:t>
            </a:r>
            <a:r>
              <a:rPr lang="fr-FR" sz="800" u="sng" spc="0">
                <a:solidFill>
                  <a:srgbClr val="0070C0"/>
                </a:solidFill>
                <a:latin typeface="Segoe UI"/>
              </a:rPr>
              <a:t>régime de prime de </a:t>
            </a:r>
            <a:r>
              <a:rPr lang="fr-FR" sz="800" u="sng" spc="0" err="1">
                <a:solidFill>
                  <a:srgbClr val="0070C0"/>
                </a:solidFill>
                <a:latin typeface="Segoe UI"/>
              </a:rPr>
              <a:t>Contoso</a:t>
            </a:r>
            <a:r>
              <a:rPr lang="fr-FR" sz="800" u="sng" spc="0">
                <a:solidFill>
                  <a:srgbClr val="0070C0"/>
                </a:solidFill>
                <a:latin typeface="Segoe UI"/>
              </a:rPr>
              <a:t> pour l'exercice 2023.</a:t>
            </a:r>
          </a:p>
        </p:txBody>
      </p:sp>
      <p:sp>
        <p:nvSpPr>
          <p:cNvPr id="200" name="Rectangle: Rounded Corners 199">
            <a:extLst>
              <a:ext uri="{FF2B5EF4-FFF2-40B4-BE49-F238E27FC236}">
                <a16:creationId xmlns:a16="http://schemas.microsoft.com/office/drawing/2014/main" id="{C2264BA8-7191-2ADC-1407-4543677CD43A}"/>
              </a:ext>
            </a:extLst>
          </p:cNvPr>
          <p:cNvSpPr/>
          <p:nvPr/>
        </p:nvSpPr>
        <p:spPr bwMode="auto">
          <a:xfrm>
            <a:off x="3417469" y="3722700"/>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baseline="0" noProof="0">
                <a:ln>
                  <a:noFill/>
                </a:ln>
                <a:solidFill>
                  <a:srgbClr val="8661C5"/>
                </a:solidFill>
                <a:effectLst/>
                <a:uLnTx/>
                <a:uFillTx/>
                <a:latin typeface="Segoe UI Semibold"/>
                <a:ea typeface="+mn-ea"/>
                <a:cs typeface="Segoe UI"/>
              </a:rPr>
              <a:t>15h00</a:t>
            </a:r>
          </a:p>
        </p:txBody>
      </p:sp>
      <p:sp>
        <p:nvSpPr>
          <p:cNvPr id="201" name="TextBox 200">
            <a:extLst>
              <a:ext uri="{FF2B5EF4-FFF2-40B4-BE49-F238E27FC236}">
                <a16:creationId xmlns:a16="http://schemas.microsoft.com/office/drawing/2014/main" id="{01B9B546-D609-9221-5A3D-515B3551FBB6}"/>
              </a:ext>
            </a:extLst>
          </p:cNvPr>
          <p:cNvSpPr txBox="1"/>
          <p:nvPr/>
        </p:nvSpPr>
        <p:spPr>
          <a:xfrm>
            <a:off x="3417469" y="4075061"/>
            <a:ext cx="2598477" cy="730969"/>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FR" sz="950" b="0" i="0" u="none" strike="noStrike" cap="none" normalizeH="0" baseline="0" noProof="0">
                <a:ln>
                  <a:noFill/>
                </a:ln>
                <a:solidFill>
                  <a:prstClr val="black"/>
                </a:solidFill>
                <a:effectLst/>
                <a:uLnTx/>
                <a:uFillTx/>
                <a:latin typeface="Segoe UI"/>
                <a:ea typeface="+mn-ea"/>
                <a:cs typeface="Segoe UI Semibold"/>
              </a:rPr>
              <a:t>Un problème critique s'est produit au niveau de la production, et Tanya doit se mettre au courant rapidement. Elle demande à Copilot de résumer les e-mails et les conversations liés au problème.</a:t>
            </a:r>
          </a:p>
        </p:txBody>
      </p:sp>
      <p:grpSp>
        <p:nvGrpSpPr>
          <p:cNvPr id="62" name="Group 61">
            <a:extLst>
              <a:ext uri="{FF2B5EF4-FFF2-40B4-BE49-F238E27FC236}">
                <a16:creationId xmlns:a16="http://schemas.microsoft.com/office/drawing/2014/main" id="{AA7831CB-0F69-D557-0182-43F5DA39F5F6}"/>
              </a:ext>
              <a:ext uri="{C183D7F6-B498-43B3-948B-1728B52AA6E4}">
                <adec:decorative xmlns:adec="http://schemas.microsoft.com/office/drawing/2017/decorative" val="1"/>
              </a:ext>
            </a:extLst>
          </p:cNvPr>
          <p:cNvGrpSpPr>
            <a:grpSpLocks/>
          </p:cNvGrpSpPr>
          <p:nvPr/>
        </p:nvGrpSpPr>
        <p:grpSpPr>
          <a:xfrm>
            <a:off x="3417469" y="5003768"/>
            <a:ext cx="534543" cy="534543"/>
            <a:chOff x="10616632" y="8381781"/>
            <a:chExt cx="534543" cy="534543"/>
          </a:xfrm>
        </p:grpSpPr>
        <p:sp>
          <p:nvSpPr>
            <p:cNvPr id="83" name="Rounded Rectangle 46">
              <a:extLst>
                <a:ext uri="{FF2B5EF4-FFF2-40B4-BE49-F238E27FC236}">
                  <a16:creationId xmlns:a16="http://schemas.microsoft.com/office/drawing/2014/main" id="{7D4407D2-1989-8438-ED6F-C83C3259B23E}"/>
                </a:ext>
              </a:extLst>
            </p:cNvPr>
            <p:cNvSpPr/>
            <p:nvPr/>
          </p:nvSpPr>
          <p:spPr bwMode="auto">
            <a:xfrm>
              <a:off x="10616632"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84" name="Picture 2" descr="Zip Co logo SVG free download, id: 101874 - Brandlogos.net">
              <a:hlinkClick r:id="rId11"/>
              <a:extLst>
                <a:ext uri="{FF2B5EF4-FFF2-40B4-BE49-F238E27FC236}">
                  <a16:creationId xmlns:a16="http://schemas.microsoft.com/office/drawing/2014/main" id="{E8CDB237-A718-F0C9-6AA5-F9ADC74D50FB}"/>
                </a:ext>
              </a:extLst>
            </p:cNvPr>
            <p:cNvPicPr>
              <a:picLocks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742420" y="8520465"/>
              <a:ext cx="282965" cy="257174"/>
            </a:xfrm>
            <a:prstGeom prst="rect">
              <a:avLst/>
            </a:prstGeom>
            <a:noFill/>
            <a:extLst>
              <a:ext uri="{909E8E84-426E-40DD-AFC4-6F175D3DCCD1}">
                <a14:hiddenFill xmlns:a14="http://schemas.microsoft.com/office/drawing/2010/main">
                  <a:solidFill>
                    <a:srgbClr val="FFFFFF"/>
                  </a:solidFill>
                </a14:hiddenFill>
              </a:ext>
            </a:extLst>
          </p:spPr>
        </p:pic>
      </p:grpSp>
      <p:sp>
        <p:nvSpPr>
          <p:cNvPr id="205" name="TextBox 204">
            <a:extLst>
              <a:ext uri="{FF2B5EF4-FFF2-40B4-BE49-F238E27FC236}">
                <a16:creationId xmlns:a16="http://schemas.microsoft.com/office/drawing/2014/main" id="{6F663D96-8FFE-F802-9B5E-E4A872237167}"/>
              </a:ext>
              <a:ext uri="{C183D7F6-B498-43B3-948B-1728B52AA6E4}">
                <adec:decorative xmlns:adec="http://schemas.microsoft.com/office/drawing/2017/decorative" val="0"/>
              </a:ext>
            </a:extLst>
          </p:cNvPr>
          <p:cNvSpPr txBox="1"/>
          <p:nvPr/>
        </p:nvSpPr>
        <p:spPr>
          <a:xfrm>
            <a:off x="4037252" y="5178706"/>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Microsoft 365 Chat</a:t>
            </a:r>
          </a:p>
        </p:txBody>
      </p:sp>
      <p:sp>
        <p:nvSpPr>
          <p:cNvPr id="206" name="Title 1">
            <a:extLst>
              <a:ext uri="{FF2B5EF4-FFF2-40B4-BE49-F238E27FC236}">
                <a16:creationId xmlns:a16="http://schemas.microsoft.com/office/drawing/2014/main" id="{AFC6EB13-345C-6E34-C096-68B8CAE9999D}"/>
              </a:ext>
            </a:extLst>
          </p:cNvPr>
          <p:cNvSpPr txBox="1">
            <a:spLocks/>
          </p:cNvSpPr>
          <p:nvPr/>
        </p:nvSpPr>
        <p:spPr>
          <a:xfrm>
            <a:off x="3480977" y="5761451"/>
            <a:ext cx="2443118" cy="369332"/>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lang="fr-FR" sz="800" b="1" spc="0">
                <a:gradFill>
                  <a:gsLst>
                    <a:gs pos="0">
                      <a:srgbClr val="1264B1"/>
                    </a:gs>
                    <a:gs pos="100000">
                      <a:srgbClr val="944DCF"/>
                    </a:gs>
                  </a:gsLst>
                  <a:lin ang="0" scaled="1"/>
                </a:gradFill>
                <a:latin typeface="Segoe UI"/>
              </a:rPr>
              <a:t>Résumer</a:t>
            </a:r>
            <a:r>
              <a:rPr kumimoji="0" lang="fr-FR" sz="800" b="1" i="0" u="none" strike="noStrike" cap="none" normalizeH="0" baseline="0" noProof="0">
                <a:ln w="3175">
                  <a:noFill/>
                </a:ln>
                <a:gradFill>
                  <a:gsLst>
                    <a:gs pos="0">
                      <a:srgbClr val="1264B1"/>
                    </a:gs>
                    <a:gs pos="100000">
                      <a:srgbClr val="944DCF"/>
                    </a:gs>
                  </a:gsLst>
                  <a:lin ang="0" scaled="1"/>
                </a:gradFill>
                <a:effectLst/>
                <a:uLnTx/>
                <a:uFillTx/>
                <a:latin typeface="Segoe UI"/>
                <a:ea typeface="+mn-ea"/>
                <a:cs typeface="Segoe UI" pitchFamily="34" charset="0"/>
              </a:rPr>
              <a:t> </a:t>
            </a:r>
            <a:r>
              <a:rPr lang="fr-FR" sz="800" spc="0">
                <a:solidFill>
                  <a:prstClr val="black"/>
                </a:solidFill>
                <a:latin typeface="Segoe UI"/>
              </a:rPr>
              <a:t>l'ensemble des e-mails et des conversations qui font référence à l'atelier de fusion sur les deux dernières heures.</a:t>
            </a:r>
          </a:p>
        </p:txBody>
      </p:sp>
      <p:sp>
        <p:nvSpPr>
          <p:cNvPr id="207" name="Rectangle: Rounded Corners 206">
            <a:extLst>
              <a:ext uri="{FF2B5EF4-FFF2-40B4-BE49-F238E27FC236}">
                <a16:creationId xmlns:a16="http://schemas.microsoft.com/office/drawing/2014/main" id="{28F3C611-E432-BE67-66A5-09824476077F}"/>
              </a:ext>
            </a:extLst>
          </p:cNvPr>
          <p:cNvSpPr/>
          <p:nvPr/>
        </p:nvSpPr>
        <p:spPr bwMode="auto">
          <a:xfrm>
            <a:off x="588263" y="3722700"/>
            <a:ext cx="1229906" cy="266700"/>
          </a:xfrm>
          <a:prstGeom prst="roundRect">
            <a:avLst>
              <a:gd name="adj" fmla="val 50000"/>
            </a:avLst>
          </a:prstGeom>
          <a:solidFill>
            <a:schemeClr val="bg1"/>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fr-FR" sz="1200" b="1" i="0" u="none" strike="noStrike" cap="none" normalizeH="0" baseline="0" noProof="0">
                <a:ln>
                  <a:noFill/>
                </a:ln>
                <a:solidFill>
                  <a:srgbClr val="8661C5"/>
                </a:solidFill>
                <a:effectLst/>
                <a:uLnTx/>
                <a:uFillTx/>
                <a:latin typeface="Segoe UI Semibold"/>
                <a:ea typeface="+mn-ea"/>
                <a:cs typeface="Segoe UI"/>
              </a:rPr>
              <a:t>19h00</a:t>
            </a:r>
          </a:p>
        </p:txBody>
      </p:sp>
      <p:sp>
        <p:nvSpPr>
          <p:cNvPr id="208" name="TextBox 207">
            <a:extLst>
              <a:ext uri="{FF2B5EF4-FFF2-40B4-BE49-F238E27FC236}">
                <a16:creationId xmlns:a16="http://schemas.microsoft.com/office/drawing/2014/main" id="{6075E74B-15C7-EC38-7EBF-32D43577F259}"/>
              </a:ext>
            </a:extLst>
          </p:cNvPr>
          <p:cNvSpPr txBox="1"/>
          <p:nvPr/>
        </p:nvSpPr>
        <p:spPr>
          <a:xfrm>
            <a:off x="588263" y="4075061"/>
            <a:ext cx="2713406" cy="877163"/>
          </a:xfrm>
          <a:prstGeom prst="rect">
            <a:avLst/>
          </a:prstGeom>
          <a:noFill/>
        </p:spPr>
        <p:txBody>
          <a:bodyPr wrap="square" lIns="0" tIns="0" rIns="0" bIns="0" rtlCol="0" anchor="t">
            <a:spAutoFit/>
          </a:bodyPr>
          <a:lstStyle/>
          <a:p>
            <a:pPr marL="0" marR="0" lvl="0" indent="0" algn="l" defTabSz="914400" rtl="0" eaLnBrk="1" fontAlgn="auto" latinLnBrk="0" hangingPunct="1">
              <a:spcBef>
                <a:spcPts val="0"/>
              </a:spcBef>
              <a:spcAft>
                <a:spcPts val="400"/>
              </a:spcAft>
              <a:buClrTx/>
              <a:buSzTx/>
              <a:buFontTx/>
              <a:buNone/>
              <a:tabLst/>
              <a:defRPr/>
            </a:pPr>
            <a:r>
              <a:rPr kumimoji="0" lang="fr-FR" sz="950" b="0" i="0" u="none" strike="noStrike" cap="none" normalizeH="0" baseline="0" noProof="0">
                <a:ln>
                  <a:noFill/>
                </a:ln>
                <a:solidFill>
                  <a:prstClr val="black"/>
                </a:solidFill>
                <a:effectLst/>
                <a:uLnTx/>
                <a:uFillTx/>
                <a:latin typeface="Segoe UI"/>
                <a:ea typeface="+mn-ea"/>
                <a:cs typeface="Segoe UI Semibold"/>
              </a:rPr>
              <a:t>Le problème est enfin sous contrôle et Tanya peut revenir à son discours. Elle n'est pas satisfaite de l'introduction. Elle demande donc à Copilot de proposer quelques lignes humoristiques pour débuter son discours. Après quelques fignolages, l'entrée en matière lui semble parfaite.</a:t>
            </a:r>
          </a:p>
        </p:txBody>
      </p:sp>
      <p:grpSp>
        <p:nvGrpSpPr>
          <p:cNvPr id="85" name="Group 84">
            <a:extLst>
              <a:ext uri="{FF2B5EF4-FFF2-40B4-BE49-F238E27FC236}">
                <a16:creationId xmlns:a16="http://schemas.microsoft.com/office/drawing/2014/main" id="{9E18A6D0-4CBA-AED6-B191-79CB4821AACE}"/>
              </a:ext>
              <a:ext uri="{C183D7F6-B498-43B3-948B-1728B52AA6E4}">
                <adec:decorative xmlns:adec="http://schemas.microsoft.com/office/drawing/2017/decorative" val="1"/>
              </a:ext>
            </a:extLst>
          </p:cNvPr>
          <p:cNvGrpSpPr>
            <a:grpSpLocks/>
          </p:cNvGrpSpPr>
          <p:nvPr/>
        </p:nvGrpSpPr>
        <p:grpSpPr>
          <a:xfrm>
            <a:off x="588264" y="5003769"/>
            <a:ext cx="534543" cy="534543"/>
            <a:chOff x="1047176" y="8381781"/>
            <a:chExt cx="534543" cy="534543"/>
          </a:xfrm>
        </p:grpSpPr>
        <p:sp>
          <p:nvSpPr>
            <p:cNvPr id="87" name="server_2" title="Icon of a server with a padlock in the lower right corner">
              <a:extLst>
                <a:ext uri="{FF2B5EF4-FFF2-40B4-BE49-F238E27FC236}">
                  <a16:creationId xmlns:a16="http://schemas.microsoft.com/office/drawing/2014/main" id="{3AC45A1B-72EA-A54F-C057-5AB8C51002F3}"/>
                </a:ext>
              </a:extLst>
            </p:cNvPr>
            <p:cNvSpPr>
              <a:spLocks noChangeAspect="1" noEditPoints="1"/>
            </p:cNvSpPr>
            <p:nvPr/>
          </p:nvSpPr>
          <p:spPr bwMode="auto">
            <a:xfrm>
              <a:off x="1185015" y="8538268"/>
              <a:ext cx="208450" cy="258434"/>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345" tIns="31173" rIns="62345" bIns="3117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88" name="Rounded Rectangle 46">
              <a:extLst>
                <a:ext uri="{FF2B5EF4-FFF2-40B4-BE49-F238E27FC236}">
                  <a16:creationId xmlns:a16="http://schemas.microsoft.com/office/drawing/2014/main" id="{387B14A6-A4D0-2D50-6D43-FB197C02748C}"/>
                </a:ext>
              </a:extLst>
            </p:cNvPr>
            <p:cNvSpPr/>
            <p:nvPr/>
          </p:nvSpPr>
          <p:spPr bwMode="auto">
            <a:xfrm>
              <a:off x="1047176" y="8381781"/>
              <a:ext cx="534543" cy="534543"/>
            </a:xfrm>
            <a:prstGeom prst="roundRect">
              <a:avLst/>
            </a:prstGeom>
            <a:solidFill>
              <a:schemeClr val="bg1"/>
            </a:solidFill>
            <a:ln>
              <a:noFill/>
              <a:headEnd type="none" w="med" len="med"/>
              <a:tailEnd type="none" w="med" len="med"/>
            </a:ln>
            <a:effectLst>
              <a:outerShdw blurRad="127643" dist="635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89" name="Picture 10" descr="Microsoft Word Logo - PNG and Vector - Logo Download">
              <a:hlinkClick r:id="rId9"/>
              <a:extLst>
                <a:ext uri="{FF2B5EF4-FFF2-40B4-BE49-F238E27FC236}">
                  <a16:creationId xmlns:a16="http://schemas.microsoft.com/office/drawing/2014/main" id="{37FD6D3A-366D-7797-55FC-B58BC9EB5362}"/>
                </a:ext>
              </a:extLst>
            </p:cNvPr>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159202" y="8493807"/>
              <a:ext cx="310492" cy="310492"/>
            </a:xfrm>
            <a:prstGeom prst="rect">
              <a:avLst/>
            </a:prstGeom>
            <a:noFill/>
            <a:extLst>
              <a:ext uri="{909E8E84-426E-40DD-AFC4-6F175D3DCCD1}">
                <a14:hiddenFill xmlns:a14="http://schemas.microsoft.com/office/drawing/2010/main">
                  <a:solidFill>
                    <a:srgbClr val="FFFFFF"/>
                  </a:solidFill>
                </a14:hiddenFill>
              </a:ext>
            </a:extLst>
          </p:spPr>
        </p:pic>
      </p:grpSp>
      <p:sp>
        <p:nvSpPr>
          <p:cNvPr id="212" name="TextBox 211">
            <a:extLst>
              <a:ext uri="{FF2B5EF4-FFF2-40B4-BE49-F238E27FC236}">
                <a16:creationId xmlns:a16="http://schemas.microsoft.com/office/drawing/2014/main" id="{7E5DB077-3D14-2CB6-03DC-D4DCF246CB85}"/>
              </a:ext>
              <a:ext uri="{C183D7F6-B498-43B3-948B-1728B52AA6E4}">
                <adec:decorative xmlns:adec="http://schemas.microsoft.com/office/drawing/2017/decorative" val="0"/>
              </a:ext>
            </a:extLst>
          </p:cNvPr>
          <p:cNvSpPr txBox="1"/>
          <p:nvPr/>
        </p:nvSpPr>
        <p:spPr>
          <a:xfrm>
            <a:off x="1237053" y="5178706"/>
            <a:ext cx="1536548" cy="184666"/>
          </a:xfrm>
          <a:prstGeom prst="rect">
            <a:avLst/>
          </a:prstGeom>
          <a:noFill/>
        </p:spPr>
        <p:txBody>
          <a:bodyPr wrap="square" lIns="0" tIns="0" rIns="0" bIns="0" rtlCol="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fr-FR" sz="1200" b="0" i="0" u="none" strike="noStrike" cap="none" normalizeH="0" baseline="0" noProof="0">
                <a:ln>
                  <a:noFill/>
                </a:ln>
                <a:solidFill>
                  <a:prstClr val="black"/>
                </a:solidFill>
                <a:effectLst/>
                <a:uLnTx/>
                <a:uFillTx/>
                <a:latin typeface="Segoe UI Semibold"/>
                <a:ea typeface="+mn-ea"/>
                <a:cs typeface="+mn-cs"/>
              </a:rPr>
              <a:t>Copilot dans Word</a:t>
            </a:r>
          </a:p>
        </p:txBody>
      </p:sp>
      <p:sp>
        <p:nvSpPr>
          <p:cNvPr id="213" name="Title 1">
            <a:extLst>
              <a:ext uri="{FF2B5EF4-FFF2-40B4-BE49-F238E27FC236}">
                <a16:creationId xmlns:a16="http://schemas.microsoft.com/office/drawing/2014/main" id="{BF031716-3C01-B980-B36A-D891508E6FEC}"/>
              </a:ext>
            </a:extLst>
          </p:cNvPr>
          <p:cNvSpPr txBox="1">
            <a:spLocks/>
          </p:cNvSpPr>
          <p:nvPr/>
        </p:nvSpPr>
        <p:spPr>
          <a:xfrm>
            <a:off x="646864" y="5825888"/>
            <a:ext cx="2443118" cy="246221"/>
          </a:xfrm>
          <a:prstGeom prst="rect">
            <a:avLst/>
          </a:prstGeom>
        </p:spPr>
        <p:txBody>
          <a:bodyPr vert="horz" wrap="square" lIns="0" tIns="0" rIns="0" bIns="0" rtlCol="0" anchor="ctr">
            <a:spAutoFit/>
          </a:bodyPr>
          <a:lstStyle>
            <a:lvl1pPr algn="l" defTabSz="2402409" rtl="0" eaLnBrk="1" latinLnBrk="0" hangingPunct="1">
              <a:lnSpc>
                <a:spcPct val="100000"/>
              </a:lnSpc>
              <a:spcBef>
                <a:spcPct val="0"/>
              </a:spcBef>
              <a:buNone/>
              <a:defRPr lang="en-US" sz="9272" b="0" kern="1200" cap="none" spc="-129" baseline="0" dirty="0" smtClean="0">
                <a:ln w="3175">
                  <a:noFill/>
                </a:ln>
                <a:solidFill>
                  <a:schemeClr val="tx1"/>
                </a:solidFill>
                <a:effectLst/>
                <a:latin typeface="+mj-lt"/>
                <a:ea typeface="+mn-ea"/>
                <a:cs typeface="Segoe UI" pitchFamily="34" charset="0"/>
              </a:defRPr>
            </a:lvl1pPr>
          </a:lstStyle>
          <a:p>
            <a:pPr marL="0" marR="0" lvl="0" indent="0" algn="l" defTabSz="932472" rtl="0" eaLnBrk="1" fontAlgn="base" latinLnBrk="0" hangingPunct="1">
              <a:lnSpc>
                <a:spcPct val="100000"/>
              </a:lnSpc>
              <a:spcBef>
                <a:spcPct val="0"/>
              </a:spcBef>
              <a:spcAft>
                <a:spcPct val="0"/>
              </a:spcAft>
              <a:buClrTx/>
              <a:buSzTx/>
              <a:buFontTx/>
              <a:buNone/>
              <a:tabLst/>
              <a:defRPr/>
            </a:pPr>
            <a:r>
              <a:rPr lang="fr-FR" sz="800" b="1" spc="0">
                <a:gradFill>
                  <a:gsLst>
                    <a:gs pos="0">
                      <a:srgbClr val="1264B1"/>
                    </a:gs>
                    <a:gs pos="100000">
                      <a:srgbClr val="944DCF"/>
                    </a:gs>
                  </a:gsLst>
                  <a:lin ang="0" scaled="1"/>
                </a:gradFill>
                <a:latin typeface="Segoe UI"/>
              </a:rPr>
              <a:t>Me donner quelques idées </a:t>
            </a:r>
            <a:r>
              <a:rPr lang="fr-FR" sz="800" spc="0">
                <a:solidFill>
                  <a:prstClr val="black"/>
                </a:solidFill>
                <a:latin typeface="Segoe UI"/>
              </a:rPr>
              <a:t>pour commencer ce discours de manière humoristique.</a:t>
            </a:r>
          </a:p>
        </p:txBody>
      </p:sp>
      <p:pic>
        <p:nvPicPr>
          <p:cNvPr id="17" name="Picture 16" descr="Portrait of Tanya">
            <a:extLst>
              <a:ext uri="{FF2B5EF4-FFF2-40B4-BE49-F238E27FC236}">
                <a16:creationId xmlns:a16="http://schemas.microsoft.com/office/drawing/2014/main" id="{F578C86B-0C1F-0434-9078-E3DB10F48BD2}"/>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0996" t="22130" r="27708"/>
          <a:stretch/>
        </p:blipFill>
        <p:spPr>
          <a:xfrm>
            <a:off x="9386789" y="2434705"/>
            <a:ext cx="2387600" cy="3033190"/>
          </a:xfrm>
          <a:prstGeom prst="rect">
            <a:avLst/>
          </a:prstGeom>
        </p:spPr>
      </p:pic>
      <p:sp>
        <p:nvSpPr>
          <p:cNvPr id="215" name="Freeform: Shape 214">
            <a:extLst>
              <a:ext uri="{FF2B5EF4-FFF2-40B4-BE49-F238E27FC236}">
                <a16:creationId xmlns:a16="http://schemas.microsoft.com/office/drawing/2014/main" id="{BE24A444-AF22-1C45-9EE3-131627130BF2}"/>
              </a:ext>
              <a:ext uri="{C183D7F6-B498-43B3-948B-1728B52AA6E4}">
                <adec:decorative xmlns:adec="http://schemas.microsoft.com/office/drawing/2017/decorative" val="1"/>
              </a:ext>
            </a:extLst>
          </p:cNvPr>
          <p:cNvSpPr/>
          <p:nvPr/>
        </p:nvSpPr>
        <p:spPr>
          <a:xfrm>
            <a:off x="9070974" y="5455668"/>
            <a:ext cx="3121025" cy="814144"/>
          </a:xfrm>
          <a:custGeom>
            <a:avLst/>
            <a:gdLst>
              <a:gd name="connsiteX0" fmla="*/ 0 w 3258104"/>
              <a:gd name="connsiteY0" fmla="*/ 407071 h 814144"/>
              <a:gd name="connsiteX1" fmla="*/ 0 w 3258104"/>
              <a:gd name="connsiteY1" fmla="*/ 407072 h 814144"/>
              <a:gd name="connsiteX2" fmla="*/ 0 w 3258104"/>
              <a:gd name="connsiteY2" fmla="*/ 407072 h 814144"/>
              <a:gd name="connsiteX3" fmla="*/ 407072 w 3258104"/>
              <a:gd name="connsiteY3" fmla="*/ 0 h 814144"/>
              <a:gd name="connsiteX4" fmla="*/ 3258104 w 3258104"/>
              <a:gd name="connsiteY4" fmla="*/ 0 h 814144"/>
              <a:gd name="connsiteX5" fmla="*/ 3258104 w 3258104"/>
              <a:gd name="connsiteY5" fmla="*/ 814144 h 814144"/>
              <a:gd name="connsiteX6" fmla="*/ 407072 w 3258104"/>
              <a:gd name="connsiteY6" fmla="*/ 814143 h 814144"/>
              <a:gd name="connsiteX7" fmla="*/ 8270 w 3258104"/>
              <a:gd name="connsiteY7" fmla="*/ 489111 h 814144"/>
              <a:gd name="connsiteX8" fmla="*/ 0 w 3258104"/>
              <a:gd name="connsiteY8" fmla="*/ 407072 h 814144"/>
              <a:gd name="connsiteX9" fmla="*/ 8270 w 3258104"/>
              <a:gd name="connsiteY9" fmla="*/ 325033 h 814144"/>
              <a:gd name="connsiteX10" fmla="*/ 407072 w 3258104"/>
              <a:gd name="connsiteY10" fmla="*/ 0 h 814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8104" h="814144">
                <a:moveTo>
                  <a:pt x="0" y="407071"/>
                </a:moveTo>
                <a:lnTo>
                  <a:pt x="0" y="407072"/>
                </a:lnTo>
                <a:lnTo>
                  <a:pt x="0" y="407072"/>
                </a:lnTo>
                <a:close/>
                <a:moveTo>
                  <a:pt x="407072" y="0"/>
                </a:moveTo>
                <a:lnTo>
                  <a:pt x="3258104" y="0"/>
                </a:lnTo>
                <a:lnTo>
                  <a:pt x="3258104" y="814144"/>
                </a:lnTo>
                <a:lnTo>
                  <a:pt x="407072" y="814143"/>
                </a:lnTo>
                <a:cubicBezTo>
                  <a:pt x="210355" y="814143"/>
                  <a:pt x="46228" y="674607"/>
                  <a:pt x="8270" y="489111"/>
                </a:cubicBezTo>
                <a:lnTo>
                  <a:pt x="0" y="407072"/>
                </a:lnTo>
                <a:lnTo>
                  <a:pt x="8270" y="325033"/>
                </a:lnTo>
                <a:cubicBezTo>
                  <a:pt x="46228" y="139537"/>
                  <a:pt x="210355" y="0"/>
                  <a:pt x="407072" y="0"/>
                </a:cubicBezTo>
                <a:close/>
              </a:path>
            </a:pathLst>
          </a:custGeom>
          <a:solidFill>
            <a:schemeClr val="tx2"/>
          </a:solidFill>
          <a:ln>
            <a:noFill/>
            <a:headEnd type="none" w="med" len="med"/>
            <a:tailEnd type="none" w="med" len="med"/>
          </a:ln>
          <a:effectLst>
            <a:outerShdw blurRad="381000" sx="95000" sy="95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216" name="Rectangle 215">
            <a:extLst>
              <a:ext uri="{FF2B5EF4-FFF2-40B4-BE49-F238E27FC236}">
                <a16:creationId xmlns:a16="http://schemas.microsoft.com/office/drawing/2014/main" id="{E2CB52B8-24ED-0C0B-EADD-9449D45CF2E4}"/>
              </a:ext>
            </a:extLst>
          </p:cNvPr>
          <p:cNvSpPr/>
          <p:nvPr/>
        </p:nvSpPr>
        <p:spPr>
          <a:xfrm>
            <a:off x="9403398" y="5647297"/>
            <a:ext cx="2456177" cy="43088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cap="none" normalizeH="0" baseline="0" noProof="0">
                <a:ln>
                  <a:noFill/>
                </a:ln>
                <a:solidFill>
                  <a:prstClr val="white"/>
                </a:solidFill>
                <a:effectLst/>
                <a:uLnTx/>
                <a:uFillTx/>
                <a:latin typeface="Segoe UI Semibold"/>
                <a:ea typeface="+mn-ea"/>
                <a:cs typeface="+mn-cs"/>
              </a:rPr>
              <a:t>Tanya dirige une équipe de développement de produits</a:t>
            </a:r>
          </a:p>
        </p:txBody>
      </p:sp>
    </p:spTree>
    <p:extLst>
      <p:ext uri="{BB962C8B-B14F-4D97-AF65-F5344CB8AC3E}">
        <p14:creationId xmlns:p14="http://schemas.microsoft.com/office/powerpoint/2010/main" val="3197548775"/>
      </p:ext>
    </p:extLst>
  </p:cSld>
  <p:clrMapOvr>
    <a:masterClrMapping/>
  </p:clrMapOvr>
  <p:transition>
    <p:fade/>
  </p:transition>
</p:sld>
</file>

<file path=ppt/theme/theme1.xml><?xml version="1.0" encoding="utf-8"?>
<a:theme xmlns:a="http://schemas.openxmlformats.org/drawingml/2006/main" name="3_White Template">
  <a:themeElements>
    <a:clrScheme name="TS_20_Blue on White">
      <a:dk1>
        <a:srgbClr val="000000"/>
      </a:dk1>
      <a:lt1>
        <a:srgbClr val="FFFFFF"/>
      </a:lt1>
      <a:dk2>
        <a:srgbClr val="243A5E"/>
      </a:dk2>
      <a:lt2>
        <a:srgbClr val="E6E6E6"/>
      </a:lt2>
      <a:accent1>
        <a:srgbClr val="0078D4"/>
      </a:accent1>
      <a:accent2>
        <a:srgbClr val="243A5E"/>
      </a:accent2>
      <a:accent3>
        <a:srgbClr val="50E6FF"/>
      </a:accent3>
      <a:accent4>
        <a:srgbClr val="008575"/>
      </a:accent4>
      <a:accent5>
        <a:srgbClr val="274B47"/>
      </a:accent5>
      <a:accent6>
        <a:srgbClr val="737373"/>
      </a:accent6>
      <a:hlink>
        <a:srgbClr val="0078D4"/>
      </a:hlink>
      <a:folHlink>
        <a:srgbClr val="0078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extLst>
    <a:ext uri="{05A4C25C-085E-4340-85A3-A5531E510DB2}">
      <thm15:themeFamily xmlns:thm15="http://schemas.microsoft.com/office/thememl/2012/main" name="Microsoft_brand_template_blue_accessible.pptx" id="{F774D412-23CA-4DC2-A47D-10DB1AEE7EFE}" vid="{952AAC9D-4DB4-450B-87D3-2D1B406135CB}"/>
    </a:ext>
  </a:extLst>
</a:theme>
</file>

<file path=ppt/theme/theme2.xml><?xml version="1.0" encoding="utf-8"?>
<a:theme xmlns:a="http://schemas.openxmlformats.org/drawingml/2006/main" name="Microsoft 365 PPT Template - 2018">
  <a:themeElements>
    <a:clrScheme name="Microsoft 365">
      <a:dk1>
        <a:srgbClr val="282828"/>
      </a:dk1>
      <a:lt1>
        <a:srgbClr val="FFFFFF"/>
      </a:lt1>
      <a:dk2>
        <a:srgbClr val="282828"/>
      </a:dk2>
      <a:lt2>
        <a:srgbClr val="FFFFFF"/>
      </a:lt2>
      <a:accent1>
        <a:srgbClr val="0078D7"/>
      </a:accent1>
      <a:accent2>
        <a:srgbClr val="002050"/>
      </a:accent2>
      <a:accent3>
        <a:srgbClr val="939393"/>
      </a:accent3>
      <a:accent4>
        <a:srgbClr val="00BCF2"/>
      </a:accent4>
      <a:accent5>
        <a:srgbClr val="6C6E6C"/>
      </a:accent5>
      <a:accent6>
        <a:srgbClr val="2E2F2E"/>
      </a:accent6>
      <a:hlink>
        <a:srgbClr val="0078D7"/>
      </a:hlink>
      <a:folHlink>
        <a:srgbClr val="0078D7"/>
      </a:folHlink>
    </a:clrScheme>
    <a:fontScheme name="Custom 25">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Presentation1" id="{55275FD4-8DF5-4C52-A457-05A4806FE12B}" vid="{A2E6CB10-4510-4B20-9E05-33C56DE8ACD6}"/>
    </a:ext>
  </a:extLst>
</a:theme>
</file>

<file path=ppt/theme/theme3.xml><?xml version="1.0" encoding="utf-8"?>
<a:theme xmlns:a="http://schemas.openxmlformats.org/drawingml/2006/main" name="3_White Template">
  <a:themeElements>
    <a:clrScheme name="Copilot">
      <a:dk1>
        <a:sysClr val="windowText" lastClr="000000"/>
      </a:dk1>
      <a:lt1>
        <a:sysClr val="window" lastClr="FFFFFF"/>
      </a:lt1>
      <a:dk2>
        <a:srgbClr val="091F2C"/>
      </a:dk2>
      <a:lt2>
        <a:srgbClr val="F4F3F5"/>
      </a:lt2>
      <a:accent1>
        <a:srgbClr val="C5B4E3"/>
      </a:accent1>
      <a:accent2>
        <a:srgbClr val="8661C5"/>
      </a:accent2>
      <a:accent3>
        <a:srgbClr val="463668"/>
      </a:accent3>
      <a:accent4>
        <a:srgbClr val="0078D4"/>
      </a:accent4>
      <a:accent5>
        <a:srgbClr val="2A446F"/>
      </a:accent5>
      <a:accent6>
        <a:srgbClr val="C03BC4"/>
      </a:accent6>
      <a:hlink>
        <a:srgbClr val="FFA38B"/>
      </a:hlink>
      <a:folHlink>
        <a:srgbClr val="FFE399"/>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extLst>
    <a:ext uri="{05A4C25C-085E-4340-85A3-A5531E510DB2}">
      <thm15:themeFamily xmlns:thm15="http://schemas.microsoft.com/office/thememl/2012/main" name="Microsoft_brand_template_blue_accessible.pptx" id="{F774D412-23CA-4DC2-A47D-10DB1AEE7EFE}" vid="{952AAC9D-4DB4-450B-87D3-2D1B406135CB}"/>
    </a:ext>
  </a:extLst>
</a:theme>
</file>

<file path=ppt/theme/theme4.xml><?xml version="1.0" encoding="utf-8"?>
<a:theme xmlns:a="http://schemas.openxmlformats.org/drawingml/2006/main" name="4_White Template">
  <a:themeElements>
    <a:clrScheme name="Copilot">
      <a:dk1>
        <a:sysClr val="windowText" lastClr="000000"/>
      </a:dk1>
      <a:lt1>
        <a:sysClr val="window" lastClr="FFFFFF"/>
      </a:lt1>
      <a:dk2>
        <a:srgbClr val="091F2C"/>
      </a:dk2>
      <a:lt2>
        <a:srgbClr val="F4F3F5"/>
      </a:lt2>
      <a:accent1>
        <a:srgbClr val="C5B4E3"/>
      </a:accent1>
      <a:accent2>
        <a:srgbClr val="8661C5"/>
      </a:accent2>
      <a:accent3>
        <a:srgbClr val="463668"/>
      </a:accent3>
      <a:accent4>
        <a:srgbClr val="0078D4"/>
      </a:accent4>
      <a:accent5>
        <a:srgbClr val="2A446F"/>
      </a:accent5>
      <a:accent6>
        <a:srgbClr val="C03BC4"/>
      </a:accent6>
      <a:hlink>
        <a:srgbClr val="FFA38B"/>
      </a:hlink>
      <a:folHlink>
        <a:srgbClr val="FFE399"/>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extLst>
    <a:ext uri="{05A4C25C-085E-4340-85A3-A5531E510DB2}">
      <thm15:themeFamily xmlns:thm15="http://schemas.microsoft.com/office/thememl/2012/main" name="Microsoft_brand_template_blue_accessible.pptx" id="{F774D412-23CA-4DC2-A47D-10DB1AEE7EFE}" vid="{952AAC9D-4DB4-450B-87D3-2D1B406135CB}"/>
    </a:ext>
  </a:extLst>
</a:theme>
</file>

<file path=ppt/theme/theme5.xml><?xml version="1.0" encoding="utf-8"?>
<a:theme xmlns:a="http://schemas.openxmlformats.org/drawingml/2006/main" name="Light 16x9">
  <a:themeElements>
    <a:clrScheme name="Theme Colors Light">
      <a:dk1>
        <a:srgbClr val="000000"/>
      </a:dk1>
      <a:lt1>
        <a:srgbClr val="FFFFFF"/>
      </a:lt1>
      <a:dk2>
        <a:srgbClr val="463668"/>
      </a:dk2>
      <a:lt2>
        <a:srgbClr val="E8E6DF"/>
      </a:lt2>
      <a:accent1>
        <a:srgbClr val="463668"/>
      </a:accent1>
      <a:accent2>
        <a:srgbClr val="C5B4E3"/>
      </a:accent2>
      <a:accent3>
        <a:srgbClr val="C03BC4"/>
      </a:accent3>
      <a:accent4>
        <a:srgbClr val="8C8279"/>
      </a:accent4>
      <a:accent5>
        <a:srgbClr val="D59ED7"/>
      </a:accent5>
      <a:accent6>
        <a:srgbClr val="D7D2CB"/>
      </a:accent6>
      <a:hlink>
        <a:srgbClr val="8661C5"/>
      </a:hlink>
      <a:folHlink>
        <a:srgbClr val="8661C5"/>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Brown">
      <a:srgbClr val="E1D3C7"/>
    </a:custClr>
    <a:custClr name="Light Yellow">
      <a:srgbClr val="FFE399"/>
    </a:custClr>
    <a:custClr name="Light Orange">
      <a:srgbClr val="FFA38B"/>
    </a:custClr>
    <a:custClr name="Light Red">
      <a:srgbClr val="FFB3BB"/>
    </a:custClr>
    <a:custClr name="Light Magenta">
      <a:srgbClr val="D59ED7"/>
    </a:custClr>
    <a:custClr name="Light Purple">
      <a:srgbClr val="C5B4E3"/>
    </a:custClr>
    <a:custClr name="Light Blue">
      <a:srgbClr val="8DC8E8"/>
    </a:custClr>
    <a:custClr name="Light Teal">
      <a:srgbClr val="B9DCD2"/>
    </a:custClr>
    <a:custClr name="Light Green">
      <a:srgbClr val="D4EC8E"/>
    </a:custClr>
    <a:custClr name="Blue Black">
      <a:srgbClr val="091F2C"/>
    </a:custClr>
    <a:custClr name="Brown">
      <a:srgbClr val="BF9474"/>
    </a:custClr>
    <a:custClr name="Yellow">
      <a:srgbClr val="FFB900"/>
    </a:custClr>
    <a:custClr name="Orange">
      <a:srgbClr val="FF5C39"/>
    </a:custClr>
    <a:custClr name="Red">
      <a:srgbClr val="F4364C"/>
    </a:custClr>
    <a:custClr name="Magenta">
      <a:srgbClr val="C03BC4"/>
    </a:custClr>
    <a:custClr name="Purple">
      <a:srgbClr val="8661C5"/>
    </a:custClr>
    <a:custClr name="Blue">
      <a:srgbClr val="0078D4"/>
    </a:custClr>
    <a:custClr name="Teal">
      <a:srgbClr val="49C5B1"/>
    </a:custClr>
    <a:custClr name="Green">
      <a:srgbClr val="8DE971"/>
    </a:custClr>
    <a:custClr name="Rich Black">
      <a:srgbClr val="000000"/>
    </a:custClr>
    <a:custClr name="Dark Brown">
      <a:srgbClr val="5C4738"/>
    </a:custClr>
    <a:custClr name="Dark Yellow">
      <a:srgbClr val="7F5A1A"/>
    </a:custClr>
    <a:custClr name="Dark Orange">
      <a:srgbClr val="73391D"/>
    </a:custClr>
    <a:custClr name="Dark Red">
      <a:srgbClr val="73262F"/>
    </a:custClr>
    <a:custClr name="Dark Magenta">
      <a:srgbClr val="702573"/>
    </a:custClr>
    <a:custClr name="Dark Purple">
      <a:srgbClr val="463668"/>
    </a:custClr>
    <a:custClr name="Dark Blue">
      <a:srgbClr val="2A446F"/>
    </a:custClr>
    <a:custClr name="Dark Teal">
      <a:srgbClr val="225B62"/>
    </a:custClr>
    <a:custClr name="Dark Green">
      <a:srgbClr val="07641D"/>
    </a:custClr>
    <a:custClr name="Brown Black">
      <a:srgbClr val="291817"/>
    </a:custClr>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Pure White">
      <a:srgbClr val="FFFFFF"/>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Lst>
  <a:extLst>
    <a:ext uri="{05A4C25C-085E-4340-85A3-A5531E510DB2}">
      <thm15:themeFamily xmlns:thm15="http://schemas.microsoft.com/office/thememl/2012/main" name="Presentation1" id="{25E51840-26E3-AE40-82CB-D980997E7694}" vid="{8EC9F8B5-290A-A540-8AFB-B5FA6EE0697C}"/>
    </a:ext>
  </a:extLst>
</a:theme>
</file>

<file path=ppt/theme/theme6.xml><?xml version="1.0" encoding="utf-8"?>
<a:theme xmlns:a="http://schemas.openxmlformats.org/drawingml/2006/main" name="3_White Template">
  <a:themeElements>
    <a:clrScheme name="TS_20_Blue on White">
      <a:dk1>
        <a:srgbClr val="000000"/>
      </a:dk1>
      <a:lt1>
        <a:srgbClr val="FFFFFF"/>
      </a:lt1>
      <a:dk2>
        <a:srgbClr val="243A5E"/>
      </a:dk2>
      <a:lt2>
        <a:srgbClr val="E6E6E6"/>
      </a:lt2>
      <a:accent1>
        <a:srgbClr val="0078D4"/>
      </a:accent1>
      <a:accent2>
        <a:srgbClr val="243A5E"/>
      </a:accent2>
      <a:accent3>
        <a:srgbClr val="50E6FF"/>
      </a:accent3>
      <a:accent4>
        <a:srgbClr val="008575"/>
      </a:accent4>
      <a:accent5>
        <a:srgbClr val="274B47"/>
      </a:accent5>
      <a:accent6>
        <a:srgbClr val="737373"/>
      </a:accent6>
      <a:hlink>
        <a:srgbClr val="0078D4"/>
      </a:hlink>
      <a:folHlink>
        <a:srgbClr val="0078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extLst>
    <a:ext uri="{05A4C25C-085E-4340-85A3-A5531E510DB2}">
      <thm15:themeFamily xmlns:thm15="http://schemas.microsoft.com/office/thememl/2012/main" name="Microsoft_brand_template_blue_accessible.pptx" id="{F774D412-23CA-4DC2-A47D-10DB1AEE7EFE}" vid="{952AAC9D-4DB4-450B-87D3-2D1B406135CB}"/>
    </a:ext>
  </a:extLst>
</a:theme>
</file>

<file path=ppt/theme/theme7.xml><?xml version="1.0" encoding="utf-8"?>
<a:theme xmlns:a="http://schemas.openxmlformats.org/drawingml/2006/main" name="6_White template">
  <a:themeElements>
    <a:clrScheme name="Custom 7">
      <a:dk1>
        <a:srgbClr val="000000"/>
      </a:dk1>
      <a:lt1>
        <a:srgbClr val="FFFFFF"/>
      </a:lt1>
      <a:dk2>
        <a:srgbClr val="34258E"/>
      </a:dk2>
      <a:lt2>
        <a:srgbClr val="F1F2F1"/>
      </a:lt2>
      <a:accent1>
        <a:srgbClr val="5C5AD4"/>
      </a:accent1>
      <a:accent2>
        <a:srgbClr val="34258E"/>
      </a:accent2>
      <a:accent3>
        <a:srgbClr val="9EA1FC"/>
      </a:accent3>
      <a:accent4>
        <a:srgbClr val="D1D2D1"/>
      </a:accent4>
      <a:accent5>
        <a:srgbClr val="727372"/>
      </a:accent5>
      <a:accent6>
        <a:srgbClr val="000000"/>
      </a:accent6>
      <a:hlink>
        <a:srgbClr val="5C5AD4"/>
      </a:hlink>
      <a:folHlink>
        <a:srgbClr val="5C5A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w="3175">
          <a:solidFill>
            <a:schemeClr val="bg1">
              <a:lumMod val="75000"/>
            </a:schemeClr>
          </a:solidFill>
          <a:prstDash val="dash"/>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extLst>
    <a:ext uri="{05A4C25C-085E-4340-85A3-A5531E510DB2}">
      <thm15:themeFamily xmlns:thm15="http://schemas.microsoft.com/office/thememl/2012/main" name="Microsoft_Teams_Template.potx" id="{9B9D4552-29B2-48DE-8EE1-B9D652F0E989}" vid="{096EBCCE-1335-4D44-80C4-E6BBB310624C}"/>
    </a:ext>
  </a:extLst>
</a:theme>
</file>

<file path=ppt/theme/theme8.xml><?xml version="1.0" encoding="utf-8"?>
<a:theme xmlns:a="http://schemas.openxmlformats.org/drawingml/2006/main" name="White Template">
  <a:themeElements>
    <a:clrScheme name="Copilot">
      <a:dk1>
        <a:sysClr val="windowText" lastClr="000000"/>
      </a:dk1>
      <a:lt1>
        <a:sysClr val="window" lastClr="FFFFFF"/>
      </a:lt1>
      <a:dk2>
        <a:srgbClr val="091F2C"/>
      </a:dk2>
      <a:lt2>
        <a:srgbClr val="F4F3F5"/>
      </a:lt2>
      <a:accent1>
        <a:srgbClr val="C5B4E3"/>
      </a:accent1>
      <a:accent2>
        <a:srgbClr val="8661C5"/>
      </a:accent2>
      <a:accent3>
        <a:srgbClr val="463668"/>
      </a:accent3>
      <a:accent4>
        <a:srgbClr val="0078D4"/>
      </a:accent4>
      <a:accent5>
        <a:srgbClr val="2A446F"/>
      </a:accent5>
      <a:accent6>
        <a:srgbClr val="C03BC4"/>
      </a:accent6>
      <a:hlink>
        <a:srgbClr val="FFA38B"/>
      </a:hlink>
      <a:folHlink>
        <a:srgbClr val="FFE399"/>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extLst>
    <a:ext uri="{05A4C25C-085E-4340-85A3-A5531E510DB2}">
      <thm15:themeFamily xmlns:thm15="http://schemas.microsoft.com/office/thememl/2012/main" name="Microsoft_brand_template_blue_accessible.pptx" id="{F774D412-23CA-4DC2-A47D-10DB1AEE7EFE}" vid="{952AAC9D-4DB4-450B-87D3-2D1B406135CB}"/>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7770249F034574883EA42FEC657EB81" ma:contentTypeVersion="13" ma:contentTypeDescription="Crée un document." ma:contentTypeScope="" ma:versionID="753dd1e8aa0c50895faec9db6b680450">
  <xsd:schema xmlns:xsd="http://www.w3.org/2001/XMLSchema" xmlns:xs="http://www.w3.org/2001/XMLSchema" xmlns:p="http://schemas.microsoft.com/office/2006/metadata/properties" xmlns:ns2="6671df20-dc38-4107-a65d-f3d07074102d" xmlns:ns3="032c9bd6-cb96-4ce1-aebb-7fdd87598759" targetNamespace="http://schemas.microsoft.com/office/2006/metadata/properties" ma:root="true" ma:fieldsID="5626c528b301d54029674f8ede8c0ba1" ns2:_="" ns3:_="">
    <xsd:import namespace="6671df20-dc38-4107-a65d-f3d07074102d"/>
    <xsd:import namespace="032c9bd6-cb96-4ce1-aebb-7fdd8759875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71df20-dc38-4107-a65d-f3d0707410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Balises d’images" ma:readOnly="false" ma:fieldId="{5cf76f15-5ced-4ddc-b409-7134ff3c332f}" ma:taxonomyMulti="true" ma:sspId="d4d6e8d7-d045-43ad-a0ac-dddf63f05677"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32c9bd6-cb96-4ce1-aebb-7fdd87598759" elementFormDefault="qualified">
    <xsd:import namespace="http://schemas.microsoft.com/office/2006/documentManagement/types"/>
    <xsd:import namespace="http://schemas.microsoft.com/office/infopath/2007/PartnerControls"/>
    <xsd:element name="SharedWithUsers" ma:index="15"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Partagé avec détails" ma:internalName="SharedWithDetails" ma:readOnly="true">
      <xsd:simpleType>
        <xsd:restriction base="dms:Note">
          <xsd:maxLength value="255"/>
        </xsd:restriction>
      </xsd:simpleType>
    </xsd:element>
    <xsd:element name="TaxCatchAll" ma:index="19" nillable="true" ma:displayName="Taxonomy Catch All Column" ma:hidden="true" ma:list="{42d19c6f-6ad3-4e21-a61f-edbba0b7986a}" ma:internalName="TaxCatchAll" ma:showField="CatchAllData" ma:web="032c9bd6-cb96-4ce1-aebb-7fdd8759875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671df20-dc38-4107-a65d-f3d07074102d">
      <Terms xmlns="http://schemas.microsoft.com/office/infopath/2007/PartnerControls"/>
    </lcf76f155ced4ddcb4097134ff3c332f>
    <TaxCatchAll xmlns="032c9bd6-cb96-4ce1-aebb-7fdd87598759" xsi:nil="true"/>
  </documentManagement>
</p:properties>
</file>

<file path=customXml/itemProps1.xml><?xml version="1.0" encoding="utf-8"?>
<ds:datastoreItem xmlns:ds="http://schemas.openxmlformats.org/officeDocument/2006/customXml" ds:itemID="{4A02D7FC-E0D0-49D2-92FD-1BE46299E86B}"/>
</file>

<file path=customXml/itemProps2.xml><?xml version="1.0" encoding="utf-8"?>
<ds:datastoreItem xmlns:ds="http://schemas.openxmlformats.org/officeDocument/2006/customXml" ds:itemID="{50F8E01F-BAD1-4A06-AE25-DCB809D1EF44}"/>
</file>

<file path=customXml/itemProps3.xml><?xml version="1.0" encoding="utf-8"?>
<ds:datastoreItem xmlns:ds="http://schemas.openxmlformats.org/officeDocument/2006/customXml" ds:itemID="{7984CE66-1C9A-43E3-B3B2-DFDF80900718}"/>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office theme</Template>
  <TotalTime>4</TotalTime>
  <Words>9276</Words>
  <Application>Microsoft Macintosh PowerPoint</Application>
  <PresentationFormat>Grand écran</PresentationFormat>
  <Paragraphs>908</Paragraphs>
  <Slides>55</Slides>
  <Notes>53</Notes>
  <HiddenSlides>0</HiddenSlides>
  <MMClips>0</MMClips>
  <ScaleCrop>false</ScaleCrop>
  <HeadingPairs>
    <vt:vector size="6" baseType="variant">
      <vt:variant>
        <vt:lpstr>Polices utilisées</vt:lpstr>
      </vt:variant>
      <vt:variant>
        <vt:i4>7</vt:i4>
      </vt:variant>
      <vt:variant>
        <vt:lpstr>Thème</vt:lpstr>
      </vt:variant>
      <vt:variant>
        <vt:i4>8</vt:i4>
      </vt:variant>
      <vt:variant>
        <vt:lpstr>Titres des diapositives</vt:lpstr>
      </vt:variant>
      <vt:variant>
        <vt:i4>55</vt:i4>
      </vt:variant>
    </vt:vector>
  </HeadingPairs>
  <TitlesOfParts>
    <vt:vector size="70" baseType="lpstr">
      <vt:lpstr>Arial</vt:lpstr>
      <vt:lpstr>Calibri</vt:lpstr>
      <vt:lpstr>Consolas</vt:lpstr>
      <vt:lpstr>Segoe UI</vt:lpstr>
      <vt:lpstr>Segoe UI Semibold</vt:lpstr>
      <vt:lpstr>Symbol</vt:lpstr>
      <vt:lpstr>Wingdings</vt:lpstr>
      <vt:lpstr>3_White Template</vt:lpstr>
      <vt:lpstr>Microsoft 365 PPT Template - 2018</vt:lpstr>
      <vt:lpstr>3_White Template</vt:lpstr>
      <vt:lpstr>4_White Template</vt:lpstr>
      <vt:lpstr>Light 16x9</vt:lpstr>
      <vt:lpstr>3_White Template</vt:lpstr>
      <vt:lpstr>6_White template</vt:lpstr>
      <vt:lpstr>White Template</vt:lpstr>
      <vt:lpstr>Bibliothèque de scénarios Copilot pour Microsoft 365  Démonstrations, cas d'utilisation, instructions et conseils sur les prompts</vt:lpstr>
      <vt:lpstr>Le rythme et le volume de travail ne cessent d'augmenter</vt:lpstr>
      <vt:lpstr>Copilot apporte l'IA à tous. Pour différents rôles comme...</vt:lpstr>
      <vt:lpstr>Cliquez sur le cas d'utilisation que vous souhaitez examiner</vt:lpstr>
      <vt:lpstr>Copilot pour Microsoft 365 L'IA pour les dirigeants</vt:lpstr>
      <vt:lpstr>Votre assistant IA personnel</vt:lpstr>
      <vt:lpstr>Préparer une allocution destinée à l'ensemble de l'entreprise</vt:lpstr>
      <vt:lpstr>Préparer une allocution destinée à l'ensemble de l'entreprise </vt:lpstr>
      <vt:lpstr>Un jour dans le quotidien d’un dirigeant</vt:lpstr>
      <vt:lpstr>Copilot pour Microsoft 365  L'IA pour les RH</vt:lpstr>
      <vt:lpstr>Bannissez les tâches inutiles</vt:lpstr>
      <vt:lpstr>Processus de recrutement optimisé par Copilot pour Microsoft 365</vt:lpstr>
      <vt:lpstr>Processus de recrutement optimisé par Copilot pour  Microsoft 365</vt:lpstr>
      <vt:lpstr>Un jour dans le quotidien d'un Directeur des ressources humaines </vt:lpstr>
      <vt:lpstr>Copilot pour Microsoft 365 L'IA pour les opérations</vt:lpstr>
      <vt:lpstr>Capturez les mesures à prendre pour assurer le bon fonctionnement des opérations</vt:lpstr>
      <vt:lpstr>Résoudre un problème de production avec Copilot pour Microsoft 365</vt:lpstr>
      <vt:lpstr>Résoudre un problème de production avec Copilot pour Microsoft 365</vt:lpstr>
      <vt:lpstr>Un jour dans le quotidien d'une Directrice des opérations</vt:lpstr>
      <vt:lpstr>Copilot pour Microsoft 365 L'IA pour les ventes</vt:lpstr>
      <vt:lpstr>Offrir à l'équipe commerciale un assistant IA</vt:lpstr>
      <vt:lpstr>Proposer des présentations commerciales de meilleure qualité avec un assistant IA</vt:lpstr>
      <vt:lpstr>Proposer des présentations commerciales de meilleure qualité avec un assistant IA </vt:lpstr>
      <vt:lpstr>Un jour dans le quotidien d'une chef de vente</vt:lpstr>
      <vt:lpstr>Copilot pour Microsoft 365  L'IA pour le marketing</vt:lpstr>
      <vt:lpstr>Personne n'a besoin de partir de zéro</vt:lpstr>
      <vt:lpstr>Créer un argumentaire marketing en un temps record</vt:lpstr>
      <vt:lpstr>Créer un argumentaire marketing en un temps record </vt:lpstr>
      <vt:lpstr>Un jour dans le quotidien d'un directeur marketing</vt:lpstr>
      <vt:lpstr>Copilot pour Microsoft 365 L'IA pour la finance</vt:lpstr>
      <vt:lpstr>Rationaliser les décisions financières</vt:lpstr>
      <vt:lpstr>Réaliser une acquisition avec Copilot pour Microsoft 365</vt:lpstr>
      <vt:lpstr>Réaliser une acquisition avec Copilot pour Microsoft 365</vt:lpstr>
      <vt:lpstr>Une journée dans la vie d'une analyste financière</vt:lpstr>
      <vt:lpstr>Copilot pour Microsoft 365 L'IA pour l'informatique</vt:lpstr>
      <vt:lpstr>Capturez les mesures à prendre pour assurer le bon fonctionnement des opérations </vt:lpstr>
      <vt:lpstr>Déployer une mise à jour critique avec Copilot pour Microsoft 365</vt:lpstr>
      <vt:lpstr>Déployer une mise à jour critique avec Copilot pour Microsoft 365</vt:lpstr>
      <vt:lpstr>Un jour dans le quotidien d'un administrateur informatique</vt:lpstr>
      <vt:lpstr>Découvrez comment fonctionnent les applications - Cliquez sur l'icône pour voir une démo</vt:lpstr>
      <vt:lpstr>Apprenez à prompter avec Copilot pour Microsoft 365</vt:lpstr>
      <vt:lpstr>Utilisation : Copilot dans PowerPoint Notez que les invites affichées peuvent varier</vt:lpstr>
      <vt:lpstr>Vous trouverez d'autres invites PowerPoint à tester dans Copilot Lab</vt:lpstr>
      <vt:lpstr>Utilisation : Copilot dans Word dans le document Notez que les invites affichées peuvent varier</vt:lpstr>
      <vt:lpstr>Utilisation : Copilot dans Word dans le volet de conversation Copilot Notez que les invites affichées peuvent varier</vt:lpstr>
      <vt:lpstr>Vous trouverez d'autres invites Word à tester dans  Copilot Lab</vt:lpstr>
      <vt:lpstr>Utilisation : Copilot dans Teams pour les conversations Notez que les invites affichées peuvent varier</vt:lpstr>
      <vt:lpstr>Utilisation : Copilot dans Teams pendant une réunion Notez que les invites affichées peuvent varier</vt:lpstr>
      <vt:lpstr>Utilisation : Copilot dans Teams après une réunion Notez que les invites affichées peuvent varier</vt:lpstr>
      <vt:lpstr>Vous trouverez d'autres invites Teams à tester dans  Copilot Lab</vt:lpstr>
      <vt:lpstr>Utilisation : Copilot dans Microsoft 365 Chat Notez que les invites affichées peuvent varier</vt:lpstr>
      <vt:lpstr>Vous trouverez d'autres invites Microsoft 365 Chat dans Copilot Lab</vt:lpstr>
      <vt:lpstr>Utilisation : Copilot dans Outlook Notez que les invites affichées peuvent varier</vt:lpstr>
      <vt:lpstr>Utilisation : Copilot dans Excel Notez que les invites affichées peuvent varier</vt:lpstr>
      <vt:lpstr>Merci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chrystel ramirez</dc:creator>
  <cp:lastModifiedBy>Nathalie BELVAL</cp:lastModifiedBy>
  <cp:revision>195</cp:revision>
  <dcterms:created xsi:type="dcterms:W3CDTF">2023-10-16T18:30:37Z</dcterms:created>
  <dcterms:modified xsi:type="dcterms:W3CDTF">2023-12-08T10:13:22Z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0x010100D7770249F034574883EA42FEC657EB81</vt:lpwstr>
  </property>
</Properties>
</file>